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9956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A8B00"/>
    <a:srgbClr val="CCECFF"/>
    <a:srgbClr val="CCCCFF"/>
    <a:srgbClr val="99CCFF"/>
    <a:srgbClr val="00FFFF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90994" autoAdjust="0"/>
  </p:normalViewPr>
  <p:slideViewPr>
    <p:cSldViewPr snapToGrid="0" snapToObjects="1">
      <p:cViewPr varScale="1">
        <p:scale>
          <a:sx n="71" d="100"/>
          <a:sy n="71" d="100"/>
        </p:scale>
        <p:origin x="246" y="72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30787" cy="414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843" tIns="47921" rIns="95843" bIns="47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69" tIns="0" rIns="19169" bIns="0" anchor="b"/>
          <a:lstStyle>
            <a:lvl1pPr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99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000" b="0" i="1"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8740775"/>
            <a:ext cx="29702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1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71975"/>
            <a:ext cx="5030787" cy="41370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7" tIns="49519" rIns="99037" bIns="49519"/>
          <a:lstStyle/>
          <a:p>
            <a:pPr defTabSz="974725"/>
            <a:endParaRPr lang="en-US" altLang="ko-KR" smtClean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4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83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84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87701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09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78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2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18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9517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75258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400" b="0" smtClean="0">
                <a:ea typeface="굴림" panose="020B0600000101010101" pitchFamily="50" charset="-127"/>
              </a:rPr>
              <a:t> </a:t>
            </a:r>
            <a:fld id="{0EF83616-28C7-415B-8CB6-5BA8D975BC2D}" type="slidenum">
              <a:rPr lang="en-US" altLang="ko-KR" sz="1400" b="0" smtClean="0">
                <a:ea typeface="굴림" panose="020B0600000101010101" pitchFamily="50" charset="-127"/>
              </a:rPr>
              <a:pPr>
                <a:defRPr/>
              </a:pPr>
              <a:t>‹#›</a:t>
            </a:fld>
            <a:endParaRPr lang="en-US" altLang="ko-KR" sz="1400" b="0" smtClean="0">
              <a:ea typeface="굴림" panose="020B0600000101010101" pitchFamily="50" charset="-127"/>
            </a:endParaRPr>
          </a:p>
        </p:txBody>
      </p:sp>
      <p:pic>
        <p:nvPicPr>
          <p:cNvPr id="1029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4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Student Presentation Guidelines</a:t>
            </a:r>
          </a:p>
        </p:txBody>
      </p:sp>
      <p:sp>
        <p:nvSpPr>
          <p:cNvPr id="3075" name="Text Box 14"/>
          <p:cNvSpPr txBox="1">
            <a:spLocks noChangeArrowheads="1"/>
          </p:cNvSpPr>
          <p:nvPr/>
        </p:nvSpPr>
        <p:spPr bwMode="auto">
          <a:xfrm>
            <a:off x="496888" y="3771900"/>
            <a:ext cx="8153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Sung-Eui Yoon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</a:t>
            </a:r>
            <a:r>
              <a:rPr lang="ko-KR" altLang="en-US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윤성의</a:t>
            </a: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)</a:t>
            </a:r>
          </a:p>
        </p:txBody>
      </p:sp>
      <p:pic>
        <p:nvPicPr>
          <p:cNvPr id="3076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205538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ransition advTm="1483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Expectations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Good summary, not full detail, of the paper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Talk about motivations of the work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Give a broad background on the related work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Explain main idea and results of the paper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Discuss strengths and weaknesses of the method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High-Level Ideas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614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Deliver most important ideas and results</a:t>
            </a:r>
          </a:p>
          <a:p>
            <a:pPr lvl="1"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Do not talk about minor details</a:t>
            </a:r>
          </a:p>
          <a:p>
            <a:pPr lvl="1"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Give enough background instead</a:t>
            </a:r>
          </a:p>
          <a:p>
            <a:pPr marL="292100" lvl="1" indent="-292100">
              <a:spcBef>
                <a:spcPts val="600"/>
              </a:spcBef>
              <a:defRPr/>
            </a:pPr>
            <a:r>
              <a:rPr lang="en-US" altLang="ko-KR" sz="2800" dirty="0" smtClean="0">
                <a:ea typeface="굴림" panose="020B0600000101010101" pitchFamily="50" charset="-127"/>
              </a:rPr>
              <a:t>Deeper understanding on a paper is required</a:t>
            </a:r>
          </a:p>
          <a:p>
            <a:pPr lvl="1"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Go over at least two related papers and explain them in a few slides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Spend most time to figure out the most important things and prepare good slides for them</a:t>
            </a:r>
          </a:p>
          <a:p>
            <a:pPr lvl="1"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If possible, re-use existing slides/videos (with ack.)</a:t>
            </a:r>
          </a:p>
          <a:p>
            <a:pPr lvl="1"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>
              <a:defRPr/>
            </a:pP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Overall Structure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Prepare an overview slide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Talk about most important things and connect them well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Be Honest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819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not skip important ideas that you don’t know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Explain as much as you know and mention that you don’t understand some parts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If you get questions you don’t know good answers, just say it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In the end, you need to explain them before the semester ends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Result Presentation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Give full experiment settings and present data with the related information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What does the x-axis mean in the below image?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After showing the data, give a message that we can pull of the data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Show images/videos, if there are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182938"/>
            <a:ext cx="478155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20867</TotalTime>
  <Pages>3</Pages>
  <Words>224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Tahoma</vt:lpstr>
      <vt:lpstr>Times New Roman</vt:lpstr>
      <vt:lpstr>굴림</vt:lpstr>
      <vt:lpstr>맑은 고딕</vt:lpstr>
      <vt:lpstr>untitled 1</vt:lpstr>
      <vt:lpstr>PowerPoint Presentation</vt:lpstr>
      <vt:lpstr>Expectations</vt:lpstr>
      <vt:lpstr>High-Level Ideas</vt:lpstr>
      <vt:lpstr>Overall Structure</vt:lpstr>
      <vt:lpstr>Be Honest</vt:lpstr>
      <vt:lpstr>Result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sungeui</dc:creator>
  <cp:lastModifiedBy>sungeui</cp:lastModifiedBy>
  <cp:revision>1921</cp:revision>
  <cp:lastPrinted>1998-03-18T16:08:13Z</cp:lastPrinted>
  <dcterms:created xsi:type="dcterms:W3CDTF">1998-03-18T13:44:31Z</dcterms:created>
  <dcterms:modified xsi:type="dcterms:W3CDTF">2016-09-01T01:01:49Z</dcterms:modified>
</cp:coreProperties>
</file>