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99563"/>
  <p:kinsoku lang="ko-KR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6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EA8B00"/>
    <a:srgbClr val="CCECFF"/>
    <a:srgbClr val="CCCCFF"/>
    <a:srgbClr val="99CCFF"/>
    <a:srgbClr val="00FFFF"/>
    <a:srgbClr val="FF000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4" autoAdjust="0"/>
    <p:restoredTop sz="90994" autoAdjust="0"/>
  </p:normalViewPr>
  <p:slideViewPr>
    <p:cSldViewPr snapToGrid="0" snapToObjects="1">
      <p:cViewPr varScale="1">
        <p:scale>
          <a:sx n="71" d="100"/>
          <a:sy n="71" d="100"/>
        </p:scale>
        <p:origin x="246" y="72"/>
      </p:cViewPr>
      <p:guideLst>
        <p:guide orient="horz"/>
        <p:guide pos="26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1632" y="-120"/>
      </p:cViewPr>
      <p:guideLst>
        <p:guide orient="horz" pos="289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68800"/>
            <a:ext cx="5030787" cy="414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843" tIns="47921" rIns="95843" bIns="479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9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8238" y="695325"/>
            <a:ext cx="4583112" cy="3436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9900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82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81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6425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ko-KR" alt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69" tIns="0" rIns="19169" bIns="0" anchor="b"/>
          <a:lstStyle>
            <a:lvl1pPr defTabSz="9699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99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99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99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99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99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99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99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99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ko-KR" sz="1000" b="0" i="1">
                <a:latin typeface="Times New Roman" panose="02020603050405020304" pitchFamily="18" charset="0"/>
                <a:ea typeface="굴림" panose="020B0600000101010101" pitchFamily="50" charset="-127"/>
              </a:rPr>
              <a:t>1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8740775"/>
            <a:ext cx="297021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ko-KR" alt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ko-KR" altLang="en-US"/>
          </a:p>
        </p:txBody>
      </p:sp>
      <p:sp>
        <p:nvSpPr>
          <p:cNvPr id="5126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71975"/>
            <a:ext cx="5030787" cy="41370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7" tIns="49519" rIns="99037" bIns="49519"/>
          <a:lstStyle/>
          <a:p>
            <a:pPr defTabSz="974725"/>
            <a:endParaRPr lang="en-US" altLang="ko-KR" smtClean="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1613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697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57975" y="298450"/>
            <a:ext cx="2079625" cy="635635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19100" y="298450"/>
            <a:ext cx="6086475" cy="63563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2491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016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28906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19100" y="1587500"/>
            <a:ext cx="4083050" cy="506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4550" y="1587500"/>
            <a:ext cx="4083050" cy="506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18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12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01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9029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11848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68027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1587500"/>
            <a:ext cx="831850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93663" y="6519863"/>
            <a:ext cx="307975" cy="21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ko-KR" sz="1400" b="0">
                <a:ea typeface="굴림" panose="020B0600000101010101" pitchFamily="50" charset="-127"/>
              </a:rPr>
              <a:t> </a:t>
            </a:r>
            <a:fld id="{E4B1060E-3622-4921-AFBD-4294A2B20CCE}" type="slidenum">
              <a:rPr lang="en-US" altLang="ko-KR" sz="1400" b="0">
                <a:ea typeface="굴림" panose="020B0600000101010101" pitchFamily="50" charset="-127"/>
              </a:rPr>
              <a:pPr algn="l"/>
              <a:t>‹#›</a:t>
            </a:fld>
            <a:endParaRPr lang="en-US" altLang="ko-KR" sz="1400" b="0">
              <a:ea typeface="굴림" panose="020B0600000101010101" pitchFamily="50" charset="-127"/>
            </a:endParaRPr>
          </a:p>
        </p:txBody>
      </p:sp>
      <p:pic>
        <p:nvPicPr>
          <p:cNvPr id="1030" name="Picture 12" descr="KAIST-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6437313"/>
            <a:ext cx="1219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419100" y="1250950"/>
            <a:ext cx="8305800" cy="96838"/>
          </a:xfrm>
          <a:prstGeom prst="rect">
            <a:avLst/>
          </a:prstGeom>
          <a:gradFill flip="none" rotWithShape="1">
            <a:gsLst>
              <a:gs pos="21000">
                <a:srgbClr val="0A64A8"/>
              </a:gs>
              <a:gs pos="0">
                <a:srgbClr val="004187"/>
              </a:gs>
              <a:gs pos="96000">
                <a:srgbClr val="1487C8"/>
              </a:gs>
            </a:gsLst>
            <a:lin ang="2700000" scaled="1"/>
            <a:tileRect/>
          </a:gradFill>
          <a:ln>
            <a:noFill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>
              <a:defRPr/>
            </a:pPr>
            <a:endParaRPr lang="ko-KR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292100" indent="-292100" algn="l" rtl="0" eaLnBrk="0" fontAlgn="base" hangingPunct="0">
        <a:lnSpc>
          <a:spcPts val="2700"/>
        </a:lnSpc>
        <a:spcBef>
          <a:spcPts val="60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lnSpc>
          <a:spcPts val="2700"/>
        </a:lnSpc>
        <a:spcBef>
          <a:spcPct val="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400" b="1">
          <a:solidFill>
            <a:schemeClr val="tx1"/>
          </a:solidFill>
          <a:latin typeface="+mn-lt"/>
        </a:defRPr>
      </a:lvl2pPr>
      <a:lvl3pPr marL="914400" algn="l" rtl="0" eaLnBrk="0" fontAlgn="base" hangingPunct="0">
        <a:lnSpc>
          <a:spcPts val="2700"/>
        </a:lnSpc>
        <a:spcBef>
          <a:spcPct val="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0" y="877888"/>
            <a:ext cx="9144000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4200"/>
              </a:lnSpc>
            </a:pPr>
            <a:r>
              <a:rPr lang="en-US" altLang="ko-KR" sz="2800" dirty="0">
                <a:solidFill>
                  <a:srgbClr val="0000FF"/>
                </a:solidFill>
                <a:ea typeface="굴림" panose="020B0600000101010101" pitchFamily="50" charset="-127"/>
              </a:rPr>
              <a:t>CS480: Computer Graphics</a:t>
            </a:r>
          </a:p>
          <a:p>
            <a:pPr>
              <a:lnSpc>
                <a:spcPts val="4200"/>
              </a:lnSpc>
            </a:pPr>
            <a:r>
              <a:rPr lang="en-US" altLang="ko-KR" sz="4000" dirty="0">
                <a:solidFill>
                  <a:srgbClr val="0000FF"/>
                </a:solidFill>
                <a:ea typeface="굴림" panose="020B0600000101010101" pitchFamily="50" charset="-127"/>
              </a:rPr>
              <a:t>Ray Tracing - II</a:t>
            </a:r>
          </a:p>
        </p:txBody>
      </p:sp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496888" y="3679825"/>
            <a:ext cx="8153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000"/>
              </a:lnSpc>
              <a:spcBef>
                <a:spcPct val="50000"/>
              </a:spcBef>
            </a:pPr>
            <a:r>
              <a:rPr lang="en-US" altLang="ko-KR" sz="3200">
                <a:solidFill>
                  <a:srgbClr val="EA8B00"/>
                </a:solidFill>
                <a:ea typeface="굴림" panose="020B0600000101010101" pitchFamily="50" charset="-127"/>
              </a:rPr>
              <a:t>Sung-Eui Yoon</a:t>
            </a:r>
          </a:p>
          <a:p>
            <a:pPr>
              <a:lnSpc>
                <a:spcPts val="2000"/>
              </a:lnSpc>
              <a:spcBef>
                <a:spcPct val="50000"/>
              </a:spcBef>
            </a:pPr>
            <a:r>
              <a:rPr lang="en-US" altLang="ko-KR" sz="3200">
                <a:solidFill>
                  <a:srgbClr val="EA8B00"/>
                </a:solidFill>
                <a:ea typeface="굴림" panose="020B0600000101010101" pitchFamily="50" charset="-127"/>
              </a:rPr>
              <a:t>(</a:t>
            </a:r>
            <a:r>
              <a:rPr lang="ko-KR" altLang="en-US" sz="3200">
                <a:solidFill>
                  <a:srgbClr val="EA8B00"/>
                </a:solidFill>
                <a:ea typeface="굴림" panose="020B0600000101010101" pitchFamily="50" charset="-127"/>
              </a:rPr>
              <a:t>윤성의</a:t>
            </a:r>
            <a:r>
              <a:rPr lang="en-US" altLang="ko-KR" sz="3200">
                <a:solidFill>
                  <a:srgbClr val="EA8B00"/>
                </a:solidFill>
                <a:ea typeface="굴림" panose="020B0600000101010101" pitchFamily="50" charset="-127"/>
              </a:rPr>
              <a:t>)</a:t>
            </a:r>
          </a:p>
        </p:txBody>
      </p:sp>
      <p:pic>
        <p:nvPicPr>
          <p:cNvPr id="2054" name="Picture 28" descr="KAIST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6113463"/>
            <a:ext cx="1927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29"/>
          <p:cNvSpPr txBox="1">
            <a:spLocks noChangeArrowheads="1"/>
          </p:cNvSpPr>
          <p:nvPr/>
        </p:nvSpPr>
        <p:spPr bwMode="auto">
          <a:xfrm>
            <a:off x="1549400" y="4968875"/>
            <a:ext cx="57927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ko-KR">
                <a:ea typeface="굴림" panose="020B0600000101010101" pitchFamily="50" charset="-127"/>
              </a:rPr>
              <a:t>Course URL:</a:t>
            </a:r>
          </a:p>
          <a:p>
            <a:r>
              <a:rPr lang="en-US" altLang="ko-KR">
                <a:ea typeface="굴림" panose="020B0600000101010101" pitchFamily="50" charset="-127"/>
              </a:rPr>
              <a:t>http://jupiter.kaist.ac.kr/~sungeui/SGA/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92075" y="766763"/>
            <a:ext cx="8942388" cy="96837"/>
          </a:xfrm>
          <a:prstGeom prst="rect">
            <a:avLst/>
          </a:prstGeom>
          <a:gradFill rotWithShape="1">
            <a:gsLst>
              <a:gs pos="0">
                <a:srgbClr val="004187"/>
              </a:gs>
              <a:gs pos="21001">
                <a:srgbClr val="0A64A8"/>
              </a:gs>
              <a:gs pos="96001">
                <a:srgbClr val="1487C8"/>
              </a:gs>
              <a:gs pos="100000">
                <a:srgbClr val="1487C8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00013" y="2857500"/>
            <a:ext cx="8943975" cy="96838"/>
          </a:xfrm>
          <a:prstGeom prst="rect">
            <a:avLst/>
          </a:prstGeom>
          <a:gradFill rotWithShape="1">
            <a:gsLst>
              <a:gs pos="0">
                <a:srgbClr val="004187"/>
              </a:gs>
              <a:gs pos="21001">
                <a:srgbClr val="0A64A8"/>
              </a:gs>
              <a:gs pos="96001">
                <a:srgbClr val="1487C8"/>
              </a:gs>
              <a:gs pos="100000">
                <a:srgbClr val="1487C8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1483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smtClean="0">
              <a:ea typeface="굴림" panose="020B0600000101010101" pitchFamily="50" charset="-127"/>
            </a:endParaRPr>
          </a:p>
        </p:txBody>
      </p:sp>
      <p:cxnSp>
        <p:nvCxnSpPr>
          <p:cNvPr id="3075" name="직선 화살표 연결선 4"/>
          <p:cNvCxnSpPr>
            <a:cxnSpLocks noChangeShapeType="1"/>
          </p:cNvCxnSpPr>
          <p:nvPr/>
        </p:nvCxnSpPr>
        <p:spPr bwMode="auto">
          <a:xfrm>
            <a:off x="2835275" y="3521075"/>
            <a:ext cx="958850" cy="19685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직선 화살표 연결선 5"/>
          <p:cNvCxnSpPr>
            <a:cxnSpLocks noChangeShapeType="1"/>
          </p:cNvCxnSpPr>
          <p:nvPr/>
        </p:nvCxnSpPr>
        <p:spPr bwMode="auto">
          <a:xfrm>
            <a:off x="4511675" y="2651125"/>
            <a:ext cx="1981200" cy="10668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7" name="직사각형 6"/>
          <p:cNvSpPr>
            <a:spLocks noChangeArrowheads="1"/>
          </p:cNvSpPr>
          <p:nvPr/>
        </p:nvSpPr>
        <p:spPr bwMode="auto">
          <a:xfrm>
            <a:off x="1508125" y="1997075"/>
            <a:ext cx="1327150" cy="1187450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ko-KR" altLang="en-US">
              <a:ea typeface="굴림" panose="020B0600000101010101" pitchFamily="50" charset="-127"/>
            </a:endParaRPr>
          </a:p>
        </p:txBody>
      </p:sp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3417888" y="1997075"/>
            <a:ext cx="9366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ko-KR">
                <a:ea typeface="굴림" panose="020B0600000101010101" pitchFamily="50" charset="-127"/>
              </a:rPr>
              <a:t>Hello</a:t>
            </a:r>
          </a:p>
          <a:p>
            <a:endParaRPr lang="ko-KR" altLang="en-US">
              <a:ea typeface="굴림" panose="020B0600000101010101" pitchFamily="50" charset="-127"/>
            </a:endParaRPr>
          </a:p>
        </p:txBody>
      </p:sp>
      <p:sp>
        <p:nvSpPr>
          <p:cNvPr id="3079" name="타원 6"/>
          <p:cNvSpPr>
            <a:spLocks noChangeArrowheads="1"/>
          </p:cNvSpPr>
          <p:nvPr/>
        </p:nvSpPr>
        <p:spPr bwMode="auto">
          <a:xfrm>
            <a:off x="2636838" y="3717925"/>
            <a:ext cx="781050" cy="86995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ko-KR" altLang="en-US">
              <a:ea typeface="굴림" panose="020B0600000101010101" pitchFamily="50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titled 1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untitled 1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untitled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20832</TotalTime>
  <Pages>3</Pages>
  <Words>24</Words>
  <Application>Microsoft Office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Tahoma</vt:lpstr>
      <vt:lpstr>Times New Roman</vt:lpstr>
      <vt:lpstr>굴림</vt:lpstr>
      <vt:lpstr>맑은 고딕</vt:lpstr>
      <vt:lpstr>Times</vt:lpstr>
      <vt:lpstr>untitled 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sungeui</dc:creator>
  <cp:lastModifiedBy>sungeui</cp:lastModifiedBy>
  <cp:revision>1915</cp:revision>
  <cp:lastPrinted>1998-03-18T16:08:13Z</cp:lastPrinted>
  <dcterms:created xsi:type="dcterms:W3CDTF">1998-03-18T13:44:31Z</dcterms:created>
  <dcterms:modified xsi:type="dcterms:W3CDTF">2016-09-01T00:59:07Z</dcterms:modified>
</cp:coreProperties>
</file>