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60" r:id="rId2"/>
  </p:sldMasterIdLst>
  <p:notesMasterIdLst>
    <p:notesMasterId r:id="rId6"/>
  </p:notesMasterIdLst>
  <p:sldIdLst>
    <p:sldId id="256" r:id="rId3"/>
    <p:sldId id="257" r:id="rId4"/>
    <p:sldId id="258" r:id="rId5"/>
  </p:sldIdLst>
  <p:sldSz cx="9144000" cy="6858000" type="screen4x3"/>
  <p:notesSz cx="7099300" cy="10234613"/>
  <p:embeddedFontLst>
    <p:embeddedFont>
      <p:font typeface="Arial Black" panose="020B0A04020102020204" pitchFamily="34" charset="0"/>
      <p:regular r:id="rId7"/>
      <p:bold r:id="rId8"/>
    </p:embeddedFont>
    <p:embeddedFont>
      <p:font typeface="Calibri" panose="020F0502020204030204" pitchFamily="34" charset="0"/>
      <p:regular r:id="rId9"/>
      <p:bold r:id="rId10"/>
      <p:italic r:id="rId11"/>
      <p:boldItalic r:id="rId12"/>
    </p:embeddedFont>
    <p:embeddedFont>
      <p:font typeface="Tahoma" panose="020B0604030504040204" pitchFamily="34" charset="0"/>
      <p:regular r:id="rId13"/>
      <p:bold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26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5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5" roundtripDataSignature="AMtx7mgKWQdqL54RY07hN6lOMfduuwGah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95" y="37"/>
      </p:cViewPr>
      <p:guideLst>
        <p:guide orient="horz"/>
        <p:guide pos="26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225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3.xml"/><Relationship Id="rId15" Type="http://customschemas.google.com/relationships/presentationmetadata" Target="metadata"/><Relationship Id="rId10" Type="http://schemas.openxmlformats.org/officeDocument/2006/relationships/font" Target="fonts/font4.fntdata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body" idx="1"/>
          </p:nvPr>
        </p:nvSpPr>
        <p:spPr>
          <a:xfrm>
            <a:off x="944563" y="4860925"/>
            <a:ext cx="5208587" cy="4605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3450" tIns="51725" rIns="103450" bIns="51725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4" name="Google Shape;4;n"/>
          <p:cNvSpPr>
            <a:spLocks noGrp="1" noRot="1" noChangeAspect="1"/>
          </p:cNvSpPr>
          <p:nvPr>
            <p:ph type="sldImg" idx="2"/>
          </p:nvPr>
        </p:nvSpPr>
        <p:spPr>
          <a:xfrm>
            <a:off x="1001713" y="773113"/>
            <a:ext cx="5097462" cy="38242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:notes"/>
          <p:cNvSpPr txBox="1">
            <a:spLocks noGrp="1"/>
          </p:cNvSpPr>
          <p:nvPr>
            <p:ph type="body" idx="1"/>
          </p:nvPr>
        </p:nvSpPr>
        <p:spPr>
          <a:xfrm>
            <a:off x="944563" y="4860925"/>
            <a:ext cx="5208587" cy="4605338"/>
          </a:xfrm>
          <a:prstGeom prst="rect">
            <a:avLst/>
          </a:prstGeom>
        </p:spPr>
        <p:txBody>
          <a:bodyPr spcFirstLastPara="1" wrap="square" lIns="103450" tIns="51725" rIns="103450" bIns="517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1713" y="773113"/>
            <a:ext cx="5097462" cy="38242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:notes"/>
          <p:cNvSpPr txBox="1">
            <a:spLocks noGrp="1"/>
          </p:cNvSpPr>
          <p:nvPr>
            <p:ph type="body" idx="1"/>
          </p:nvPr>
        </p:nvSpPr>
        <p:spPr>
          <a:xfrm>
            <a:off x="944563" y="4860925"/>
            <a:ext cx="5208587" cy="4605338"/>
          </a:xfrm>
          <a:prstGeom prst="rect">
            <a:avLst/>
          </a:prstGeom>
        </p:spPr>
        <p:txBody>
          <a:bodyPr spcFirstLastPara="1" wrap="square" lIns="103450" tIns="51725" rIns="103450" bIns="517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1713" y="773113"/>
            <a:ext cx="5097462" cy="38242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1713" y="773113"/>
            <a:ext cx="5097462" cy="38242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9" name="Google Shape;139;p3:notes"/>
          <p:cNvSpPr txBox="1">
            <a:spLocks noGrp="1"/>
          </p:cNvSpPr>
          <p:nvPr>
            <p:ph type="body" idx="1"/>
          </p:nvPr>
        </p:nvSpPr>
        <p:spPr>
          <a:xfrm>
            <a:off x="944563" y="4860925"/>
            <a:ext cx="5208587" cy="4605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3450" tIns="51725" rIns="103450" bIns="517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>
            <a:spLocks noGrp="1"/>
          </p:cNvSpPr>
          <p:nvPr>
            <p:ph type="title"/>
          </p:nvPr>
        </p:nvSpPr>
        <p:spPr>
          <a:xfrm>
            <a:off x="419100" y="298450"/>
            <a:ext cx="8280400" cy="908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b" anchorCtr="0">
            <a:noAutofit/>
          </a:bodyPr>
          <a:lstStyle>
            <a:lvl1pPr lv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body" idx="1"/>
          </p:nvPr>
        </p:nvSpPr>
        <p:spPr>
          <a:xfrm>
            <a:off x="419100" y="1374139"/>
            <a:ext cx="8318500" cy="51457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>
            <a:lvl1pPr marL="457200" lvl="0" indent="-34290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42900" algn="l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2pPr>
            <a:lvl3pPr marL="1371600" lvl="2" indent="-342900" algn="l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텍스트" type="vertTx">
  <p:cSld name="VERTICAL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4"/>
          <p:cNvSpPr txBox="1">
            <a:spLocks noGrp="1"/>
          </p:cNvSpPr>
          <p:nvPr>
            <p:ph type="title"/>
          </p:nvPr>
        </p:nvSpPr>
        <p:spPr>
          <a:xfrm>
            <a:off x="419100" y="298450"/>
            <a:ext cx="8280400" cy="908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b" anchorCtr="0">
            <a:noAutofit/>
          </a:bodyPr>
          <a:lstStyle>
            <a:lvl1pPr lv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4"/>
          <p:cNvSpPr txBox="1">
            <a:spLocks noGrp="1"/>
          </p:cNvSpPr>
          <p:nvPr>
            <p:ph type="body" idx="1"/>
          </p:nvPr>
        </p:nvSpPr>
        <p:spPr>
          <a:xfrm rot="5400000">
            <a:off x="2005489" y="-212250"/>
            <a:ext cx="5145723" cy="831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>
            <a:lvl1pPr marL="457200" lvl="0" indent="-34290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42900" algn="l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2pPr>
            <a:lvl3pPr marL="1371600" lvl="2" indent="-342900" algn="l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세로 제목 및 텍스트" type="vertTitleAndTx">
  <p:cSld name="VERTICAL_TITLE_AND_VERTICAL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5"/>
          <p:cNvSpPr txBox="1">
            <a:spLocks noGrp="1"/>
          </p:cNvSpPr>
          <p:nvPr>
            <p:ph type="title"/>
          </p:nvPr>
        </p:nvSpPr>
        <p:spPr>
          <a:xfrm rot="5400000">
            <a:off x="4519613" y="2436812"/>
            <a:ext cx="6356350" cy="2079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b" anchorCtr="0">
            <a:noAutofit/>
          </a:bodyPr>
          <a:lstStyle>
            <a:lvl1pPr lv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5"/>
          <p:cNvSpPr txBox="1">
            <a:spLocks noGrp="1"/>
          </p:cNvSpPr>
          <p:nvPr>
            <p:ph type="body" idx="1"/>
          </p:nvPr>
        </p:nvSpPr>
        <p:spPr>
          <a:xfrm rot="5400000">
            <a:off x="284163" y="433387"/>
            <a:ext cx="6356350" cy="6086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>
            <a:lvl1pPr marL="457200" lvl="0" indent="-34290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42900" algn="l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2pPr>
            <a:lvl3pPr marL="1371600" lvl="2" indent="-342900" algn="l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7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 Black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8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8"/>
          <p:cNvSpPr txBox="1">
            <a:spLocks noGrp="1"/>
          </p:cNvSpPr>
          <p:nvPr>
            <p:ph type="body" idx="1"/>
          </p:nvPr>
        </p:nvSpPr>
        <p:spPr>
          <a:xfrm>
            <a:off x="457200" y="1325562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4" name="Google Shape;64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7" name="Google Shape;67;p18"/>
          <p:cNvSpPr/>
          <p:nvPr/>
        </p:nvSpPr>
        <p:spPr>
          <a:xfrm>
            <a:off x="0" y="6705600"/>
            <a:ext cx="8839200" cy="152400"/>
          </a:xfrm>
          <a:prstGeom prst="rect">
            <a:avLst/>
          </a:prstGeom>
          <a:gradFill>
            <a:gsLst>
              <a:gs pos="0">
                <a:srgbClr val="C00000"/>
              </a:gs>
              <a:gs pos="76000">
                <a:srgbClr val="C00000"/>
              </a:gs>
              <a:gs pos="100000">
                <a:srgbClr val="FFCA61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 Black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77" name="Google Shape;77;p2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78" name="Google Shape;78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 Black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85" name="Google Shape;85;p2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86" name="Google Shape;86;p2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87" name="Google Shape;87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 Black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4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02" name="Google Shape;102;p24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03" name="Google Shape;103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슬라이드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b" anchorCtr="0">
            <a:noAutofit/>
          </a:bodyPr>
          <a:lstStyle>
            <a:lvl1pPr lv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>
            <a:lvl1pPr lvl="0" algn="ctr">
              <a:lnSpc>
                <a:spcPct val="96428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lnSpc>
                <a:spcPct val="112500"/>
              </a:lnSpc>
              <a:spcBef>
                <a:spcPts val="400"/>
              </a:spcBef>
              <a:spcAft>
                <a:spcPts val="0"/>
              </a:spcAft>
              <a:buSzPts val="2400"/>
              <a:buNone/>
              <a:defRPr/>
            </a:lvl2pPr>
            <a:lvl3pPr lvl="2" algn="ctr">
              <a:lnSpc>
                <a:spcPct val="112500"/>
              </a:lnSpc>
              <a:spcBef>
                <a:spcPts val="400"/>
              </a:spcBef>
              <a:spcAft>
                <a:spcPts val="0"/>
              </a:spcAft>
              <a:buSzPts val="2400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 Black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5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9" name="Google Shape;109;p25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10" name="Google Shape;110;p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26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6" name="Google Shape;116;p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7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7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2" name="Google Shape;122;p2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구역 머리글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7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b" anchorCtr="0">
            <a:noAutofit/>
          </a:bodyPr>
          <a:lstStyle>
            <a:lvl1pPr marL="457200" lvl="0" indent="-228600" algn="l">
              <a:lnSpc>
                <a:spcPct val="135000"/>
              </a:lnSpc>
              <a:spcBef>
                <a:spcPts val="600"/>
              </a:spcBef>
              <a:spcAft>
                <a:spcPts val="0"/>
              </a:spcAft>
              <a:buSzPts val="2000"/>
              <a:buNone/>
              <a:defRPr sz="2000"/>
            </a:lvl1pPr>
            <a:lvl2pPr marL="914400" lvl="1" indent="-228600" algn="l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2pPr>
            <a:lvl3pPr marL="1371600" lvl="2" indent="-228600" algn="l">
              <a:lnSpc>
                <a:spcPct val="16875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콘텐츠 2개" type="twoObj">
  <p:cSld name="TWO_OBJECT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8"/>
          <p:cNvSpPr txBox="1">
            <a:spLocks noGrp="1"/>
          </p:cNvSpPr>
          <p:nvPr>
            <p:ph type="title"/>
          </p:nvPr>
        </p:nvSpPr>
        <p:spPr>
          <a:xfrm>
            <a:off x="419100" y="298450"/>
            <a:ext cx="8280400" cy="908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b" anchorCtr="0">
            <a:noAutofit/>
          </a:bodyPr>
          <a:lstStyle>
            <a:lvl1pPr lv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8"/>
          <p:cNvSpPr txBox="1">
            <a:spLocks noGrp="1"/>
          </p:cNvSpPr>
          <p:nvPr>
            <p:ph type="body" idx="1"/>
          </p:nvPr>
        </p:nvSpPr>
        <p:spPr>
          <a:xfrm>
            <a:off x="419100" y="1587500"/>
            <a:ext cx="4083050" cy="50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>
            <a:lvl1pPr marL="457200" lvl="0" indent="-406400" algn="l">
              <a:lnSpc>
                <a:spcPct val="96428"/>
              </a:lnSpc>
              <a:spcBef>
                <a:spcPts val="60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81000" algn="l">
              <a:lnSpc>
                <a:spcPct val="112500"/>
              </a:lnSpc>
              <a:spcBef>
                <a:spcPts val="400"/>
              </a:spcBef>
              <a:spcAft>
                <a:spcPts val="0"/>
              </a:spcAft>
              <a:buSzPts val="2400"/>
              <a:buChar char="●"/>
              <a:defRPr sz="2400"/>
            </a:lvl2pPr>
            <a:lvl3pPr marL="1371600" lvl="2" indent="-355600" algn="l">
              <a:lnSpc>
                <a:spcPct val="135000"/>
              </a:lnSpc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3pPr>
            <a:lvl4pPr marL="1828800" lvl="3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2"/>
          </p:nvPr>
        </p:nvSpPr>
        <p:spPr>
          <a:xfrm>
            <a:off x="4654550" y="1587500"/>
            <a:ext cx="4083050" cy="50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>
            <a:lvl1pPr marL="457200" lvl="0" indent="-406400" algn="l">
              <a:lnSpc>
                <a:spcPct val="96428"/>
              </a:lnSpc>
              <a:spcBef>
                <a:spcPts val="60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81000" algn="l">
              <a:lnSpc>
                <a:spcPct val="112500"/>
              </a:lnSpc>
              <a:spcBef>
                <a:spcPts val="400"/>
              </a:spcBef>
              <a:spcAft>
                <a:spcPts val="0"/>
              </a:spcAft>
              <a:buSzPts val="2400"/>
              <a:buChar char="●"/>
              <a:defRPr sz="2400"/>
            </a:lvl2pPr>
            <a:lvl3pPr marL="1371600" lvl="2" indent="-355600" algn="l">
              <a:lnSpc>
                <a:spcPct val="135000"/>
              </a:lnSpc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3pPr>
            <a:lvl4pPr marL="1828800" lvl="3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>
  <p:cSld name="TWO_OBJECTS_WITH_TEX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9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b" anchorCtr="0">
            <a:noAutofit/>
          </a:bodyPr>
          <a:lstStyle>
            <a:lvl1pPr marL="457200" lvl="0" indent="-228600" algn="l">
              <a:lnSpc>
                <a:spcPct val="1125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135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>
            <a:lvl1pPr marL="457200" lvl="0" indent="-381000" algn="l">
              <a:lnSpc>
                <a:spcPct val="112500"/>
              </a:lnSpc>
              <a:spcBef>
                <a:spcPts val="600"/>
              </a:spcBef>
              <a:spcAft>
                <a:spcPts val="0"/>
              </a:spcAft>
              <a:buSzPts val="2400"/>
              <a:buChar char="●"/>
              <a:defRPr sz="2400"/>
            </a:lvl1pPr>
            <a:lvl2pPr marL="914400" lvl="1" indent="-355600" algn="l">
              <a:lnSpc>
                <a:spcPct val="135000"/>
              </a:lnSpc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2pPr>
            <a:lvl3pPr marL="1371600" lvl="2" indent="-342900" algn="l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b" anchorCtr="0">
            <a:noAutofit/>
          </a:bodyPr>
          <a:lstStyle>
            <a:lvl1pPr marL="457200" lvl="0" indent="-228600" algn="l">
              <a:lnSpc>
                <a:spcPct val="1125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135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>
            <a:lvl1pPr marL="457200" lvl="0" indent="-381000" algn="l">
              <a:lnSpc>
                <a:spcPct val="112500"/>
              </a:lnSpc>
              <a:spcBef>
                <a:spcPts val="600"/>
              </a:spcBef>
              <a:spcAft>
                <a:spcPts val="0"/>
              </a:spcAft>
              <a:buSzPts val="2400"/>
              <a:buChar char="●"/>
              <a:defRPr sz="2400"/>
            </a:lvl1pPr>
            <a:lvl2pPr marL="914400" lvl="1" indent="-355600" algn="l">
              <a:lnSpc>
                <a:spcPct val="135000"/>
              </a:lnSpc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2pPr>
            <a:lvl3pPr marL="1371600" lvl="2" indent="-342900" algn="l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만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0"/>
          <p:cNvSpPr txBox="1">
            <a:spLocks noGrp="1"/>
          </p:cNvSpPr>
          <p:nvPr>
            <p:ph type="title"/>
          </p:nvPr>
        </p:nvSpPr>
        <p:spPr>
          <a:xfrm>
            <a:off x="419100" y="298450"/>
            <a:ext cx="8280400" cy="908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b" anchorCtr="0">
            <a:noAutofit/>
          </a:bodyPr>
          <a:lstStyle>
            <a:lvl1pPr lv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빈 화면" type="blank">
  <p:cSld name="BLANK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캡션 있는 콘텐츠" type="objTx">
  <p:cSld name="OBJECT_WITH_CAPTIO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2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b" anchorCtr="0">
            <a:noAutofit/>
          </a:bodyPr>
          <a:lstStyle>
            <a:lvl1pPr lvl="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>
            <a:lvl1pPr marL="457200" lvl="0" indent="-431800" algn="l">
              <a:lnSpc>
                <a:spcPct val="84375"/>
              </a:lnSpc>
              <a:spcBef>
                <a:spcPts val="600"/>
              </a:spcBef>
              <a:spcAft>
                <a:spcPts val="0"/>
              </a:spcAft>
              <a:buSzPts val="3200"/>
              <a:buChar char="●"/>
              <a:defRPr sz="3200"/>
            </a:lvl1pPr>
            <a:lvl2pPr marL="914400" lvl="1" indent="-406400" algn="l">
              <a:lnSpc>
                <a:spcPct val="96428"/>
              </a:lnSpc>
              <a:spcBef>
                <a:spcPts val="400"/>
              </a:spcBef>
              <a:spcAft>
                <a:spcPts val="0"/>
              </a:spcAft>
              <a:buSzPts val="2800"/>
              <a:buChar char="●"/>
              <a:defRPr sz="2800"/>
            </a:lvl2pPr>
            <a:lvl3pPr marL="1371600" lvl="2" indent="-381000" algn="l">
              <a:lnSpc>
                <a:spcPct val="112500"/>
              </a:lnSpc>
              <a:spcBef>
                <a:spcPts val="400"/>
              </a:spcBef>
              <a:spcAft>
                <a:spcPts val="0"/>
              </a:spcAft>
              <a:buSzPts val="2400"/>
              <a:buChar char="●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9pPr>
          </a:lstStyle>
          <a:p>
            <a:endParaRPr/>
          </a:p>
        </p:txBody>
      </p:sp>
      <p:sp>
        <p:nvSpPr>
          <p:cNvPr id="36" name="Google Shape;36;p12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>
            <a:lvl1pPr marL="457200" lvl="0" indent="-228600" algn="l">
              <a:lnSpc>
                <a:spcPct val="192857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lnSpc>
                <a:spcPct val="225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27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캡션 있는 그림" type="picTx">
  <p:cSld name="PICTURE_WITH_CAPTION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3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b" anchorCtr="0">
            <a:noAutofit/>
          </a:bodyPr>
          <a:lstStyle>
            <a:lvl1pPr lvl="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>
            <a:lvl1pPr marR="0" lvl="0" algn="l" rtl="0">
              <a:lnSpc>
                <a:spcPct val="84375"/>
              </a:lnSpc>
              <a:spcBef>
                <a:spcPts val="600"/>
              </a:spcBef>
              <a:spcAft>
                <a:spcPts val="0"/>
              </a:spcAft>
              <a:buClr>
                <a:srgbClr val="0C7B9C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96428"/>
              </a:lnSpc>
              <a:spcBef>
                <a:spcPts val="400"/>
              </a:spcBef>
              <a:spcAft>
                <a:spcPts val="0"/>
              </a:spcAft>
              <a:buClr>
                <a:srgbClr val="0C7B9C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12500"/>
              </a:lnSpc>
              <a:spcBef>
                <a:spcPts val="400"/>
              </a:spcBef>
              <a:spcAft>
                <a:spcPts val="0"/>
              </a:spcAft>
              <a:buClr>
                <a:srgbClr val="0C7B9C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0" name="Google Shape;40;p13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>
            <a:lvl1pPr marL="457200" lvl="0" indent="-228600" algn="l">
              <a:lnSpc>
                <a:spcPct val="192857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lnSpc>
                <a:spcPct val="225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27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419100" y="298450"/>
            <a:ext cx="8280400" cy="908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419100" y="1374139"/>
            <a:ext cx="8318500" cy="51457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>
            <a:lvl1pPr marL="457200" marR="0" lvl="0" indent="-406400" algn="l" rtl="0">
              <a:lnSpc>
                <a:spcPct val="96428"/>
              </a:lnSpc>
              <a:spcBef>
                <a:spcPts val="600"/>
              </a:spcBef>
              <a:spcAft>
                <a:spcPts val="0"/>
              </a:spcAft>
              <a:buClr>
                <a:srgbClr val="0C7B9C"/>
              </a:buClr>
              <a:buSzPts val="2800"/>
              <a:buFont typeface="Arial"/>
              <a:buChar char="●"/>
              <a:defRPr sz="28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81000" algn="l" rtl="0">
              <a:lnSpc>
                <a:spcPct val="112500"/>
              </a:lnSpc>
              <a:spcBef>
                <a:spcPts val="400"/>
              </a:spcBef>
              <a:spcAft>
                <a:spcPts val="0"/>
              </a:spcAft>
              <a:buClr>
                <a:srgbClr val="0C7B9C"/>
              </a:buClr>
              <a:buSzPts val="2400"/>
              <a:buFont typeface="Arial"/>
              <a:buChar char="●"/>
              <a:defRPr sz="24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81000" algn="l" rtl="0">
              <a:lnSpc>
                <a:spcPct val="112500"/>
              </a:lnSpc>
              <a:spcBef>
                <a:spcPts val="400"/>
              </a:spcBef>
              <a:spcAft>
                <a:spcPts val="0"/>
              </a:spcAft>
              <a:buClr>
                <a:srgbClr val="0C7B9C"/>
              </a:buClr>
              <a:buSzPts val="2400"/>
              <a:buFont typeface="Arial"/>
              <a:buChar char="●"/>
              <a:defRPr sz="24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p4"/>
          <p:cNvSpPr/>
          <p:nvPr/>
        </p:nvSpPr>
        <p:spPr>
          <a:xfrm>
            <a:off x="93663" y="6519863"/>
            <a:ext cx="307975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9;p4"/>
          <p:cNvSpPr/>
          <p:nvPr/>
        </p:nvSpPr>
        <p:spPr>
          <a:xfrm>
            <a:off x="398780" y="1250950"/>
            <a:ext cx="8305800" cy="96838"/>
          </a:xfrm>
          <a:prstGeom prst="rect">
            <a:avLst/>
          </a:prstGeom>
          <a:gradFill>
            <a:gsLst>
              <a:gs pos="0">
                <a:srgbClr val="004187"/>
              </a:gs>
              <a:gs pos="21000">
                <a:srgbClr val="0A64A8"/>
              </a:gs>
              <a:gs pos="96000">
                <a:srgbClr val="1487C8"/>
              </a:gs>
              <a:gs pos="100000">
                <a:srgbClr val="1487C8"/>
              </a:gs>
            </a:gsLst>
            <a:lin ang="27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" name="Google Shape;10;p4" descr="KAIST-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832725" y="6437313"/>
            <a:ext cx="1219200" cy="338137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 Black"/>
              <a:buNone/>
              <a:defRPr sz="4000" b="1" i="0" u="none" strike="noStrike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9" name="Google Shape;49;p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Google Shape;51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3" name="Google Shape;53;p16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6"/>
          <p:cNvSpPr/>
          <p:nvPr/>
        </p:nvSpPr>
        <p:spPr>
          <a:xfrm>
            <a:off x="8839200" y="0"/>
            <a:ext cx="76200" cy="6858000"/>
          </a:xfrm>
          <a:prstGeom prst="rect">
            <a:avLst/>
          </a:prstGeom>
          <a:solidFill>
            <a:srgbClr val="FFCA6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"/>
          <p:cNvSpPr txBox="1">
            <a:spLocks noGrp="1"/>
          </p:cNvSpPr>
          <p:nvPr>
            <p:ph type="title"/>
          </p:nvPr>
        </p:nvSpPr>
        <p:spPr>
          <a:xfrm>
            <a:off x="2079625" y="149000"/>
            <a:ext cx="8280300" cy="90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Announcements</a:t>
            </a:r>
            <a:endParaRPr/>
          </a:p>
        </p:txBody>
      </p:sp>
      <p:sp>
        <p:nvSpPr>
          <p:cNvPr id="130" name="Google Shape;130;p1"/>
          <p:cNvSpPr txBox="1">
            <a:spLocks noGrp="1"/>
          </p:cNvSpPr>
          <p:nvPr>
            <p:ph type="body" idx="1"/>
          </p:nvPr>
        </p:nvSpPr>
        <p:spPr>
          <a:xfrm>
            <a:off x="133825" y="1377625"/>
            <a:ext cx="9144000" cy="50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292100" lvl="0" indent="-292100" algn="l" rtl="0">
              <a:lnSpc>
                <a:spcPct val="96428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US" dirty="0"/>
              <a:t>There are only 5 students in the class</a:t>
            </a:r>
            <a:endParaRPr dirty="0"/>
          </a:p>
          <a:p>
            <a:pPr marL="800100" lvl="1" indent="-342900" algn="l" rtl="0">
              <a:lnSpc>
                <a:spcPct val="112500"/>
              </a:lnSpc>
              <a:spcBef>
                <a:spcPts val="40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You can do a single-man project</a:t>
            </a:r>
            <a:endParaRPr dirty="0"/>
          </a:p>
          <a:p>
            <a:pPr marL="800100" lvl="1" indent="-342900" algn="l" rtl="0">
              <a:lnSpc>
                <a:spcPct val="112500"/>
              </a:lnSpc>
              <a:spcBef>
                <a:spcPts val="40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You can bring your own research as long as it is clearly related to the course theme</a:t>
            </a:r>
            <a:endParaRPr dirty="0"/>
          </a:p>
          <a:p>
            <a:pPr marL="292100" lvl="0" indent="-292100" algn="l" rtl="0">
              <a:lnSpc>
                <a:spcPct val="96428"/>
              </a:lnSpc>
              <a:spcBef>
                <a:spcPts val="1000"/>
              </a:spcBef>
              <a:spcAft>
                <a:spcPts val="0"/>
              </a:spcAft>
              <a:buSzPts val="2800"/>
              <a:buChar char="●"/>
            </a:pPr>
            <a:r>
              <a:rPr lang="en-US" dirty="0"/>
              <a:t>Each student</a:t>
            </a:r>
            <a:endParaRPr dirty="0"/>
          </a:p>
          <a:p>
            <a:pPr marL="800100" lvl="1" indent="-342900" algn="l" rtl="0">
              <a:lnSpc>
                <a:spcPct val="112500"/>
              </a:lnSpc>
              <a:spcBef>
                <a:spcPts val="40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Give two talks; each talk time is 20 min</a:t>
            </a:r>
            <a:endParaRPr dirty="0"/>
          </a:p>
          <a:p>
            <a:pPr marL="800100" lvl="1" indent="-342900" algn="l" rtl="0">
              <a:lnSpc>
                <a:spcPct val="112500"/>
              </a:lnSpc>
              <a:spcBef>
                <a:spcPts val="40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Each talk covers one main paper with related papers</a:t>
            </a:r>
            <a:endParaRPr dirty="0"/>
          </a:p>
          <a:p>
            <a:pPr marL="292100" lvl="0" indent="-292100" algn="l" rtl="0">
              <a:lnSpc>
                <a:spcPct val="96428"/>
              </a:lnSpc>
              <a:spcBef>
                <a:spcPts val="1000"/>
              </a:spcBef>
              <a:spcAft>
                <a:spcPts val="0"/>
              </a:spcAft>
              <a:buSzPts val="2800"/>
              <a:buChar char="●"/>
            </a:pPr>
            <a:r>
              <a:rPr lang="en-US" dirty="0"/>
              <a:t>Each team</a:t>
            </a:r>
            <a:endParaRPr dirty="0"/>
          </a:p>
          <a:p>
            <a:pPr marL="800100" lvl="1" indent="-342900" algn="l" rtl="0">
              <a:lnSpc>
                <a:spcPct val="112500"/>
              </a:lnSpc>
              <a:spcBef>
                <a:spcPts val="40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Give a mid-term review presentation for the project</a:t>
            </a:r>
            <a:endParaRPr dirty="0"/>
          </a:p>
          <a:p>
            <a:pPr marL="800100" lvl="1" indent="-342900" algn="l" rtl="0">
              <a:lnSpc>
                <a:spcPct val="112500"/>
              </a:lnSpc>
              <a:spcBef>
                <a:spcPts val="40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Give the final project presentation</a:t>
            </a:r>
            <a:endParaRPr dirty="0"/>
          </a:p>
          <a:p>
            <a:pPr marL="292100" lvl="0" indent="-292100" algn="l" rtl="0">
              <a:lnSpc>
                <a:spcPct val="96428"/>
              </a:lnSpc>
              <a:spcBef>
                <a:spcPts val="1000"/>
              </a:spcBef>
              <a:spcAft>
                <a:spcPts val="0"/>
              </a:spcAft>
              <a:buSzPts val="2800"/>
              <a:buChar char="●"/>
            </a:pPr>
            <a:r>
              <a:rPr lang="en-US" dirty="0"/>
              <a:t>Use Zoom for paper/project presentations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"/>
          <p:cNvSpPr txBox="1">
            <a:spLocks noGrp="1"/>
          </p:cNvSpPr>
          <p:nvPr>
            <p:ph type="title"/>
          </p:nvPr>
        </p:nvSpPr>
        <p:spPr>
          <a:xfrm>
            <a:off x="419100" y="298450"/>
            <a:ext cx="8280400" cy="908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Schedule</a:t>
            </a:r>
            <a:endParaRPr dirty="0"/>
          </a:p>
        </p:txBody>
      </p:sp>
      <p:sp>
        <p:nvSpPr>
          <p:cNvPr id="136" name="Google Shape;136;p2"/>
          <p:cNvSpPr txBox="1">
            <a:spLocks noGrp="1"/>
          </p:cNvSpPr>
          <p:nvPr>
            <p:ph type="body" idx="1"/>
          </p:nvPr>
        </p:nvSpPr>
        <p:spPr>
          <a:xfrm>
            <a:off x="0" y="1375627"/>
            <a:ext cx="9327067" cy="50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292100" lvl="0" indent="-292100" algn="l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000" dirty="0"/>
              <a:t>Apr-20 (Tue): mid-term exam</a:t>
            </a:r>
            <a:endParaRPr sz="2400" dirty="0"/>
          </a:p>
          <a:p>
            <a:pPr marL="292100" lvl="0" indent="-292100" algn="l" rtl="0">
              <a:lnSpc>
                <a:spcPct val="1125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US" sz="2000" dirty="0"/>
              <a:t>Apr 27, Students Presentation I s1 (SB, WJ), Apr 29 (reserved)</a:t>
            </a:r>
            <a:endParaRPr sz="2400" dirty="0"/>
          </a:p>
          <a:p>
            <a:pPr marL="800100" lvl="1" indent="-342900" algn="l" rtl="0">
              <a:lnSpc>
                <a:spcPct val="168750"/>
              </a:lnSpc>
              <a:spcBef>
                <a:spcPts val="400"/>
              </a:spcBef>
              <a:spcAft>
                <a:spcPts val="0"/>
              </a:spcAft>
              <a:buSzPts val="1600"/>
              <a:buChar char="●"/>
            </a:pPr>
            <a:r>
              <a:rPr lang="en-US" sz="1400" dirty="0"/>
              <a:t>2 talks per each class</a:t>
            </a:r>
            <a:endParaRPr sz="2000" dirty="0"/>
          </a:p>
          <a:p>
            <a:pPr marL="292100" lvl="0" indent="-292100" algn="l" rtl="0">
              <a:lnSpc>
                <a:spcPct val="1125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US" sz="2000" dirty="0"/>
              <a:t>May 4 s2 (MC, YG), 6 (reserved)</a:t>
            </a:r>
            <a:endParaRPr sz="2400" dirty="0"/>
          </a:p>
          <a:p>
            <a:pPr marL="292100" lvl="0" indent="-292100" algn="l" rtl="0">
              <a:lnSpc>
                <a:spcPct val="1125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US" sz="2000" dirty="0"/>
              <a:t>May 11 s3 (DJ), 13 (reserved)</a:t>
            </a:r>
            <a:endParaRPr sz="2400" dirty="0"/>
          </a:p>
          <a:p>
            <a:pPr marL="292100" lvl="0" indent="-292100" algn="l" rtl="0">
              <a:lnSpc>
                <a:spcPct val="1125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US" sz="2000" dirty="0"/>
              <a:t>May 18, 20: Mid-term project presentations (18: WJ, MC,  20: SB, DJ/YG)</a:t>
            </a:r>
            <a:endParaRPr sz="2400" dirty="0"/>
          </a:p>
          <a:p>
            <a:pPr marL="292100" lvl="0" indent="-292100" algn="l" rtl="0">
              <a:lnSpc>
                <a:spcPct val="1125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US" sz="2000" dirty="0"/>
              <a:t>June 25 Students Presentation II s4 (YG, WJ),  27 s5 (SB, DJ)</a:t>
            </a:r>
            <a:endParaRPr sz="2400" dirty="0"/>
          </a:p>
          <a:p>
            <a:pPr marL="292100" lvl="0" indent="-292100" algn="l" rtl="0">
              <a:lnSpc>
                <a:spcPct val="1125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US" sz="2000" dirty="0"/>
              <a:t>June 1 s6 (MC) , 3 (reserved)</a:t>
            </a:r>
            <a:endParaRPr sz="2400" dirty="0"/>
          </a:p>
          <a:p>
            <a:pPr marL="292100" lvl="0" indent="-292100">
              <a:lnSpc>
                <a:spcPct val="112500"/>
              </a:lnSpc>
              <a:spcBef>
                <a:spcPts val="1000"/>
              </a:spcBef>
              <a:buSzPts val="2400"/>
            </a:pPr>
            <a:r>
              <a:rPr lang="en-US" sz="2000" dirty="0"/>
              <a:t>June 8, 10: Final project presentations (8: </a:t>
            </a:r>
            <a:r>
              <a:rPr lang="en-US" altLang="ko-KR" sz="2000" dirty="0"/>
              <a:t>WJ, MC,  10: SB, DJ/YG)</a:t>
            </a:r>
            <a:endParaRPr sz="2400" dirty="0"/>
          </a:p>
          <a:p>
            <a:pPr marL="292100" lvl="0" indent="-292100" algn="l" rtl="0">
              <a:lnSpc>
                <a:spcPct val="1125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US" sz="2000" dirty="0"/>
              <a:t>June 15, 17: Final exam period</a:t>
            </a:r>
            <a:endParaRPr sz="2400" dirty="0"/>
          </a:p>
          <a:p>
            <a:pPr marL="292100" lvl="0" indent="-139700" algn="l" rtl="0">
              <a:lnSpc>
                <a:spcPct val="1125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endParaRPr sz="2000" dirty="0"/>
          </a:p>
          <a:p>
            <a:pPr marL="292100" lvl="0" indent="-139700" algn="l" rtl="0">
              <a:lnSpc>
                <a:spcPct val="1125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endParaRPr sz="2000" dirty="0"/>
          </a:p>
          <a:p>
            <a:pPr marL="292100" lvl="0" indent="-139700" algn="l" rtl="0">
              <a:lnSpc>
                <a:spcPct val="1125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endParaRPr sz="2000" dirty="0"/>
          </a:p>
          <a:p>
            <a:pPr marL="292100" lvl="0" indent="-139700" algn="l" rtl="0">
              <a:lnSpc>
                <a:spcPct val="1125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endParaRPr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3"/>
          <p:cNvSpPr txBox="1">
            <a:spLocks noGrp="1"/>
          </p:cNvSpPr>
          <p:nvPr>
            <p:ph type="title"/>
          </p:nvPr>
        </p:nvSpPr>
        <p:spPr>
          <a:xfrm>
            <a:off x="419100" y="298450"/>
            <a:ext cx="8280400" cy="908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Deadlines</a:t>
            </a:r>
            <a:endParaRPr/>
          </a:p>
        </p:txBody>
      </p:sp>
      <p:sp>
        <p:nvSpPr>
          <p:cNvPr id="142" name="Google Shape;142;p3"/>
          <p:cNvSpPr txBox="1">
            <a:spLocks noGrp="1"/>
          </p:cNvSpPr>
          <p:nvPr>
            <p:ph type="body" idx="1"/>
          </p:nvPr>
        </p:nvSpPr>
        <p:spPr>
          <a:xfrm>
            <a:off x="419099" y="1587500"/>
            <a:ext cx="8137071" cy="50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292100" lvl="0" indent="-292100" algn="l" rtl="0">
              <a:lnSpc>
                <a:spcPct val="96428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US" dirty="0"/>
              <a:t>Declare project team members</a:t>
            </a:r>
            <a:endParaRPr dirty="0"/>
          </a:p>
          <a:p>
            <a:pPr marL="800100" lvl="1" indent="-342900" algn="l" rtl="0">
              <a:lnSpc>
                <a:spcPct val="112500"/>
              </a:lnSpc>
              <a:spcBef>
                <a:spcPts val="40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By 3/29 at KLMS</a:t>
            </a:r>
            <a:endParaRPr dirty="0"/>
          </a:p>
          <a:p>
            <a:pPr marL="800100" lvl="1" indent="-190500" algn="l" rtl="0">
              <a:lnSpc>
                <a:spcPct val="112500"/>
              </a:lnSpc>
              <a:spcBef>
                <a:spcPts val="400"/>
              </a:spcBef>
              <a:spcAft>
                <a:spcPts val="0"/>
              </a:spcAft>
              <a:buSzPts val="2400"/>
              <a:buNone/>
            </a:pPr>
            <a:endParaRPr dirty="0"/>
          </a:p>
          <a:p>
            <a:pPr marL="292100" lvl="0" indent="-292100" algn="l" rtl="0">
              <a:lnSpc>
                <a:spcPct val="96428"/>
              </a:lnSpc>
              <a:spcBef>
                <a:spcPts val="1000"/>
              </a:spcBef>
              <a:spcAft>
                <a:spcPts val="0"/>
              </a:spcAft>
              <a:buSzPts val="2800"/>
              <a:buChar char="●"/>
            </a:pPr>
            <a:r>
              <a:rPr lang="en-US" dirty="0"/>
              <a:t>Confirm schedules of paper talks and project talks at 3/30</a:t>
            </a:r>
            <a:endParaRPr dirty="0"/>
          </a:p>
          <a:p>
            <a:pPr marL="292100" lvl="0" indent="-114300" algn="l" rtl="0">
              <a:lnSpc>
                <a:spcPct val="96428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endParaRPr dirty="0"/>
          </a:p>
          <a:p>
            <a:pPr marL="292100" lvl="0" indent="-292100" algn="l" rtl="0">
              <a:lnSpc>
                <a:spcPct val="96428"/>
              </a:lnSpc>
              <a:spcBef>
                <a:spcPts val="1000"/>
              </a:spcBef>
              <a:spcAft>
                <a:spcPts val="0"/>
              </a:spcAft>
              <a:buSzPts val="2800"/>
              <a:buChar char="●"/>
            </a:pPr>
            <a:r>
              <a:rPr lang="en-US" dirty="0"/>
              <a:t>Declare two papers for student presentations</a:t>
            </a:r>
            <a:endParaRPr dirty="0"/>
          </a:p>
          <a:p>
            <a:pPr marL="800100" lvl="1" indent="-342900" algn="l" rtl="0">
              <a:lnSpc>
                <a:spcPct val="112500"/>
              </a:lnSpc>
              <a:spcBef>
                <a:spcPts val="40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by 4/12 at KLMS</a:t>
            </a:r>
            <a:endParaRPr dirty="0"/>
          </a:p>
          <a:p>
            <a:pPr marL="800100" lvl="1" indent="-342900" algn="l" rtl="0">
              <a:lnSpc>
                <a:spcPct val="112500"/>
              </a:lnSpc>
              <a:spcBef>
                <a:spcPts val="40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Discuss them at the class time of 4/13</a:t>
            </a:r>
            <a:endParaRPr dirty="0"/>
          </a:p>
          <a:p>
            <a:pPr marL="292100" lvl="0" indent="-114300" algn="l" rtl="0">
              <a:lnSpc>
                <a:spcPct val="96428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endParaRPr dirty="0"/>
          </a:p>
          <a:p>
            <a:pPr marL="292100" lvl="0" indent="-114300" algn="l" rtl="0">
              <a:lnSpc>
                <a:spcPct val="96428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endParaRPr dirty="0"/>
          </a:p>
          <a:p>
            <a:pPr marL="292100" lvl="0" indent="-114300" algn="l" rtl="0">
              <a:lnSpc>
                <a:spcPct val="96428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endParaRPr dirty="0"/>
          </a:p>
          <a:p>
            <a:pPr marL="800100" lvl="1" indent="-190500" algn="l" rtl="0">
              <a:lnSpc>
                <a:spcPct val="112500"/>
              </a:lnSpc>
              <a:spcBef>
                <a:spcPts val="400"/>
              </a:spcBef>
              <a:spcAft>
                <a:spcPts val="0"/>
              </a:spcAft>
              <a:buSzPts val="2400"/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ntitled 1">
  <a:themeElements>
    <a:clrScheme name="">
      <a:dk1>
        <a:srgbClr val="000000"/>
      </a:dk1>
      <a:lt1>
        <a:srgbClr val="FFFFFF"/>
      </a:lt1>
      <a:dk2>
        <a:srgbClr val="006B61"/>
      </a:dk2>
      <a:lt2>
        <a:srgbClr val="C0C0C0"/>
      </a:lt2>
      <a:accent1>
        <a:srgbClr val="FF00FF"/>
      </a:accent1>
      <a:accent2>
        <a:srgbClr val="00C0C0"/>
      </a:accent2>
      <a:accent3>
        <a:srgbClr val="FFFFFF"/>
      </a:accent3>
      <a:accent4>
        <a:srgbClr val="000000"/>
      </a:accent4>
      <a:accent5>
        <a:srgbClr val="FFAAFF"/>
      </a:accent5>
      <a:accent6>
        <a:srgbClr val="00AEAE"/>
      </a:accent6>
      <a:hlink>
        <a:srgbClr val="00C000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246</Words>
  <Application>Microsoft Office PowerPoint</Application>
  <PresentationFormat>On-screen Show (4:3)</PresentationFormat>
  <Paragraphs>35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Times New Roman</vt:lpstr>
      <vt:lpstr>Calibri</vt:lpstr>
      <vt:lpstr>Tahoma</vt:lpstr>
      <vt:lpstr>Arial Black</vt:lpstr>
      <vt:lpstr>untitled 1</vt:lpstr>
      <vt:lpstr>1_Office Theme</vt:lpstr>
      <vt:lpstr>Announcements</vt:lpstr>
      <vt:lpstr>Schedule</vt:lpstr>
      <vt:lpstr>Deadlines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Announcements</dc:title>
  <dc:creator>Yoon</dc:creator>
  <cp:lastModifiedBy>SGVR</cp:lastModifiedBy>
  <cp:revision>3</cp:revision>
  <dcterms:created xsi:type="dcterms:W3CDTF">1998-03-18T13:44:31Z</dcterms:created>
  <dcterms:modified xsi:type="dcterms:W3CDTF">2021-03-30T07:22:27Z</dcterms:modified>
</cp:coreProperties>
</file>