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</p:sldMasterIdLst>
  <p:notesMasterIdLst>
    <p:notesMasterId r:id="rId52"/>
  </p:notesMasterIdLst>
  <p:sldIdLst>
    <p:sldId id="335" r:id="rId4"/>
    <p:sldId id="331" r:id="rId5"/>
    <p:sldId id="332" r:id="rId6"/>
    <p:sldId id="25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95" r:id="rId27"/>
    <p:sldId id="300" r:id="rId28"/>
    <p:sldId id="306" r:id="rId29"/>
    <p:sldId id="308" r:id="rId30"/>
    <p:sldId id="309" r:id="rId31"/>
    <p:sldId id="310" r:id="rId32"/>
    <p:sldId id="311" r:id="rId33"/>
    <p:sldId id="33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72" autoAdjust="0"/>
  </p:normalViewPr>
  <p:slideViewPr>
    <p:cSldViewPr>
      <p:cViewPr varScale="1">
        <p:scale>
          <a:sx n="44" d="100"/>
          <a:sy n="44" d="100"/>
        </p:scale>
        <p:origin x="739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38E39-BB85-4EEE-B77D-182B996AD79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6888" y="1219200"/>
            <a:ext cx="4391025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00163" y="4694238"/>
            <a:ext cx="1040447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1807A-4F56-4480-9AFB-6A9DFD8B2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8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700" tIns="49350" rIns="98700" bIns="4935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691" tIns="0" rIns="20691" bIns="0" anchor="b"/>
          <a:lstStyle>
            <a:lvl1pPr defTabSz="10461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61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61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61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61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10461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700" tIns="49350" rIns="98700" bIns="4935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30749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700" tIns="49350" rIns="98700" bIns="4935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4563" y="4864100"/>
            <a:ext cx="5208587" cy="460216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901" tIns="53451" rIns="106901" bIns="53451"/>
          <a:lstStyle/>
          <a:p>
            <a:pPr defTabSz="1050925"/>
            <a:endParaRPr lang="en-US" altLang="ko-KR" smtClean="0">
              <a:ea typeface="굴림" panose="020B0600000101010101" pitchFamily="50" charset="-127"/>
              <a:sym typeface="Wingdings" panose="05000000000000000000" pitchFamily="2" charset="2"/>
            </a:endParaRPr>
          </a:p>
          <a:p>
            <a:pPr defTabSz="1050925"/>
            <a:endParaRPr lang="en-US" altLang="ko-KR" smtClean="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33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오른쪽 아래에 있는 화살은 아래로 향하고 있어서</a:t>
            </a:r>
            <a:r>
              <a:rPr lang="en-US" altLang="ko-KR" dirty="0" smtClean="0"/>
              <a:t>, transmission </a:t>
            </a:r>
            <a:r>
              <a:rPr lang="ko-KR" altLang="en-US" dirty="0" smtClean="0"/>
              <a:t>을나타내고 있지만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지금부터 대부분의 설명은 </a:t>
            </a:r>
            <a:r>
              <a:rPr lang="en-US" altLang="ko-KR" dirty="0" smtClean="0"/>
              <a:t>reflection</a:t>
            </a:r>
            <a:r>
              <a:rPr lang="ko-KR" altLang="en-US" dirty="0" smtClean="0"/>
              <a:t>을 나타냄</a:t>
            </a:r>
            <a:r>
              <a:rPr lang="en-US" altLang="ko-KR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807A-4F56-4480-9AFB-6A9DFD8B29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89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807A-4F56-4480-9AFB-6A9DFD8B291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34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재반사가 일어나는 문제가 있어서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이것을 줄이는 </a:t>
            </a:r>
            <a:r>
              <a:rPr lang="en-US" altLang="ko-KR" dirty="0" err="1" smtClean="0"/>
              <a:t>lense</a:t>
            </a:r>
            <a:r>
              <a:rPr lang="ko-KR" altLang="en-US" dirty="0" smtClean="0"/>
              <a:t>를 뒤에 부착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807A-4F56-4480-9AFB-6A9DFD8B291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8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482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435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854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/>
          <a:lstStyle>
            <a:lvl1pPr algn="l">
              <a:defRPr sz="2844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03798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/>
          <a:lstStyle>
            <a:lvl1pPr algn="l">
              <a:defRPr sz="2844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806338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628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469121" y="424462"/>
            <a:ext cx="2957689" cy="904014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6054" y="424462"/>
            <a:ext cx="8656320" cy="904014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562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230" indent="0" algn="ctr">
              <a:buNone/>
              <a:defRPr/>
            </a:lvl2pPr>
            <a:lvl3pPr marL="1300460" indent="0" algn="ctr">
              <a:buNone/>
              <a:defRPr/>
            </a:lvl3pPr>
            <a:lvl4pPr marL="1950690" indent="0" algn="ctr">
              <a:buNone/>
              <a:defRPr/>
            </a:lvl4pPr>
            <a:lvl5pPr marL="2600919" indent="0" algn="ctr">
              <a:buNone/>
              <a:defRPr/>
            </a:lvl5pPr>
            <a:lvl6pPr marL="3251149" indent="0" algn="ctr">
              <a:buNone/>
              <a:defRPr/>
            </a:lvl6pPr>
            <a:lvl7pPr marL="3901379" indent="0" algn="ctr">
              <a:buNone/>
              <a:defRPr/>
            </a:lvl7pPr>
            <a:lvl8pPr marL="4551609" indent="0" algn="ctr">
              <a:buNone/>
              <a:defRPr/>
            </a:lvl8pPr>
            <a:lvl9pPr marL="5201839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68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50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/>
            </a:lvl1pPr>
            <a:lvl2pPr marL="650230" indent="0">
              <a:buNone/>
              <a:defRPr sz="2560"/>
            </a:lvl2pPr>
            <a:lvl3pPr marL="1300460" indent="0">
              <a:buNone/>
              <a:defRPr sz="2276"/>
            </a:lvl3pPr>
            <a:lvl4pPr marL="1950690" indent="0">
              <a:buNone/>
              <a:defRPr sz="1991"/>
            </a:lvl4pPr>
            <a:lvl5pPr marL="2600919" indent="0">
              <a:buNone/>
              <a:defRPr sz="1991"/>
            </a:lvl5pPr>
            <a:lvl6pPr marL="3251149" indent="0">
              <a:buNone/>
              <a:defRPr sz="1991"/>
            </a:lvl6pPr>
            <a:lvl7pPr marL="3901379" indent="0">
              <a:buNone/>
              <a:defRPr sz="1991"/>
            </a:lvl7pPr>
            <a:lvl8pPr marL="4551609" indent="0">
              <a:buNone/>
              <a:defRPr sz="1991"/>
            </a:lvl8pPr>
            <a:lvl9pPr marL="5201839" indent="0">
              <a:buNone/>
              <a:defRPr sz="199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12851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FFFC7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E0E0E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96054" y="2257778"/>
            <a:ext cx="5807004" cy="7206827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619805" y="2257778"/>
            <a:ext cx="5807004" cy="7206827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48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10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05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530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/>
          <a:lstStyle>
            <a:lvl1pPr algn="l">
              <a:defRPr sz="2844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719771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/>
          <a:lstStyle>
            <a:lvl1pPr algn="l">
              <a:defRPr sz="2844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7066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74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469121" y="424462"/>
            <a:ext cx="2957689" cy="904014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6054" y="424462"/>
            <a:ext cx="8656320" cy="904014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5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FFFC7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FFFC7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230" indent="0" algn="ctr">
              <a:buNone/>
              <a:defRPr/>
            </a:lvl2pPr>
            <a:lvl3pPr marL="1300460" indent="0" algn="ctr">
              <a:buNone/>
              <a:defRPr/>
            </a:lvl3pPr>
            <a:lvl4pPr marL="1950690" indent="0" algn="ctr">
              <a:buNone/>
              <a:defRPr/>
            </a:lvl4pPr>
            <a:lvl5pPr marL="2600919" indent="0" algn="ctr">
              <a:buNone/>
              <a:defRPr/>
            </a:lvl5pPr>
            <a:lvl6pPr marL="3251149" indent="0" algn="ctr">
              <a:buNone/>
              <a:defRPr/>
            </a:lvl6pPr>
            <a:lvl7pPr marL="3901379" indent="0" algn="ctr">
              <a:buNone/>
              <a:defRPr/>
            </a:lvl7pPr>
            <a:lvl8pPr marL="4551609" indent="0" algn="ctr">
              <a:buNone/>
              <a:defRPr/>
            </a:lvl8pPr>
            <a:lvl9pPr marL="5201839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06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44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/>
            </a:lvl1pPr>
            <a:lvl2pPr marL="650230" indent="0">
              <a:buNone/>
              <a:defRPr sz="2560"/>
            </a:lvl2pPr>
            <a:lvl3pPr marL="1300460" indent="0">
              <a:buNone/>
              <a:defRPr sz="2276"/>
            </a:lvl3pPr>
            <a:lvl4pPr marL="1950690" indent="0">
              <a:buNone/>
              <a:defRPr sz="1991"/>
            </a:lvl4pPr>
            <a:lvl5pPr marL="2600919" indent="0">
              <a:buNone/>
              <a:defRPr sz="1991"/>
            </a:lvl5pPr>
            <a:lvl6pPr marL="3251149" indent="0">
              <a:buNone/>
              <a:defRPr sz="1991"/>
            </a:lvl6pPr>
            <a:lvl7pPr marL="3901379" indent="0">
              <a:buNone/>
              <a:defRPr sz="1991"/>
            </a:lvl7pPr>
            <a:lvl8pPr marL="4551609" indent="0">
              <a:buNone/>
              <a:defRPr sz="1991"/>
            </a:lvl8pPr>
            <a:lvl9pPr marL="5201839" indent="0">
              <a:buNone/>
              <a:defRPr sz="199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28761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96054" y="2257778"/>
            <a:ext cx="5807004" cy="7206827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619805" y="2257778"/>
            <a:ext cx="5807004" cy="7206827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736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6768" y="1752600"/>
            <a:ext cx="10851263" cy="1744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0" i="0">
                <a:solidFill>
                  <a:srgbClr val="FFFC7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2708" y="1930400"/>
            <a:ext cx="10819383" cy="617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E0E0E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6053" y="424462"/>
            <a:ext cx="11776569" cy="129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053" y="2257778"/>
            <a:ext cx="11830756" cy="720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33210" y="9268870"/>
            <a:ext cx="438009" cy="3063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9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</a:t>
            </a:r>
            <a:fld id="{BDCC95E2-A5AD-488B-AC76-15D59F8B4669}" type="slidenum">
              <a:rPr kumimoji="0" lang="en-US" altLang="ko-KR" sz="199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pPr marL="0" marR="0" lvl="0" indent="0" algn="l" defTabSz="13004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991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pic>
        <p:nvPicPr>
          <p:cNvPr id="1029" name="Picture 12" descr="KAIST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876" y="9155290"/>
            <a:ext cx="1733973" cy="48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596054" y="1779129"/>
            <a:ext cx="11812693" cy="137725"/>
          </a:xfrm>
          <a:prstGeom prst="rect">
            <a:avLst/>
          </a:prstGeom>
          <a:gradFill flip="none" rotWithShape="1">
            <a:gsLst>
              <a:gs pos="21000">
                <a:srgbClr val="0A64A8"/>
              </a:gs>
              <a:gs pos="0">
                <a:srgbClr val="004187"/>
              </a:gs>
              <a:gs pos="96000">
                <a:srgbClr val="1487C8"/>
              </a:gs>
            </a:gsLst>
            <a:lin ang="2700000" scaled="1"/>
            <a:tileRect/>
          </a:gradFill>
          <a:ln>
            <a:noFill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ctr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413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78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0" fontAlgn="base" hangingPunct="0">
        <a:lnSpc>
          <a:spcPts val="5120"/>
        </a:lnSpc>
        <a:spcBef>
          <a:spcPct val="0"/>
        </a:spcBef>
        <a:spcAft>
          <a:spcPct val="0"/>
        </a:spcAft>
        <a:defRPr sz="5689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5120"/>
        </a:lnSpc>
        <a:spcBef>
          <a:spcPct val="0"/>
        </a:spcBef>
        <a:spcAft>
          <a:spcPct val="0"/>
        </a:spcAft>
        <a:defRPr sz="5689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5120"/>
        </a:lnSpc>
        <a:spcBef>
          <a:spcPct val="0"/>
        </a:spcBef>
        <a:spcAft>
          <a:spcPct val="0"/>
        </a:spcAft>
        <a:defRPr sz="5689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5120"/>
        </a:lnSpc>
        <a:spcBef>
          <a:spcPct val="0"/>
        </a:spcBef>
        <a:spcAft>
          <a:spcPct val="0"/>
        </a:spcAft>
        <a:defRPr sz="5689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5120"/>
        </a:lnSpc>
        <a:spcBef>
          <a:spcPct val="0"/>
        </a:spcBef>
        <a:spcAft>
          <a:spcPct val="0"/>
        </a:spcAft>
        <a:defRPr sz="5689" b="1">
          <a:solidFill>
            <a:schemeClr val="tx1"/>
          </a:solidFill>
          <a:latin typeface="Arial" charset="0"/>
        </a:defRPr>
      </a:lvl5pPr>
      <a:lvl6pPr marL="650230" algn="l" rtl="0" eaLnBrk="0" fontAlgn="base" hangingPunct="0">
        <a:lnSpc>
          <a:spcPts val="5120"/>
        </a:lnSpc>
        <a:spcBef>
          <a:spcPct val="0"/>
        </a:spcBef>
        <a:spcAft>
          <a:spcPct val="0"/>
        </a:spcAft>
        <a:defRPr sz="5689" b="1">
          <a:solidFill>
            <a:schemeClr val="tx1"/>
          </a:solidFill>
          <a:latin typeface="Arial" charset="0"/>
        </a:defRPr>
      </a:lvl6pPr>
      <a:lvl7pPr marL="1300460" algn="l" rtl="0" eaLnBrk="0" fontAlgn="base" hangingPunct="0">
        <a:lnSpc>
          <a:spcPts val="5120"/>
        </a:lnSpc>
        <a:spcBef>
          <a:spcPct val="0"/>
        </a:spcBef>
        <a:spcAft>
          <a:spcPct val="0"/>
        </a:spcAft>
        <a:defRPr sz="5689" b="1">
          <a:solidFill>
            <a:schemeClr val="tx1"/>
          </a:solidFill>
          <a:latin typeface="Arial" charset="0"/>
        </a:defRPr>
      </a:lvl7pPr>
      <a:lvl8pPr marL="1950690" algn="l" rtl="0" eaLnBrk="0" fontAlgn="base" hangingPunct="0">
        <a:lnSpc>
          <a:spcPts val="5120"/>
        </a:lnSpc>
        <a:spcBef>
          <a:spcPct val="0"/>
        </a:spcBef>
        <a:spcAft>
          <a:spcPct val="0"/>
        </a:spcAft>
        <a:defRPr sz="5689" b="1">
          <a:solidFill>
            <a:schemeClr val="tx1"/>
          </a:solidFill>
          <a:latin typeface="Arial" charset="0"/>
        </a:defRPr>
      </a:lvl8pPr>
      <a:lvl9pPr marL="2600919" algn="l" rtl="0" eaLnBrk="0" fontAlgn="base" hangingPunct="0">
        <a:lnSpc>
          <a:spcPts val="5120"/>
        </a:lnSpc>
        <a:spcBef>
          <a:spcPct val="0"/>
        </a:spcBef>
        <a:spcAft>
          <a:spcPct val="0"/>
        </a:spcAft>
        <a:defRPr sz="5689" b="1">
          <a:solidFill>
            <a:schemeClr val="tx1"/>
          </a:solidFill>
          <a:latin typeface="Arial" charset="0"/>
        </a:defRPr>
      </a:lvl9pPr>
    </p:titleStyle>
    <p:bodyStyle>
      <a:lvl1pPr marL="415425" indent="-415425" algn="l" rtl="0" eaLnBrk="0" fontAlgn="base" hangingPunct="0">
        <a:lnSpc>
          <a:spcPts val="3840"/>
        </a:lnSpc>
        <a:spcBef>
          <a:spcPts val="853"/>
        </a:spcBef>
        <a:spcAft>
          <a:spcPts val="569"/>
        </a:spcAft>
        <a:buClr>
          <a:srgbClr val="0C7B9C"/>
        </a:buClr>
        <a:buFont typeface="Arial" panose="020B0604020202020204" pitchFamily="34" charset="0"/>
        <a:buChar char="●"/>
        <a:defRPr sz="3982" b="1">
          <a:solidFill>
            <a:schemeClr val="tx1"/>
          </a:solidFill>
          <a:latin typeface="+mn-lt"/>
          <a:ea typeface="+mn-ea"/>
          <a:cs typeface="+mn-cs"/>
        </a:defRPr>
      </a:lvl1pPr>
      <a:lvl2pPr marL="1137902" indent="-487672" algn="l" rtl="0" eaLnBrk="0" fontAlgn="base" hangingPunct="0">
        <a:lnSpc>
          <a:spcPts val="3840"/>
        </a:lnSpc>
        <a:spcBef>
          <a:spcPct val="0"/>
        </a:spcBef>
        <a:spcAft>
          <a:spcPts val="569"/>
        </a:spcAft>
        <a:buClr>
          <a:srgbClr val="0C7B9C"/>
        </a:buClr>
        <a:buFont typeface="Arial" panose="020B0604020202020204" pitchFamily="34" charset="0"/>
        <a:buChar char="●"/>
        <a:defRPr sz="3413" b="1">
          <a:solidFill>
            <a:schemeClr val="tx1"/>
          </a:solidFill>
          <a:latin typeface="+mn-lt"/>
        </a:defRPr>
      </a:lvl2pPr>
      <a:lvl3pPr marL="1300460" algn="l" rtl="0" eaLnBrk="0" fontAlgn="base" hangingPunct="0">
        <a:lnSpc>
          <a:spcPts val="3840"/>
        </a:lnSpc>
        <a:spcBef>
          <a:spcPct val="0"/>
        </a:spcBef>
        <a:spcAft>
          <a:spcPts val="569"/>
        </a:spcAft>
        <a:buClr>
          <a:srgbClr val="0C7B9C"/>
        </a:buClr>
        <a:buFont typeface="Arial" panose="020B0604020202020204" pitchFamily="34" charset="0"/>
        <a:buChar char="●"/>
        <a:defRPr sz="3413" b="1">
          <a:solidFill>
            <a:schemeClr val="tx1"/>
          </a:solidFill>
          <a:latin typeface="+mn-lt"/>
        </a:defRPr>
      </a:lvl3pPr>
      <a:lvl4pPr marL="2275804" indent="-325115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44">
          <a:solidFill>
            <a:schemeClr val="tx1"/>
          </a:solidFill>
          <a:latin typeface="Times New Roman" pitchFamily="18" charset="0"/>
        </a:defRPr>
      </a:lvl4pPr>
      <a:lvl5pPr marL="2926034" indent="-32511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44">
          <a:solidFill>
            <a:schemeClr val="tx1"/>
          </a:solidFill>
          <a:latin typeface="Times New Roman" pitchFamily="18" charset="0"/>
        </a:defRPr>
      </a:lvl5pPr>
      <a:lvl6pPr marL="3576264" indent="-32511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44">
          <a:solidFill>
            <a:schemeClr val="tx1"/>
          </a:solidFill>
          <a:latin typeface="Times New Roman" pitchFamily="18" charset="0"/>
        </a:defRPr>
      </a:lvl6pPr>
      <a:lvl7pPr marL="4226494" indent="-32511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44">
          <a:solidFill>
            <a:schemeClr val="tx1"/>
          </a:solidFill>
          <a:latin typeface="Times New Roman" pitchFamily="18" charset="0"/>
        </a:defRPr>
      </a:lvl7pPr>
      <a:lvl8pPr marL="4876724" indent="-32511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44">
          <a:solidFill>
            <a:schemeClr val="tx1"/>
          </a:solidFill>
          <a:latin typeface="Times New Roman" pitchFamily="18" charset="0"/>
        </a:defRPr>
      </a:lvl8pPr>
      <a:lvl9pPr marL="5526954" indent="-32511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44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ko-KR"/>
      </a:defPPr>
      <a:lvl1pPr marL="0" algn="l" defTabSz="1300460" rtl="0" eaLnBrk="1" latinLnBrk="1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1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1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1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1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1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1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1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1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6053" y="424462"/>
            <a:ext cx="11776569" cy="129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053" y="2257778"/>
            <a:ext cx="11830756" cy="720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33210" y="9268870"/>
            <a:ext cx="438009" cy="3063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9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</a:t>
            </a:r>
            <a:fld id="{AB6A49BE-C463-4B1B-8418-7E18B2530183}" type="slidenum">
              <a:rPr kumimoji="0" lang="en-US" altLang="ko-KR" sz="199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pPr marL="0" marR="0" lvl="0" indent="0" algn="l" defTabSz="13004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991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pic>
        <p:nvPicPr>
          <p:cNvPr id="1030" name="Picture 12" descr="KAIST-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876" y="9155290"/>
            <a:ext cx="1733973" cy="48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596054" y="1779129"/>
            <a:ext cx="11812693" cy="137725"/>
          </a:xfrm>
          <a:prstGeom prst="rect">
            <a:avLst/>
          </a:prstGeom>
          <a:gradFill flip="none" rotWithShape="1">
            <a:gsLst>
              <a:gs pos="21000">
                <a:srgbClr val="0A64A8"/>
              </a:gs>
              <a:gs pos="0">
                <a:srgbClr val="004187"/>
              </a:gs>
              <a:gs pos="96000">
                <a:srgbClr val="1487C8"/>
              </a:gs>
            </a:gsLst>
            <a:lin ang="2700000" scaled="1"/>
            <a:tileRect/>
          </a:gradFill>
          <a:ln>
            <a:noFill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ctr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413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49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lnSpc>
          <a:spcPts val="5120"/>
        </a:lnSpc>
        <a:spcBef>
          <a:spcPct val="0"/>
        </a:spcBef>
        <a:spcAft>
          <a:spcPct val="0"/>
        </a:spcAft>
        <a:defRPr sz="5689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5120"/>
        </a:lnSpc>
        <a:spcBef>
          <a:spcPct val="0"/>
        </a:spcBef>
        <a:spcAft>
          <a:spcPct val="0"/>
        </a:spcAft>
        <a:defRPr sz="5689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ts val="5120"/>
        </a:lnSpc>
        <a:spcBef>
          <a:spcPct val="0"/>
        </a:spcBef>
        <a:spcAft>
          <a:spcPct val="0"/>
        </a:spcAft>
        <a:defRPr sz="5689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ts val="5120"/>
        </a:lnSpc>
        <a:spcBef>
          <a:spcPct val="0"/>
        </a:spcBef>
        <a:spcAft>
          <a:spcPct val="0"/>
        </a:spcAft>
        <a:defRPr sz="5689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ts val="5120"/>
        </a:lnSpc>
        <a:spcBef>
          <a:spcPct val="0"/>
        </a:spcBef>
        <a:spcAft>
          <a:spcPct val="0"/>
        </a:spcAft>
        <a:defRPr sz="5689" b="1">
          <a:solidFill>
            <a:schemeClr val="tx1"/>
          </a:solidFill>
          <a:latin typeface="Arial" pitchFamily="34" charset="0"/>
        </a:defRPr>
      </a:lvl5pPr>
      <a:lvl6pPr marL="650230" algn="l" rtl="0" eaLnBrk="0" fontAlgn="base" hangingPunct="0">
        <a:lnSpc>
          <a:spcPts val="5120"/>
        </a:lnSpc>
        <a:spcBef>
          <a:spcPct val="0"/>
        </a:spcBef>
        <a:spcAft>
          <a:spcPct val="0"/>
        </a:spcAft>
        <a:defRPr sz="5689" b="1">
          <a:solidFill>
            <a:schemeClr val="tx1"/>
          </a:solidFill>
          <a:latin typeface="Arial" pitchFamily="34" charset="0"/>
        </a:defRPr>
      </a:lvl6pPr>
      <a:lvl7pPr marL="1300460" algn="l" rtl="0" eaLnBrk="0" fontAlgn="base" hangingPunct="0">
        <a:lnSpc>
          <a:spcPts val="5120"/>
        </a:lnSpc>
        <a:spcBef>
          <a:spcPct val="0"/>
        </a:spcBef>
        <a:spcAft>
          <a:spcPct val="0"/>
        </a:spcAft>
        <a:defRPr sz="5689" b="1">
          <a:solidFill>
            <a:schemeClr val="tx1"/>
          </a:solidFill>
          <a:latin typeface="Arial" pitchFamily="34" charset="0"/>
        </a:defRPr>
      </a:lvl7pPr>
      <a:lvl8pPr marL="1950690" algn="l" rtl="0" eaLnBrk="0" fontAlgn="base" hangingPunct="0">
        <a:lnSpc>
          <a:spcPts val="5120"/>
        </a:lnSpc>
        <a:spcBef>
          <a:spcPct val="0"/>
        </a:spcBef>
        <a:spcAft>
          <a:spcPct val="0"/>
        </a:spcAft>
        <a:defRPr sz="5689" b="1">
          <a:solidFill>
            <a:schemeClr val="tx1"/>
          </a:solidFill>
          <a:latin typeface="Arial" pitchFamily="34" charset="0"/>
        </a:defRPr>
      </a:lvl8pPr>
      <a:lvl9pPr marL="2600919" algn="l" rtl="0" eaLnBrk="0" fontAlgn="base" hangingPunct="0">
        <a:lnSpc>
          <a:spcPts val="5120"/>
        </a:lnSpc>
        <a:spcBef>
          <a:spcPct val="0"/>
        </a:spcBef>
        <a:spcAft>
          <a:spcPct val="0"/>
        </a:spcAft>
        <a:defRPr sz="5689" b="1">
          <a:solidFill>
            <a:schemeClr val="tx1"/>
          </a:solidFill>
          <a:latin typeface="Arial" pitchFamily="34" charset="0"/>
        </a:defRPr>
      </a:lvl9pPr>
    </p:titleStyle>
    <p:bodyStyle>
      <a:lvl1pPr marL="415425" indent="-415425" algn="l" rtl="0" eaLnBrk="0" fontAlgn="base" hangingPunct="0">
        <a:lnSpc>
          <a:spcPts val="3840"/>
        </a:lnSpc>
        <a:spcBef>
          <a:spcPts val="853"/>
        </a:spcBef>
        <a:spcAft>
          <a:spcPts val="569"/>
        </a:spcAft>
        <a:buClr>
          <a:srgbClr val="0C7B9C"/>
        </a:buClr>
        <a:buFont typeface="Arial" panose="020B0604020202020204" pitchFamily="34" charset="0"/>
        <a:buChar char="●"/>
        <a:defRPr sz="3982" b="1">
          <a:solidFill>
            <a:schemeClr val="tx1"/>
          </a:solidFill>
          <a:latin typeface="+mn-lt"/>
          <a:ea typeface="+mn-ea"/>
          <a:cs typeface="+mn-cs"/>
        </a:defRPr>
      </a:lvl1pPr>
      <a:lvl2pPr marL="1137902" indent="-487672" algn="l" rtl="0" eaLnBrk="0" fontAlgn="base" hangingPunct="0">
        <a:lnSpc>
          <a:spcPts val="3840"/>
        </a:lnSpc>
        <a:spcBef>
          <a:spcPct val="0"/>
        </a:spcBef>
        <a:spcAft>
          <a:spcPts val="569"/>
        </a:spcAft>
        <a:buClr>
          <a:srgbClr val="0C7B9C"/>
        </a:buClr>
        <a:buFont typeface="Arial" panose="020B0604020202020204" pitchFamily="34" charset="0"/>
        <a:buChar char="●"/>
        <a:defRPr sz="3413" b="1">
          <a:solidFill>
            <a:schemeClr val="tx1"/>
          </a:solidFill>
          <a:latin typeface="+mn-lt"/>
        </a:defRPr>
      </a:lvl2pPr>
      <a:lvl3pPr marL="1300460" algn="l" rtl="0" eaLnBrk="0" fontAlgn="base" hangingPunct="0">
        <a:lnSpc>
          <a:spcPts val="3840"/>
        </a:lnSpc>
        <a:spcBef>
          <a:spcPct val="0"/>
        </a:spcBef>
        <a:spcAft>
          <a:spcPts val="569"/>
        </a:spcAft>
        <a:buClr>
          <a:srgbClr val="0C7B9C"/>
        </a:buClr>
        <a:buFont typeface="Arial" panose="020B0604020202020204" pitchFamily="34" charset="0"/>
        <a:buChar char="●"/>
        <a:defRPr sz="3413" b="1">
          <a:solidFill>
            <a:schemeClr val="tx1"/>
          </a:solidFill>
          <a:latin typeface="+mn-lt"/>
        </a:defRPr>
      </a:lvl3pPr>
      <a:lvl4pPr marL="2275804" indent="-325115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44">
          <a:solidFill>
            <a:schemeClr val="tx1"/>
          </a:solidFill>
          <a:latin typeface="Times New Roman" pitchFamily="18" charset="0"/>
        </a:defRPr>
      </a:lvl4pPr>
      <a:lvl5pPr marL="2926034" indent="-32511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44">
          <a:solidFill>
            <a:schemeClr val="tx1"/>
          </a:solidFill>
          <a:latin typeface="Times New Roman" pitchFamily="18" charset="0"/>
        </a:defRPr>
      </a:lvl5pPr>
      <a:lvl6pPr marL="3576264" indent="-32511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44">
          <a:solidFill>
            <a:schemeClr val="tx1"/>
          </a:solidFill>
          <a:latin typeface="Times New Roman" pitchFamily="18" charset="0"/>
        </a:defRPr>
      </a:lvl6pPr>
      <a:lvl7pPr marL="4226494" indent="-32511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44">
          <a:solidFill>
            <a:schemeClr val="tx1"/>
          </a:solidFill>
          <a:latin typeface="Times New Roman" pitchFamily="18" charset="0"/>
        </a:defRPr>
      </a:lvl7pPr>
      <a:lvl8pPr marL="4876724" indent="-32511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44">
          <a:solidFill>
            <a:schemeClr val="tx1"/>
          </a:solidFill>
          <a:latin typeface="Times New Roman" pitchFamily="18" charset="0"/>
        </a:defRPr>
      </a:lvl8pPr>
      <a:lvl9pPr marL="5526954" indent="-32511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44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1198881"/>
            <a:ext cx="13004800" cy="279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693" tIns="63218" rIns="128693" bIns="63218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300460" eaLnBrk="0" fontAlgn="base" hangingPunct="0">
              <a:lnSpc>
                <a:spcPts val="5973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ko-KR" sz="3982" dirty="0" smtClean="0">
                <a:solidFill>
                  <a:srgbClr val="0000FF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Appearance Models</a:t>
            </a:r>
            <a:endParaRPr lang="en-US" altLang="ko-KR" sz="5689" dirty="0">
              <a:solidFill>
                <a:srgbClr val="0000FF"/>
              </a:solidFill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pic>
        <p:nvPicPr>
          <p:cNvPr id="3077" name="Picture 28" descr="KAIST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881" y="8694703"/>
            <a:ext cx="2740942" cy="75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706685" y="5233529"/>
            <a:ext cx="11595947" cy="11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300460" eaLnBrk="0" fontAlgn="base" hangingPunct="0">
              <a:lnSpc>
                <a:spcPts val="2844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ko-KR" sz="4551" b="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Sung-Eui Yoon</a:t>
            </a:r>
          </a:p>
          <a:p>
            <a:pPr algn="ctr" defTabSz="1300460" eaLnBrk="0" fontAlgn="base" hangingPunct="0">
              <a:lnSpc>
                <a:spcPts val="2844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ko-KR" sz="4551" b="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(</a:t>
            </a:r>
            <a:r>
              <a:rPr lang="ko-KR" altLang="en-US" sz="4551" b="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윤성의</a:t>
            </a:r>
            <a:r>
              <a:rPr lang="en-US" altLang="ko-KR" sz="4551" b="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)</a:t>
            </a:r>
          </a:p>
        </p:txBody>
      </p:sp>
      <p:pic>
        <p:nvPicPr>
          <p:cNvPr id="3079" name="Picture 28" descr="KAIST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881" y="8694703"/>
            <a:ext cx="2740942" cy="75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29"/>
          <p:cNvSpPr txBox="1">
            <a:spLocks noChangeArrowheads="1"/>
          </p:cNvSpPr>
          <p:nvPr/>
        </p:nvSpPr>
        <p:spPr bwMode="auto">
          <a:xfrm>
            <a:off x="2787896" y="7066845"/>
            <a:ext cx="6460422" cy="114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30046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ko-KR" sz="3413" b="0" dirty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Course URL:</a:t>
            </a:r>
          </a:p>
          <a:p>
            <a:pPr algn="ctr" defTabSz="130046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ko-KR" sz="3413" b="0" dirty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http://sglab.kaist.ac.kr/~</a:t>
            </a:r>
            <a:r>
              <a:rPr lang="en-US" altLang="ko-KR" sz="3413" b="0" dirty="0" smtClean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sungeui</a:t>
            </a:r>
            <a:endParaRPr lang="en-US" altLang="ko-KR" sz="3413" b="0" dirty="0">
              <a:solidFill>
                <a:srgbClr val="000000"/>
              </a:solidFill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30951" y="1090508"/>
            <a:ext cx="12718063" cy="137724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30046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ko-KR" altLang="en-US" sz="3413">
              <a:solidFill>
                <a:srgbClr val="000000"/>
              </a:solidFill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42241" y="4064000"/>
            <a:ext cx="12720320" cy="137725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30046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ko-KR" altLang="en-US" sz="3413">
              <a:solidFill>
                <a:srgbClr val="000000"/>
              </a:solidFill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0005271"/>
      </p:ext>
    </p:extLst>
  </p:cSld>
  <p:clrMapOvr>
    <a:masterClrMapping/>
  </p:clrMapOvr>
  <p:transition advTm="1483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51400" y="2324100"/>
            <a:ext cx="3314700" cy="546100"/>
          </a:xfrm>
          <a:custGeom>
            <a:avLst/>
            <a:gdLst/>
            <a:ahLst/>
            <a:cxnLst/>
            <a:rect l="l" t="t" r="r" b="b"/>
            <a:pathLst>
              <a:path w="3314700" h="546100">
                <a:moveTo>
                  <a:pt x="3225800" y="0"/>
                </a:moveTo>
                <a:lnTo>
                  <a:pt x="88900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0"/>
                </a:lnTo>
                <a:lnTo>
                  <a:pt x="0" y="457200"/>
                </a:lnTo>
                <a:lnTo>
                  <a:pt x="6986" y="491803"/>
                </a:lnTo>
                <a:lnTo>
                  <a:pt x="26038" y="520061"/>
                </a:lnTo>
                <a:lnTo>
                  <a:pt x="54296" y="539113"/>
                </a:lnTo>
                <a:lnTo>
                  <a:pt x="88900" y="546100"/>
                </a:lnTo>
                <a:lnTo>
                  <a:pt x="3225800" y="546100"/>
                </a:lnTo>
                <a:lnTo>
                  <a:pt x="3260403" y="539113"/>
                </a:lnTo>
                <a:lnTo>
                  <a:pt x="3288661" y="520061"/>
                </a:lnTo>
                <a:lnTo>
                  <a:pt x="3307713" y="491803"/>
                </a:lnTo>
                <a:lnTo>
                  <a:pt x="3314700" y="457200"/>
                </a:lnTo>
                <a:lnTo>
                  <a:pt x="3314700" y="88900"/>
                </a:lnTo>
                <a:lnTo>
                  <a:pt x="3307713" y="54296"/>
                </a:lnTo>
                <a:lnTo>
                  <a:pt x="3288661" y="26038"/>
                </a:lnTo>
                <a:lnTo>
                  <a:pt x="3260403" y="6986"/>
                </a:lnTo>
                <a:lnTo>
                  <a:pt x="3225800" y="0"/>
                </a:lnTo>
                <a:close/>
              </a:path>
            </a:pathLst>
          </a:custGeom>
          <a:solidFill>
            <a:srgbClr val="FFFC01">
              <a:alpha val="32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51400" y="3187700"/>
            <a:ext cx="3314700" cy="571500"/>
          </a:xfrm>
          <a:custGeom>
            <a:avLst/>
            <a:gdLst/>
            <a:ahLst/>
            <a:cxnLst/>
            <a:rect l="l" t="t" r="r" b="b"/>
            <a:pathLst>
              <a:path w="3314700" h="571500">
                <a:moveTo>
                  <a:pt x="3200400" y="0"/>
                </a:moveTo>
                <a:lnTo>
                  <a:pt x="114300" y="0"/>
                </a:lnTo>
                <a:lnTo>
                  <a:pt x="69809" y="8982"/>
                </a:lnTo>
                <a:lnTo>
                  <a:pt x="33477" y="33477"/>
                </a:lnTo>
                <a:lnTo>
                  <a:pt x="8982" y="69809"/>
                </a:lnTo>
                <a:lnTo>
                  <a:pt x="0" y="114300"/>
                </a:lnTo>
                <a:lnTo>
                  <a:pt x="0" y="457200"/>
                </a:lnTo>
                <a:lnTo>
                  <a:pt x="8982" y="501690"/>
                </a:lnTo>
                <a:lnTo>
                  <a:pt x="33477" y="538022"/>
                </a:lnTo>
                <a:lnTo>
                  <a:pt x="69809" y="562517"/>
                </a:lnTo>
                <a:lnTo>
                  <a:pt x="114300" y="571500"/>
                </a:lnTo>
                <a:lnTo>
                  <a:pt x="3200400" y="571500"/>
                </a:lnTo>
                <a:lnTo>
                  <a:pt x="3244890" y="562517"/>
                </a:lnTo>
                <a:lnTo>
                  <a:pt x="3281222" y="538022"/>
                </a:lnTo>
                <a:lnTo>
                  <a:pt x="3305717" y="501690"/>
                </a:lnTo>
                <a:lnTo>
                  <a:pt x="3314700" y="457200"/>
                </a:lnTo>
                <a:lnTo>
                  <a:pt x="3314700" y="114300"/>
                </a:lnTo>
                <a:lnTo>
                  <a:pt x="3305717" y="69809"/>
                </a:lnTo>
                <a:lnTo>
                  <a:pt x="3281222" y="33477"/>
                </a:lnTo>
                <a:lnTo>
                  <a:pt x="3244890" y="8982"/>
                </a:lnTo>
                <a:lnTo>
                  <a:pt x="3200400" y="0"/>
                </a:lnTo>
                <a:close/>
              </a:path>
            </a:pathLst>
          </a:custGeom>
          <a:solidFill>
            <a:srgbClr val="FFFC01">
              <a:alpha val="334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07100"/>
            <a:ext cx="13004800" cy="3746500"/>
          </a:xfrm>
          <a:custGeom>
            <a:avLst/>
            <a:gdLst/>
            <a:ahLst/>
            <a:cxnLst/>
            <a:rect l="l" t="t" r="r" b="b"/>
            <a:pathLst>
              <a:path w="13004800" h="3746500">
                <a:moveTo>
                  <a:pt x="540429" y="215900"/>
                </a:moveTo>
                <a:lnTo>
                  <a:pt x="435628" y="215900"/>
                </a:lnTo>
                <a:lnTo>
                  <a:pt x="381226" y="228600"/>
                </a:lnTo>
                <a:lnTo>
                  <a:pt x="334110" y="241300"/>
                </a:lnTo>
                <a:lnTo>
                  <a:pt x="242933" y="292100"/>
                </a:lnTo>
                <a:lnTo>
                  <a:pt x="197344" y="304800"/>
                </a:lnTo>
                <a:lnTo>
                  <a:pt x="150738" y="330200"/>
                </a:lnTo>
                <a:lnTo>
                  <a:pt x="102349" y="342900"/>
                </a:lnTo>
                <a:lnTo>
                  <a:pt x="51416" y="355600"/>
                </a:lnTo>
                <a:lnTo>
                  <a:pt x="0" y="355600"/>
                </a:lnTo>
                <a:lnTo>
                  <a:pt x="0" y="3746500"/>
                </a:lnTo>
                <a:lnTo>
                  <a:pt x="13004800" y="3746500"/>
                </a:lnTo>
                <a:lnTo>
                  <a:pt x="13004800" y="609600"/>
                </a:lnTo>
                <a:lnTo>
                  <a:pt x="13003303" y="596900"/>
                </a:lnTo>
                <a:lnTo>
                  <a:pt x="12982779" y="558800"/>
                </a:lnTo>
                <a:lnTo>
                  <a:pt x="12977731" y="546100"/>
                </a:lnTo>
                <a:lnTo>
                  <a:pt x="8694069" y="546100"/>
                </a:lnTo>
                <a:lnTo>
                  <a:pt x="8640664" y="533400"/>
                </a:lnTo>
                <a:lnTo>
                  <a:pt x="7266678" y="533400"/>
                </a:lnTo>
                <a:lnTo>
                  <a:pt x="7216695" y="520700"/>
                </a:lnTo>
                <a:lnTo>
                  <a:pt x="7171540" y="495300"/>
                </a:lnTo>
                <a:lnTo>
                  <a:pt x="1058241" y="495300"/>
                </a:lnTo>
                <a:lnTo>
                  <a:pt x="1009595" y="469900"/>
                </a:lnTo>
                <a:lnTo>
                  <a:pt x="963873" y="457200"/>
                </a:lnTo>
                <a:lnTo>
                  <a:pt x="920727" y="431800"/>
                </a:lnTo>
                <a:lnTo>
                  <a:pt x="879808" y="406400"/>
                </a:lnTo>
                <a:lnTo>
                  <a:pt x="840769" y="368300"/>
                </a:lnTo>
                <a:lnTo>
                  <a:pt x="803262" y="342900"/>
                </a:lnTo>
                <a:lnTo>
                  <a:pt x="766939" y="317500"/>
                </a:lnTo>
                <a:lnTo>
                  <a:pt x="726733" y="292100"/>
                </a:lnTo>
                <a:lnTo>
                  <a:pt x="683719" y="266700"/>
                </a:lnTo>
                <a:lnTo>
                  <a:pt x="638158" y="254000"/>
                </a:lnTo>
                <a:lnTo>
                  <a:pt x="590307" y="228600"/>
                </a:lnTo>
                <a:lnTo>
                  <a:pt x="540429" y="215900"/>
                </a:lnTo>
                <a:close/>
              </a:path>
              <a:path w="13004800" h="3746500">
                <a:moveTo>
                  <a:pt x="9618137" y="203200"/>
                </a:moveTo>
                <a:lnTo>
                  <a:pt x="9567112" y="203200"/>
                </a:lnTo>
                <a:lnTo>
                  <a:pt x="9515019" y="215900"/>
                </a:lnTo>
                <a:lnTo>
                  <a:pt x="9461466" y="215900"/>
                </a:lnTo>
                <a:lnTo>
                  <a:pt x="9406059" y="228600"/>
                </a:lnTo>
                <a:lnTo>
                  <a:pt x="9354193" y="254000"/>
                </a:lnTo>
                <a:lnTo>
                  <a:pt x="9305118" y="266700"/>
                </a:lnTo>
                <a:lnTo>
                  <a:pt x="9258442" y="279400"/>
                </a:lnTo>
                <a:lnTo>
                  <a:pt x="9213773" y="304800"/>
                </a:lnTo>
                <a:lnTo>
                  <a:pt x="9170719" y="317500"/>
                </a:lnTo>
                <a:lnTo>
                  <a:pt x="9128887" y="342900"/>
                </a:lnTo>
                <a:lnTo>
                  <a:pt x="9047321" y="393700"/>
                </a:lnTo>
                <a:lnTo>
                  <a:pt x="9012762" y="419100"/>
                </a:lnTo>
                <a:lnTo>
                  <a:pt x="8975201" y="444500"/>
                </a:lnTo>
                <a:lnTo>
                  <a:pt x="8934768" y="469900"/>
                </a:lnTo>
                <a:lnTo>
                  <a:pt x="8891593" y="495300"/>
                </a:lnTo>
                <a:lnTo>
                  <a:pt x="8845805" y="520700"/>
                </a:lnTo>
                <a:lnTo>
                  <a:pt x="8797535" y="533400"/>
                </a:lnTo>
                <a:lnTo>
                  <a:pt x="8746913" y="546100"/>
                </a:lnTo>
                <a:lnTo>
                  <a:pt x="12977731" y="546100"/>
                </a:lnTo>
                <a:lnTo>
                  <a:pt x="12967635" y="520700"/>
                </a:lnTo>
                <a:lnTo>
                  <a:pt x="10771679" y="520700"/>
                </a:lnTo>
                <a:lnTo>
                  <a:pt x="10629068" y="482600"/>
                </a:lnTo>
                <a:lnTo>
                  <a:pt x="10581005" y="457200"/>
                </a:lnTo>
                <a:lnTo>
                  <a:pt x="10538109" y="431800"/>
                </a:lnTo>
                <a:lnTo>
                  <a:pt x="10494459" y="406400"/>
                </a:lnTo>
                <a:lnTo>
                  <a:pt x="10448476" y="381000"/>
                </a:lnTo>
                <a:lnTo>
                  <a:pt x="10132399" y="381000"/>
                </a:lnTo>
                <a:lnTo>
                  <a:pt x="10080569" y="368300"/>
                </a:lnTo>
                <a:lnTo>
                  <a:pt x="10033589" y="355600"/>
                </a:lnTo>
                <a:lnTo>
                  <a:pt x="9989974" y="342900"/>
                </a:lnTo>
                <a:lnTo>
                  <a:pt x="9948237" y="330200"/>
                </a:lnTo>
                <a:lnTo>
                  <a:pt x="9906892" y="304800"/>
                </a:lnTo>
                <a:lnTo>
                  <a:pt x="9864453" y="279400"/>
                </a:lnTo>
                <a:lnTo>
                  <a:pt x="9819432" y="254000"/>
                </a:lnTo>
                <a:lnTo>
                  <a:pt x="9618137" y="203200"/>
                </a:lnTo>
                <a:close/>
              </a:path>
              <a:path w="13004800" h="3746500">
                <a:moveTo>
                  <a:pt x="8122986" y="292100"/>
                </a:moveTo>
                <a:lnTo>
                  <a:pt x="8016921" y="292100"/>
                </a:lnTo>
                <a:lnTo>
                  <a:pt x="7967723" y="304800"/>
                </a:lnTo>
                <a:lnTo>
                  <a:pt x="7918362" y="330200"/>
                </a:lnTo>
                <a:lnTo>
                  <a:pt x="7872111" y="342900"/>
                </a:lnTo>
                <a:lnTo>
                  <a:pt x="7825727" y="368300"/>
                </a:lnTo>
                <a:lnTo>
                  <a:pt x="7777807" y="381000"/>
                </a:lnTo>
                <a:lnTo>
                  <a:pt x="7726947" y="393700"/>
                </a:lnTo>
                <a:lnTo>
                  <a:pt x="7670503" y="393700"/>
                </a:lnTo>
                <a:lnTo>
                  <a:pt x="7561719" y="419100"/>
                </a:lnTo>
                <a:lnTo>
                  <a:pt x="7509217" y="444500"/>
                </a:lnTo>
                <a:lnTo>
                  <a:pt x="7462147" y="457200"/>
                </a:lnTo>
                <a:lnTo>
                  <a:pt x="7371996" y="508000"/>
                </a:lnTo>
                <a:lnTo>
                  <a:pt x="7322653" y="520700"/>
                </a:lnTo>
                <a:lnTo>
                  <a:pt x="7266678" y="533400"/>
                </a:lnTo>
                <a:lnTo>
                  <a:pt x="8640664" y="533400"/>
                </a:lnTo>
                <a:lnTo>
                  <a:pt x="8589350" y="520700"/>
                </a:lnTo>
                <a:lnTo>
                  <a:pt x="8539942" y="495300"/>
                </a:lnTo>
                <a:lnTo>
                  <a:pt x="8492255" y="469900"/>
                </a:lnTo>
                <a:lnTo>
                  <a:pt x="8446106" y="457200"/>
                </a:lnTo>
                <a:lnTo>
                  <a:pt x="8401309" y="431800"/>
                </a:lnTo>
                <a:lnTo>
                  <a:pt x="8272292" y="355600"/>
                </a:lnTo>
                <a:lnTo>
                  <a:pt x="8225331" y="330200"/>
                </a:lnTo>
                <a:lnTo>
                  <a:pt x="8175209" y="304800"/>
                </a:lnTo>
                <a:lnTo>
                  <a:pt x="8122986" y="292100"/>
                </a:lnTo>
                <a:close/>
              </a:path>
              <a:path w="13004800" h="3746500">
                <a:moveTo>
                  <a:pt x="11439128" y="114300"/>
                </a:moveTo>
                <a:lnTo>
                  <a:pt x="11386606" y="114300"/>
                </a:lnTo>
                <a:lnTo>
                  <a:pt x="11337499" y="127000"/>
                </a:lnTo>
                <a:lnTo>
                  <a:pt x="11294813" y="152400"/>
                </a:lnTo>
                <a:lnTo>
                  <a:pt x="11257686" y="190500"/>
                </a:lnTo>
                <a:lnTo>
                  <a:pt x="11225253" y="215900"/>
                </a:lnTo>
                <a:lnTo>
                  <a:pt x="11155465" y="292100"/>
                </a:lnTo>
                <a:lnTo>
                  <a:pt x="11120189" y="330200"/>
                </a:lnTo>
                <a:lnTo>
                  <a:pt x="11083778" y="368300"/>
                </a:lnTo>
                <a:lnTo>
                  <a:pt x="11045575" y="393700"/>
                </a:lnTo>
                <a:lnTo>
                  <a:pt x="11004920" y="431800"/>
                </a:lnTo>
                <a:lnTo>
                  <a:pt x="10961155" y="457200"/>
                </a:lnTo>
                <a:lnTo>
                  <a:pt x="10913616" y="495300"/>
                </a:lnTo>
                <a:lnTo>
                  <a:pt x="10818959" y="520700"/>
                </a:lnTo>
                <a:lnTo>
                  <a:pt x="12967635" y="520700"/>
                </a:lnTo>
                <a:lnTo>
                  <a:pt x="12962587" y="508000"/>
                </a:lnTo>
                <a:lnTo>
                  <a:pt x="12942499" y="469900"/>
                </a:lnTo>
                <a:lnTo>
                  <a:pt x="12937445" y="457200"/>
                </a:lnTo>
                <a:lnTo>
                  <a:pt x="11834684" y="457200"/>
                </a:lnTo>
                <a:lnTo>
                  <a:pt x="11792195" y="444500"/>
                </a:lnTo>
                <a:lnTo>
                  <a:pt x="11750409" y="406400"/>
                </a:lnTo>
                <a:lnTo>
                  <a:pt x="11714076" y="368300"/>
                </a:lnTo>
                <a:lnTo>
                  <a:pt x="11681615" y="330200"/>
                </a:lnTo>
                <a:lnTo>
                  <a:pt x="11651441" y="292100"/>
                </a:lnTo>
                <a:lnTo>
                  <a:pt x="11621975" y="254000"/>
                </a:lnTo>
                <a:lnTo>
                  <a:pt x="11591632" y="215900"/>
                </a:lnTo>
                <a:lnTo>
                  <a:pt x="11558832" y="177800"/>
                </a:lnTo>
                <a:lnTo>
                  <a:pt x="11526433" y="152400"/>
                </a:lnTo>
                <a:lnTo>
                  <a:pt x="11486135" y="127000"/>
                </a:lnTo>
                <a:lnTo>
                  <a:pt x="11439128" y="114300"/>
                </a:lnTo>
                <a:close/>
              </a:path>
              <a:path w="13004800" h="3746500">
                <a:moveTo>
                  <a:pt x="1563477" y="431800"/>
                </a:moveTo>
                <a:lnTo>
                  <a:pt x="1361468" y="431800"/>
                </a:lnTo>
                <a:lnTo>
                  <a:pt x="1313586" y="444500"/>
                </a:lnTo>
                <a:lnTo>
                  <a:pt x="1265222" y="469900"/>
                </a:lnTo>
                <a:lnTo>
                  <a:pt x="1163759" y="495300"/>
                </a:lnTo>
                <a:lnTo>
                  <a:pt x="3185789" y="495300"/>
                </a:lnTo>
                <a:lnTo>
                  <a:pt x="2969140" y="444500"/>
                </a:lnTo>
                <a:lnTo>
                  <a:pt x="1615268" y="444500"/>
                </a:lnTo>
                <a:lnTo>
                  <a:pt x="1563477" y="431800"/>
                </a:lnTo>
                <a:close/>
              </a:path>
              <a:path w="13004800" h="3746500">
                <a:moveTo>
                  <a:pt x="4331266" y="76200"/>
                </a:moveTo>
                <a:lnTo>
                  <a:pt x="4275175" y="88900"/>
                </a:lnTo>
                <a:lnTo>
                  <a:pt x="4170322" y="114300"/>
                </a:lnTo>
                <a:lnTo>
                  <a:pt x="4118489" y="139700"/>
                </a:lnTo>
                <a:lnTo>
                  <a:pt x="4014700" y="165100"/>
                </a:lnTo>
                <a:lnTo>
                  <a:pt x="3801161" y="165100"/>
                </a:lnTo>
                <a:lnTo>
                  <a:pt x="3749875" y="177800"/>
                </a:lnTo>
                <a:lnTo>
                  <a:pt x="3702985" y="190500"/>
                </a:lnTo>
                <a:lnTo>
                  <a:pt x="3660018" y="215900"/>
                </a:lnTo>
                <a:lnTo>
                  <a:pt x="3620500" y="241300"/>
                </a:lnTo>
                <a:lnTo>
                  <a:pt x="3583956" y="266700"/>
                </a:lnTo>
                <a:lnTo>
                  <a:pt x="3549913" y="292100"/>
                </a:lnTo>
                <a:lnTo>
                  <a:pt x="3517897" y="317500"/>
                </a:lnTo>
                <a:lnTo>
                  <a:pt x="3489215" y="355600"/>
                </a:lnTo>
                <a:lnTo>
                  <a:pt x="3456800" y="381000"/>
                </a:lnTo>
                <a:lnTo>
                  <a:pt x="3420685" y="406400"/>
                </a:lnTo>
                <a:lnTo>
                  <a:pt x="3380903" y="444500"/>
                </a:lnTo>
                <a:lnTo>
                  <a:pt x="3337490" y="469900"/>
                </a:lnTo>
                <a:lnTo>
                  <a:pt x="3290477" y="482600"/>
                </a:lnTo>
                <a:lnTo>
                  <a:pt x="3239899" y="495300"/>
                </a:lnTo>
                <a:lnTo>
                  <a:pt x="7171540" y="495300"/>
                </a:lnTo>
                <a:lnTo>
                  <a:pt x="7130045" y="469900"/>
                </a:lnTo>
                <a:lnTo>
                  <a:pt x="5525496" y="469900"/>
                </a:lnTo>
                <a:lnTo>
                  <a:pt x="5474594" y="457200"/>
                </a:lnTo>
                <a:lnTo>
                  <a:pt x="5428262" y="444500"/>
                </a:lnTo>
                <a:lnTo>
                  <a:pt x="5386186" y="419100"/>
                </a:lnTo>
                <a:lnTo>
                  <a:pt x="5348048" y="393700"/>
                </a:lnTo>
                <a:lnTo>
                  <a:pt x="5311977" y="355600"/>
                </a:lnTo>
                <a:lnTo>
                  <a:pt x="5292956" y="342900"/>
                </a:lnTo>
                <a:lnTo>
                  <a:pt x="4832435" y="342900"/>
                </a:lnTo>
                <a:lnTo>
                  <a:pt x="4780549" y="330200"/>
                </a:lnTo>
                <a:lnTo>
                  <a:pt x="4733728" y="317500"/>
                </a:lnTo>
                <a:lnTo>
                  <a:pt x="4692875" y="292100"/>
                </a:lnTo>
                <a:lnTo>
                  <a:pt x="4656616" y="254000"/>
                </a:lnTo>
                <a:lnTo>
                  <a:pt x="4623575" y="228600"/>
                </a:lnTo>
                <a:lnTo>
                  <a:pt x="4591205" y="203200"/>
                </a:lnTo>
                <a:lnTo>
                  <a:pt x="4556029" y="165100"/>
                </a:lnTo>
                <a:lnTo>
                  <a:pt x="4517854" y="139700"/>
                </a:lnTo>
                <a:lnTo>
                  <a:pt x="4476484" y="114300"/>
                </a:lnTo>
                <a:lnTo>
                  <a:pt x="4431726" y="101600"/>
                </a:lnTo>
                <a:lnTo>
                  <a:pt x="4383384" y="88900"/>
                </a:lnTo>
                <a:lnTo>
                  <a:pt x="4331266" y="76200"/>
                </a:lnTo>
                <a:close/>
              </a:path>
              <a:path w="13004800" h="3746500">
                <a:moveTo>
                  <a:pt x="6069635" y="203200"/>
                </a:moveTo>
                <a:lnTo>
                  <a:pt x="5967833" y="203200"/>
                </a:lnTo>
                <a:lnTo>
                  <a:pt x="5924435" y="228600"/>
                </a:lnTo>
                <a:lnTo>
                  <a:pt x="5886409" y="254000"/>
                </a:lnTo>
                <a:lnTo>
                  <a:pt x="5853830" y="292100"/>
                </a:lnTo>
                <a:lnTo>
                  <a:pt x="5818143" y="317500"/>
                </a:lnTo>
                <a:lnTo>
                  <a:pt x="5783551" y="355600"/>
                </a:lnTo>
                <a:lnTo>
                  <a:pt x="5748459" y="381000"/>
                </a:lnTo>
                <a:lnTo>
                  <a:pt x="5711272" y="406400"/>
                </a:lnTo>
                <a:lnTo>
                  <a:pt x="5673518" y="431800"/>
                </a:lnTo>
                <a:lnTo>
                  <a:pt x="5629099" y="457200"/>
                </a:lnTo>
                <a:lnTo>
                  <a:pt x="5579323" y="469900"/>
                </a:lnTo>
                <a:lnTo>
                  <a:pt x="7130045" y="469900"/>
                </a:lnTo>
                <a:lnTo>
                  <a:pt x="7073105" y="431800"/>
                </a:lnTo>
                <a:lnTo>
                  <a:pt x="6568436" y="431800"/>
                </a:lnTo>
                <a:lnTo>
                  <a:pt x="6516070" y="419100"/>
                </a:lnTo>
                <a:lnTo>
                  <a:pt x="6467961" y="406400"/>
                </a:lnTo>
                <a:lnTo>
                  <a:pt x="6423026" y="381000"/>
                </a:lnTo>
                <a:lnTo>
                  <a:pt x="6380182" y="355600"/>
                </a:lnTo>
                <a:lnTo>
                  <a:pt x="6341750" y="330200"/>
                </a:lnTo>
                <a:lnTo>
                  <a:pt x="6259310" y="279400"/>
                </a:lnTo>
                <a:lnTo>
                  <a:pt x="6215125" y="254000"/>
                </a:lnTo>
                <a:lnTo>
                  <a:pt x="6168843" y="228600"/>
                </a:lnTo>
                <a:lnTo>
                  <a:pt x="6120376" y="215900"/>
                </a:lnTo>
                <a:lnTo>
                  <a:pt x="6069635" y="203200"/>
                </a:lnTo>
                <a:close/>
              </a:path>
              <a:path w="13004800" h="3746500">
                <a:moveTo>
                  <a:pt x="12497676" y="0"/>
                </a:moveTo>
                <a:lnTo>
                  <a:pt x="12353524" y="0"/>
                </a:lnTo>
                <a:lnTo>
                  <a:pt x="12308616" y="12700"/>
                </a:lnTo>
                <a:lnTo>
                  <a:pt x="12260718" y="38100"/>
                </a:lnTo>
                <a:lnTo>
                  <a:pt x="12218590" y="76200"/>
                </a:lnTo>
                <a:lnTo>
                  <a:pt x="12181520" y="114300"/>
                </a:lnTo>
                <a:lnTo>
                  <a:pt x="12148795" y="152400"/>
                </a:lnTo>
                <a:lnTo>
                  <a:pt x="12119703" y="203200"/>
                </a:lnTo>
                <a:lnTo>
                  <a:pt x="12069564" y="279400"/>
                </a:lnTo>
                <a:lnTo>
                  <a:pt x="12053506" y="304800"/>
                </a:lnTo>
                <a:lnTo>
                  <a:pt x="12032985" y="342900"/>
                </a:lnTo>
                <a:lnTo>
                  <a:pt x="12008333" y="368300"/>
                </a:lnTo>
                <a:lnTo>
                  <a:pt x="11979880" y="406400"/>
                </a:lnTo>
                <a:lnTo>
                  <a:pt x="11947957" y="431800"/>
                </a:lnTo>
                <a:lnTo>
                  <a:pt x="11912896" y="444500"/>
                </a:lnTo>
                <a:lnTo>
                  <a:pt x="11875028" y="457200"/>
                </a:lnTo>
                <a:lnTo>
                  <a:pt x="12937445" y="457200"/>
                </a:lnTo>
                <a:lnTo>
                  <a:pt x="12922284" y="419100"/>
                </a:lnTo>
                <a:lnTo>
                  <a:pt x="12901714" y="381000"/>
                </a:lnTo>
                <a:lnTo>
                  <a:pt x="12882230" y="342900"/>
                </a:lnTo>
                <a:lnTo>
                  <a:pt x="12861218" y="292100"/>
                </a:lnTo>
                <a:lnTo>
                  <a:pt x="12837896" y="254000"/>
                </a:lnTo>
                <a:lnTo>
                  <a:pt x="12811483" y="203200"/>
                </a:lnTo>
                <a:lnTo>
                  <a:pt x="12781199" y="165100"/>
                </a:lnTo>
                <a:lnTo>
                  <a:pt x="12746262" y="127000"/>
                </a:lnTo>
                <a:lnTo>
                  <a:pt x="12705892" y="101600"/>
                </a:lnTo>
                <a:lnTo>
                  <a:pt x="12672389" y="76200"/>
                </a:lnTo>
                <a:lnTo>
                  <a:pt x="12633757" y="50800"/>
                </a:lnTo>
                <a:lnTo>
                  <a:pt x="12591056" y="38100"/>
                </a:lnTo>
                <a:lnTo>
                  <a:pt x="12545343" y="12700"/>
                </a:lnTo>
                <a:lnTo>
                  <a:pt x="12497676" y="0"/>
                </a:lnTo>
                <a:close/>
              </a:path>
              <a:path w="13004800" h="3746500">
                <a:moveTo>
                  <a:pt x="2412319" y="25400"/>
                </a:moveTo>
                <a:lnTo>
                  <a:pt x="2355599" y="38100"/>
                </a:lnTo>
                <a:lnTo>
                  <a:pt x="2309500" y="50800"/>
                </a:lnTo>
                <a:lnTo>
                  <a:pt x="2268048" y="76200"/>
                </a:lnTo>
                <a:lnTo>
                  <a:pt x="2230522" y="101600"/>
                </a:lnTo>
                <a:lnTo>
                  <a:pt x="2196203" y="127000"/>
                </a:lnTo>
                <a:lnTo>
                  <a:pt x="2154659" y="165100"/>
                </a:lnTo>
                <a:lnTo>
                  <a:pt x="2073716" y="241300"/>
                </a:lnTo>
                <a:lnTo>
                  <a:pt x="2033020" y="266700"/>
                </a:lnTo>
                <a:lnTo>
                  <a:pt x="1991308" y="304800"/>
                </a:lnTo>
                <a:lnTo>
                  <a:pt x="1947933" y="342900"/>
                </a:lnTo>
                <a:lnTo>
                  <a:pt x="1902246" y="368300"/>
                </a:lnTo>
                <a:lnTo>
                  <a:pt x="1863423" y="393700"/>
                </a:lnTo>
                <a:lnTo>
                  <a:pt x="1820160" y="419100"/>
                </a:lnTo>
                <a:lnTo>
                  <a:pt x="1772802" y="431800"/>
                </a:lnTo>
                <a:lnTo>
                  <a:pt x="1721690" y="444500"/>
                </a:lnTo>
                <a:lnTo>
                  <a:pt x="2969140" y="444500"/>
                </a:lnTo>
                <a:lnTo>
                  <a:pt x="2916849" y="431800"/>
                </a:lnTo>
                <a:lnTo>
                  <a:pt x="2868228" y="406400"/>
                </a:lnTo>
                <a:lnTo>
                  <a:pt x="2824740" y="393700"/>
                </a:lnTo>
                <a:lnTo>
                  <a:pt x="2787846" y="368300"/>
                </a:lnTo>
                <a:lnTo>
                  <a:pt x="2748880" y="330200"/>
                </a:lnTo>
                <a:lnTo>
                  <a:pt x="2713602" y="292100"/>
                </a:lnTo>
                <a:lnTo>
                  <a:pt x="2680559" y="254000"/>
                </a:lnTo>
                <a:lnTo>
                  <a:pt x="2648296" y="203200"/>
                </a:lnTo>
                <a:lnTo>
                  <a:pt x="2615359" y="165100"/>
                </a:lnTo>
                <a:lnTo>
                  <a:pt x="2580293" y="127000"/>
                </a:lnTo>
                <a:lnTo>
                  <a:pt x="2541644" y="88900"/>
                </a:lnTo>
                <a:lnTo>
                  <a:pt x="2504370" y="63500"/>
                </a:lnTo>
                <a:lnTo>
                  <a:pt x="2461585" y="38100"/>
                </a:lnTo>
                <a:lnTo>
                  <a:pt x="2412319" y="25400"/>
                </a:lnTo>
                <a:close/>
              </a:path>
              <a:path w="13004800" h="3746500">
                <a:moveTo>
                  <a:pt x="6917641" y="355600"/>
                </a:moveTo>
                <a:lnTo>
                  <a:pt x="6866719" y="355600"/>
                </a:lnTo>
                <a:lnTo>
                  <a:pt x="6817191" y="368300"/>
                </a:lnTo>
                <a:lnTo>
                  <a:pt x="6770404" y="381000"/>
                </a:lnTo>
                <a:lnTo>
                  <a:pt x="6724688" y="406400"/>
                </a:lnTo>
                <a:lnTo>
                  <a:pt x="6675259" y="419100"/>
                </a:lnTo>
                <a:lnTo>
                  <a:pt x="6622911" y="431800"/>
                </a:lnTo>
                <a:lnTo>
                  <a:pt x="7073105" y="431800"/>
                </a:lnTo>
                <a:lnTo>
                  <a:pt x="7054249" y="419100"/>
                </a:lnTo>
                <a:lnTo>
                  <a:pt x="7014078" y="381000"/>
                </a:lnTo>
                <a:lnTo>
                  <a:pt x="6968613" y="368300"/>
                </a:lnTo>
                <a:lnTo>
                  <a:pt x="6917641" y="355600"/>
                </a:lnTo>
                <a:close/>
              </a:path>
              <a:path w="13004800" h="3746500">
                <a:moveTo>
                  <a:pt x="10346683" y="355600"/>
                </a:moveTo>
                <a:lnTo>
                  <a:pt x="10294631" y="355600"/>
                </a:lnTo>
                <a:lnTo>
                  <a:pt x="10242550" y="368300"/>
                </a:lnTo>
                <a:lnTo>
                  <a:pt x="10190567" y="368300"/>
                </a:lnTo>
                <a:lnTo>
                  <a:pt x="10132399" y="381000"/>
                </a:lnTo>
                <a:lnTo>
                  <a:pt x="10448476" y="381000"/>
                </a:lnTo>
                <a:lnTo>
                  <a:pt x="10346683" y="355600"/>
                </a:lnTo>
                <a:close/>
              </a:path>
              <a:path w="13004800" h="3746500">
                <a:moveTo>
                  <a:pt x="5129586" y="279400"/>
                </a:moveTo>
                <a:lnTo>
                  <a:pt x="5077171" y="279400"/>
                </a:lnTo>
                <a:lnTo>
                  <a:pt x="5026242" y="292100"/>
                </a:lnTo>
                <a:lnTo>
                  <a:pt x="4974121" y="317500"/>
                </a:lnTo>
                <a:lnTo>
                  <a:pt x="4880035" y="342900"/>
                </a:lnTo>
                <a:lnTo>
                  <a:pt x="5292956" y="342900"/>
                </a:lnTo>
                <a:lnTo>
                  <a:pt x="5273934" y="330200"/>
                </a:lnTo>
                <a:lnTo>
                  <a:pt x="5232477" y="304800"/>
                </a:lnTo>
                <a:lnTo>
                  <a:pt x="5186163" y="292100"/>
                </a:lnTo>
                <a:lnTo>
                  <a:pt x="5129586" y="279400"/>
                </a:lnTo>
                <a:close/>
              </a:path>
            </a:pathLst>
          </a:custGeom>
          <a:solidFill>
            <a:srgbClr val="393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994656"/>
            <a:ext cx="13004800" cy="610870"/>
          </a:xfrm>
          <a:custGeom>
            <a:avLst/>
            <a:gdLst/>
            <a:ahLst/>
            <a:cxnLst/>
            <a:rect l="l" t="t" r="r" b="b"/>
            <a:pathLst>
              <a:path w="13004800" h="610870">
                <a:moveTo>
                  <a:pt x="0" y="363921"/>
                </a:moveTo>
                <a:lnTo>
                  <a:pt x="51418" y="361937"/>
                </a:lnTo>
                <a:lnTo>
                  <a:pt x="102351" y="351945"/>
                </a:lnTo>
                <a:lnTo>
                  <a:pt x="150739" y="335976"/>
                </a:lnTo>
                <a:lnTo>
                  <a:pt x="197345" y="315957"/>
                </a:lnTo>
                <a:lnTo>
                  <a:pt x="242934" y="293812"/>
                </a:lnTo>
                <a:lnTo>
                  <a:pt x="288268" y="271468"/>
                </a:lnTo>
                <a:lnTo>
                  <a:pt x="334111" y="250849"/>
                </a:lnTo>
                <a:lnTo>
                  <a:pt x="381226" y="233880"/>
                </a:lnTo>
                <a:lnTo>
                  <a:pt x="435629" y="222471"/>
                </a:lnTo>
                <a:lnTo>
                  <a:pt x="488784" y="220453"/>
                </a:lnTo>
                <a:lnTo>
                  <a:pt x="540431" y="226401"/>
                </a:lnTo>
                <a:lnTo>
                  <a:pt x="590309" y="238890"/>
                </a:lnTo>
                <a:lnTo>
                  <a:pt x="638159" y="256496"/>
                </a:lnTo>
                <a:lnTo>
                  <a:pt x="683721" y="277796"/>
                </a:lnTo>
                <a:lnTo>
                  <a:pt x="726734" y="301364"/>
                </a:lnTo>
                <a:lnTo>
                  <a:pt x="766940" y="325777"/>
                </a:lnTo>
                <a:lnTo>
                  <a:pt x="803263" y="350383"/>
                </a:lnTo>
                <a:lnTo>
                  <a:pt x="840770" y="377900"/>
                </a:lnTo>
                <a:lnTo>
                  <a:pt x="879809" y="406498"/>
                </a:lnTo>
                <a:lnTo>
                  <a:pt x="920728" y="434349"/>
                </a:lnTo>
                <a:lnTo>
                  <a:pt x="963874" y="459624"/>
                </a:lnTo>
                <a:lnTo>
                  <a:pt x="1009596" y="480493"/>
                </a:lnTo>
                <a:lnTo>
                  <a:pt x="1058241" y="495127"/>
                </a:lnTo>
                <a:lnTo>
                  <a:pt x="1110158" y="501697"/>
                </a:lnTo>
                <a:lnTo>
                  <a:pt x="1163760" y="498276"/>
                </a:lnTo>
                <a:lnTo>
                  <a:pt x="1215364" y="486757"/>
                </a:lnTo>
                <a:lnTo>
                  <a:pt x="1265223" y="471117"/>
                </a:lnTo>
                <a:lnTo>
                  <a:pt x="1313588" y="455330"/>
                </a:lnTo>
                <a:lnTo>
                  <a:pt x="1361469" y="442815"/>
                </a:lnTo>
                <a:lnTo>
                  <a:pt x="1409659" y="435024"/>
                </a:lnTo>
                <a:lnTo>
                  <a:pt x="1458994" y="432550"/>
                </a:lnTo>
                <a:lnTo>
                  <a:pt x="1510312" y="435988"/>
                </a:lnTo>
                <a:lnTo>
                  <a:pt x="1563478" y="443404"/>
                </a:lnTo>
                <a:lnTo>
                  <a:pt x="1615268" y="450340"/>
                </a:lnTo>
                <a:lnTo>
                  <a:pt x="1667425" y="454374"/>
                </a:lnTo>
                <a:lnTo>
                  <a:pt x="1721691" y="453082"/>
                </a:lnTo>
                <a:lnTo>
                  <a:pt x="1772803" y="443040"/>
                </a:lnTo>
                <a:lnTo>
                  <a:pt x="1820161" y="424451"/>
                </a:lnTo>
                <a:lnTo>
                  <a:pt x="1863424" y="401045"/>
                </a:lnTo>
                <a:lnTo>
                  <a:pt x="1902248" y="376552"/>
                </a:lnTo>
                <a:lnTo>
                  <a:pt x="1947935" y="344939"/>
                </a:lnTo>
                <a:lnTo>
                  <a:pt x="1991309" y="311810"/>
                </a:lnTo>
                <a:lnTo>
                  <a:pt x="2033020" y="277603"/>
                </a:lnTo>
                <a:lnTo>
                  <a:pt x="2073717" y="242757"/>
                </a:lnTo>
                <a:lnTo>
                  <a:pt x="2114047" y="207710"/>
                </a:lnTo>
                <a:lnTo>
                  <a:pt x="2154659" y="172901"/>
                </a:lnTo>
                <a:lnTo>
                  <a:pt x="2196203" y="138769"/>
                </a:lnTo>
                <a:lnTo>
                  <a:pt x="2230523" y="111662"/>
                </a:lnTo>
                <a:lnTo>
                  <a:pt x="2268049" y="84824"/>
                </a:lnTo>
                <a:lnTo>
                  <a:pt x="2309502" y="61261"/>
                </a:lnTo>
                <a:lnTo>
                  <a:pt x="2355602" y="43977"/>
                </a:lnTo>
                <a:lnTo>
                  <a:pt x="2412321" y="37795"/>
                </a:lnTo>
                <a:lnTo>
                  <a:pt x="2461587" y="48663"/>
                </a:lnTo>
                <a:lnTo>
                  <a:pt x="2504371" y="71294"/>
                </a:lnTo>
                <a:lnTo>
                  <a:pt x="2541645" y="100403"/>
                </a:lnTo>
                <a:lnTo>
                  <a:pt x="2580294" y="137263"/>
                </a:lnTo>
                <a:lnTo>
                  <a:pt x="2615360" y="175602"/>
                </a:lnTo>
                <a:lnTo>
                  <a:pt x="2648297" y="214824"/>
                </a:lnTo>
                <a:lnTo>
                  <a:pt x="2680561" y="254336"/>
                </a:lnTo>
                <a:lnTo>
                  <a:pt x="2713604" y="293544"/>
                </a:lnTo>
                <a:lnTo>
                  <a:pt x="2748882" y="331851"/>
                </a:lnTo>
                <a:lnTo>
                  <a:pt x="2787848" y="368665"/>
                </a:lnTo>
                <a:lnTo>
                  <a:pt x="2824741" y="395454"/>
                </a:lnTo>
                <a:lnTo>
                  <a:pt x="2868229" y="418559"/>
                </a:lnTo>
                <a:lnTo>
                  <a:pt x="2916849" y="438306"/>
                </a:lnTo>
                <a:lnTo>
                  <a:pt x="2969141" y="455023"/>
                </a:lnTo>
                <a:lnTo>
                  <a:pt x="3023643" y="469040"/>
                </a:lnTo>
                <a:lnTo>
                  <a:pt x="3078893" y="480684"/>
                </a:lnTo>
                <a:lnTo>
                  <a:pt x="3133429" y="490284"/>
                </a:lnTo>
                <a:lnTo>
                  <a:pt x="3185791" y="498167"/>
                </a:lnTo>
                <a:lnTo>
                  <a:pt x="3239901" y="499738"/>
                </a:lnTo>
                <a:lnTo>
                  <a:pt x="3290479" y="490289"/>
                </a:lnTo>
                <a:lnTo>
                  <a:pt x="3337492" y="472083"/>
                </a:lnTo>
                <a:lnTo>
                  <a:pt x="3380905" y="447383"/>
                </a:lnTo>
                <a:lnTo>
                  <a:pt x="3420687" y="418449"/>
                </a:lnTo>
                <a:lnTo>
                  <a:pt x="3456801" y="387546"/>
                </a:lnTo>
                <a:lnTo>
                  <a:pt x="3489216" y="356934"/>
                </a:lnTo>
                <a:lnTo>
                  <a:pt x="3517898" y="328876"/>
                </a:lnTo>
                <a:lnTo>
                  <a:pt x="3549914" y="298955"/>
                </a:lnTo>
                <a:lnTo>
                  <a:pt x="3583957" y="270250"/>
                </a:lnTo>
                <a:lnTo>
                  <a:pt x="3620501" y="243609"/>
                </a:lnTo>
                <a:lnTo>
                  <a:pt x="3660019" y="219878"/>
                </a:lnTo>
                <a:lnTo>
                  <a:pt x="3702986" y="199905"/>
                </a:lnTo>
                <a:lnTo>
                  <a:pt x="3749876" y="184536"/>
                </a:lnTo>
                <a:lnTo>
                  <a:pt x="3801162" y="174620"/>
                </a:lnTo>
                <a:lnTo>
                  <a:pt x="3857319" y="171002"/>
                </a:lnTo>
                <a:lnTo>
                  <a:pt x="3910085" y="170856"/>
                </a:lnTo>
                <a:lnTo>
                  <a:pt x="3962709" y="169559"/>
                </a:lnTo>
                <a:lnTo>
                  <a:pt x="4014702" y="165249"/>
                </a:lnTo>
                <a:lnTo>
                  <a:pt x="4065575" y="156067"/>
                </a:lnTo>
                <a:lnTo>
                  <a:pt x="4118490" y="141591"/>
                </a:lnTo>
                <a:lnTo>
                  <a:pt x="4170323" y="125528"/>
                </a:lnTo>
                <a:lnTo>
                  <a:pt x="4222182" y="109577"/>
                </a:lnTo>
                <a:lnTo>
                  <a:pt x="4275176" y="95437"/>
                </a:lnTo>
                <a:lnTo>
                  <a:pt x="4331267" y="87948"/>
                </a:lnTo>
                <a:lnTo>
                  <a:pt x="4383385" y="91481"/>
                </a:lnTo>
                <a:lnTo>
                  <a:pt x="4431726" y="104071"/>
                </a:lnTo>
                <a:lnTo>
                  <a:pt x="4476485" y="123756"/>
                </a:lnTo>
                <a:lnTo>
                  <a:pt x="4517855" y="148572"/>
                </a:lnTo>
                <a:lnTo>
                  <a:pt x="4556030" y="176556"/>
                </a:lnTo>
                <a:lnTo>
                  <a:pt x="4591206" y="205744"/>
                </a:lnTo>
                <a:lnTo>
                  <a:pt x="4623577" y="234172"/>
                </a:lnTo>
                <a:lnTo>
                  <a:pt x="4656617" y="263754"/>
                </a:lnTo>
                <a:lnTo>
                  <a:pt x="4692876" y="293714"/>
                </a:lnTo>
                <a:lnTo>
                  <a:pt x="4733729" y="320252"/>
                </a:lnTo>
                <a:lnTo>
                  <a:pt x="4780550" y="339569"/>
                </a:lnTo>
                <a:lnTo>
                  <a:pt x="4832436" y="348352"/>
                </a:lnTo>
                <a:lnTo>
                  <a:pt x="4880037" y="345473"/>
                </a:lnTo>
                <a:lnTo>
                  <a:pt x="4926288" y="334410"/>
                </a:lnTo>
                <a:lnTo>
                  <a:pt x="4974124" y="318640"/>
                </a:lnTo>
                <a:lnTo>
                  <a:pt x="5026243" y="301286"/>
                </a:lnTo>
                <a:lnTo>
                  <a:pt x="5077172" y="288745"/>
                </a:lnTo>
                <a:lnTo>
                  <a:pt x="5129587" y="285266"/>
                </a:lnTo>
                <a:lnTo>
                  <a:pt x="5186164" y="295094"/>
                </a:lnTo>
                <a:lnTo>
                  <a:pt x="5232479" y="313938"/>
                </a:lnTo>
                <a:lnTo>
                  <a:pt x="5273937" y="338775"/>
                </a:lnTo>
                <a:lnTo>
                  <a:pt x="5311980" y="366442"/>
                </a:lnTo>
                <a:lnTo>
                  <a:pt x="5348051" y="393773"/>
                </a:lnTo>
                <a:lnTo>
                  <a:pt x="5386187" y="420685"/>
                </a:lnTo>
                <a:lnTo>
                  <a:pt x="5428263" y="446141"/>
                </a:lnTo>
                <a:lnTo>
                  <a:pt x="5474594" y="467121"/>
                </a:lnTo>
                <a:lnTo>
                  <a:pt x="5525496" y="480603"/>
                </a:lnTo>
                <a:lnTo>
                  <a:pt x="5579324" y="480672"/>
                </a:lnTo>
                <a:lnTo>
                  <a:pt x="5629100" y="466477"/>
                </a:lnTo>
                <a:lnTo>
                  <a:pt x="5673519" y="443620"/>
                </a:lnTo>
                <a:lnTo>
                  <a:pt x="5711273" y="417700"/>
                </a:lnTo>
                <a:lnTo>
                  <a:pt x="5748460" y="387573"/>
                </a:lnTo>
                <a:lnTo>
                  <a:pt x="5783552" y="356217"/>
                </a:lnTo>
                <a:lnTo>
                  <a:pt x="5818144" y="324554"/>
                </a:lnTo>
                <a:lnTo>
                  <a:pt x="5853831" y="293506"/>
                </a:lnTo>
                <a:lnTo>
                  <a:pt x="5886411" y="266345"/>
                </a:lnTo>
                <a:lnTo>
                  <a:pt x="5924437" y="238277"/>
                </a:lnTo>
                <a:lnTo>
                  <a:pt x="5967835" y="215357"/>
                </a:lnTo>
                <a:lnTo>
                  <a:pt x="6016531" y="203641"/>
                </a:lnTo>
                <a:lnTo>
                  <a:pt x="6069636" y="204958"/>
                </a:lnTo>
                <a:lnTo>
                  <a:pt x="6120378" y="216147"/>
                </a:lnTo>
                <a:lnTo>
                  <a:pt x="6168845" y="234980"/>
                </a:lnTo>
                <a:lnTo>
                  <a:pt x="6215127" y="259227"/>
                </a:lnTo>
                <a:lnTo>
                  <a:pt x="6259312" y="286660"/>
                </a:lnTo>
                <a:lnTo>
                  <a:pt x="6301491" y="315050"/>
                </a:lnTo>
                <a:lnTo>
                  <a:pt x="6341752" y="342167"/>
                </a:lnTo>
                <a:lnTo>
                  <a:pt x="6380185" y="365782"/>
                </a:lnTo>
                <a:lnTo>
                  <a:pt x="6423028" y="388793"/>
                </a:lnTo>
                <a:lnTo>
                  <a:pt x="6467963" y="409143"/>
                </a:lnTo>
                <a:lnTo>
                  <a:pt x="6516072" y="425165"/>
                </a:lnTo>
                <a:lnTo>
                  <a:pt x="6568437" y="435188"/>
                </a:lnTo>
                <a:lnTo>
                  <a:pt x="6622912" y="435121"/>
                </a:lnTo>
                <a:lnTo>
                  <a:pt x="6675261" y="424523"/>
                </a:lnTo>
                <a:lnTo>
                  <a:pt x="6724689" y="407338"/>
                </a:lnTo>
                <a:lnTo>
                  <a:pt x="6770405" y="387512"/>
                </a:lnTo>
                <a:lnTo>
                  <a:pt x="6817192" y="369518"/>
                </a:lnTo>
                <a:lnTo>
                  <a:pt x="6866719" y="358437"/>
                </a:lnTo>
                <a:lnTo>
                  <a:pt x="6917642" y="357349"/>
                </a:lnTo>
                <a:lnTo>
                  <a:pt x="6968615" y="369338"/>
                </a:lnTo>
                <a:lnTo>
                  <a:pt x="7014078" y="392241"/>
                </a:lnTo>
                <a:lnTo>
                  <a:pt x="7054250" y="420553"/>
                </a:lnTo>
                <a:lnTo>
                  <a:pt x="7091961" y="450772"/>
                </a:lnTo>
                <a:lnTo>
                  <a:pt x="7130045" y="479396"/>
                </a:lnTo>
                <a:lnTo>
                  <a:pt x="7171540" y="505639"/>
                </a:lnTo>
                <a:lnTo>
                  <a:pt x="7216696" y="526207"/>
                </a:lnTo>
                <a:lnTo>
                  <a:pt x="7266679" y="535608"/>
                </a:lnTo>
                <a:lnTo>
                  <a:pt x="7322654" y="528355"/>
                </a:lnTo>
                <a:lnTo>
                  <a:pt x="7371997" y="510250"/>
                </a:lnTo>
                <a:lnTo>
                  <a:pt x="7417450" y="488596"/>
                </a:lnTo>
                <a:lnTo>
                  <a:pt x="7462147" y="466177"/>
                </a:lnTo>
                <a:lnTo>
                  <a:pt x="7509218" y="445779"/>
                </a:lnTo>
                <a:lnTo>
                  <a:pt x="7561720" y="428712"/>
                </a:lnTo>
                <a:lnTo>
                  <a:pt x="7615455" y="415523"/>
                </a:lnTo>
                <a:lnTo>
                  <a:pt x="7670504" y="404737"/>
                </a:lnTo>
                <a:lnTo>
                  <a:pt x="7726948" y="394878"/>
                </a:lnTo>
                <a:lnTo>
                  <a:pt x="7777807" y="383347"/>
                </a:lnTo>
                <a:lnTo>
                  <a:pt x="7825727" y="368057"/>
                </a:lnTo>
                <a:lnTo>
                  <a:pt x="7872111" y="350588"/>
                </a:lnTo>
                <a:lnTo>
                  <a:pt x="7918363" y="332521"/>
                </a:lnTo>
                <a:lnTo>
                  <a:pt x="7967723" y="315723"/>
                </a:lnTo>
                <a:lnTo>
                  <a:pt x="8016921" y="304485"/>
                </a:lnTo>
                <a:lnTo>
                  <a:pt x="8067996" y="299963"/>
                </a:lnTo>
                <a:lnTo>
                  <a:pt x="8122986" y="303310"/>
                </a:lnTo>
                <a:lnTo>
                  <a:pt x="8175209" y="316014"/>
                </a:lnTo>
                <a:lnTo>
                  <a:pt x="8225331" y="337051"/>
                </a:lnTo>
                <a:lnTo>
                  <a:pt x="8272293" y="361904"/>
                </a:lnTo>
                <a:lnTo>
                  <a:pt x="8315036" y="386051"/>
                </a:lnTo>
                <a:lnTo>
                  <a:pt x="8357681" y="409964"/>
                </a:lnTo>
                <a:lnTo>
                  <a:pt x="8401310" y="434441"/>
                </a:lnTo>
                <a:lnTo>
                  <a:pt x="8446107" y="458659"/>
                </a:lnTo>
                <a:lnTo>
                  <a:pt x="8492256" y="481792"/>
                </a:lnTo>
                <a:lnTo>
                  <a:pt x="8539942" y="503016"/>
                </a:lnTo>
                <a:lnTo>
                  <a:pt x="8589350" y="521506"/>
                </a:lnTo>
                <a:lnTo>
                  <a:pt x="8640664" y="536437"/>
                </a:lnTo>
                <a:lnTo>
                  <a:pt x="8694069" y="546986"/>
                </a:lnTo>
                <a:lnTo>
                  <a:pt x="8746913" y="549177"/>
                </a:lnTo>
                <a:lnTo>
                  <a:pt x="8797535" y="541184"/>
                </a:lnTo>
                <a:lnTo>
                  <a:pt x="8845806" y="525162"/>
                </a:lnTo>
                <a:lnTo>
                  <a:pt x="8891593" y="503263"/>
                </a:lnTo>
                <a:lnTo>
                  <a:pt x="8934769" y="477640"/>
                </a:lnTo>
                <a:lnTo>
                  <a:pt x="8975202" y="450449"/>
                </a:lnTo>
                <a:lnTo>
                  <a:pt x="9012763" y="423841"/>
                </a:lnTo>
                <a:lnTo>
                  <a:pt x="9047321" y="399971"/>
                </a:lnTo>
                <a:lnTo>
                  <a:pt x="9087886" y="374123"/>
                </a:lnTo>
                <a:lnTo>
                  <a:pt x="9128888" y="349983"/>
                </a:lnTo>
                <a:lnTo>
                  <a:pt x="9170720" y="327533"/>
                </a:lnTo>
                <a:lnTo>
                  <a:pt x="9213774" y="306756"/>
                </a:lnTo>
                <a:lnTo>
                  <a:pt x="9258443" y="287632"/>
                </a:lnTo>
                <a:lnTo>
                  <a:pt x="9305119" y="270143"/>
                </a:lnTo>
                <a:lnTo>
                  <a:pt x="9354193" y="254273"/>
                </a:lnTo>
                <a:lnTo>
                  <a:pt x="9406059" y="240001"/>
                </a:lnTo>
                <a:lnTo>
                  <a:pt x="9461466" y="227640"/>
                </a:lnTo>
                <a:lnTo>
                  <a:pt x="9515019" y="219204"/>
                </a:lnTo>
                <a:lnTo>
                  <a:pt x="9567112" y="214944"/>
                </a:lnTo>
                <a:lnTo>
                  <a:pt x="9618138" y="215111"/>
                </a:lnTo>
                <a:lnTo>
                  <a:pt x="9668489" y="219954"/>
                </a:lnTo>
                <a:lnTo>
                  <a:pt x="9718560" y="229727"/>
                </a:lnTo>
                <a:lnTo>
                  <a:pt x="9768744" y="244678"/>
                </a:lnTo>
                <a:lnTo>
                  <a:pt x="9819433" y="265058"/>
                </a:lnTo>
                <a:lnTo>
                  <a:pt x="9864454" y="286954"/>
                </a:lnTo>
                <a:lnTo>
                  <a:pt x="9906893" y="309262"/>
                </a:lnTo>
                <a:lnTo>
                  <a:pt x="9948238" y="330679"/>
                </a:lnTo>
                <a:lnTo>
                  <a:pt x="9989974" y="349902"/>
                </a:lnTo>
                <a:lnTo>
                  <a:pt x="10033589" y="365628"/>
                </a:lnTo>
                <a:lnTo>
                  <a:pt x="10080569" y="376553"/>
                </a:lnTo>
                <a:lnTo>
                  <a:pt x="10132399" y="381374"/>
                </a:lnTo>
                <a:lnTo>
                  <a:pt x="10190567" y="378787"/>
                </a:lnTo>
                <a:lnTo>
                  <a:pt x="10242550" y="372638"/>
                </a:lnTo>
                <a:lnTo>
                  <a:pt x="10294632" y="367722"/>
                </a:lnTo>
                <a:lnTo>
                  <a:pt x="10346684" y="367421"/>
                </a:lnTo>
                <a:lnTo>
                  <a:pt x="10398581" y="375117"/>
                </a:lnTo>
                <a:lnTo>
                  <a:pt x="10448477" y="391361"/>
                </a:lnTo>
                <a:lnTo>
                  <a:pt x="10494461" y="412521"/>
                </a:lnTo>
                <a:lnTo>
                  <a:pt x="10538110" y="436124"/>
                </a:lnTo>
                <a:lnTo>
                  <a:pt x="10581005" y="459698"/>
                </a:lnTo>
                <a:lnTo>
                  <a:pt x="10629069" y="483029"/>
                </a:lnTo>
                <a:lnTo>
                  <a:pt x="10676816" y="501580"/>
                </a:lnTo>
                <a:lnTo>
                  <a:pt x="10724326" y="514568"/>
                </a:lnTo>
                <a:lnTo>
                  <a:pt x="10771681" y="521213"/>
                </a:lnTo>
                <a:lnTo>
                  <a:pt x="10818960" y="520730"/>
                </a:lnTo>
                <a:lnTo>
                  <a:pt x="10866245" y="512339"/>
                </a:lnTo>
                <a:lnTo>
                  <a:pt x="10913617" y="495257"/>
                </a:lnTo>
                <a:lnTo>
                  <a:pt x="10961155" y="468703"/>
                </a:lnTo>
                <a:lnTo>
                  <a:pt x="11004921" y="437438"/>
                </a:lnTo>
                <a:lnTo>
                  <a:pt x="11045576" y="404263"/>
                </a:lnTo>
                <a:lnTo>
                  <a:pt x="11083779" y="369633"/>
                </a:lnTo>
                <a:lnTo>
                  <a:pt x="11120189" y="334001"/>
                </a:lnTo>
                <a:lnTo>
                  <a:pt x="11155466" y="297822"/>
                </a:lnTo>
                <a:lnTo>
                  <a:pt x="11190267" y="261549"/>
                </a:lnTo>
                <a:lnTo>
                  <a:pt x="11225253" y="225637"/>
                </a:lnTo>
                <a:lnTo>
                  <a:pt x="11257687" y="194519"/>
                </a:lnTo>
                <a:lnTo>
                  <a:pt x="11294815" y="164498"/>
                </a:lnTo>
                <a:lnTo>
                  <a:pt x="11337500" y="138703"/>
                </a:lnTo>
                <a:lnTo>
                  <a:pt x="11386607" y="120265"/>
                </a:lnTo>
                <a:lnTo>
                  <a:pt x="11439130" y="116602"/>
                </a:lnTo>
                <a:lnTo>
                  <a:pt x="11486136" y="129927"/>
                </a:lnTo>
                <a:lnTo>
                  <a:pt x="11526435" y="153963"/>
                </a:lnTo>
                <a:lnTo>
                  <a:pt x="11558832" y="182432"/>
                </a:lnTo>
                <a:lnTo>
                  <a:pt x="11591633" y="219163"/>
                </a:lnTo>
                <a:lnTo>
                  <a:pt x="11621975" y="258169"/>
                </a:lnTo>
                <a:lnTo>
                  <a:pt x="11651442" y="298228"/>
                </a:lnTo>
                <a:lnTo>
                  <a:pt x="11681615" y="338124"/>
                </a:lnTo>
                <a:lnTo>
                  <a:pt x="11714077" y="376637"/>
                </a:lnTo>
                <a:lnTo>
                  <a:pt x="11750410" y="412547"/>
                </a:lnTo>
                <a:lnTo>
                  <a:pt x="11792196" y="444637"/>
                </a:lnTo>
                <a:lnTo>
                  <a:pt x="11834685" y="464080"/>
                </a:lnTo>
                <a:lnTo>
                  <a:pt x="11875029" y="467004"/>
                </a:lnTo>
                <a:lnTo>
                  <a:pt x="11912897" y="456537"/>
                </a:lnTo>
                <a:lnTo>
                  <a:pt x="11947958" y="435804"/>
                </a:lnTo>
                <a:lnTo>
                  <a:pt x="11979881" y="407932"/>
                </a:lnTo>
                <a:lnTo>
                  <a:pt x="12008334" y="376047"/>
                </a:lnTo>
                <a:lnTo>
                  <a:pt x="12032987" y="343275"/>
                </a:lnTo>
                <a:lnTo>
                  <a:pt x="12069566" y="287575"/>
                </a:lnTo>
                <a:lnTo>
                  <a:pt x="12093531" y="248955"/>
                </a:lnTo>
                <a:lnTo>
                  <a:pt x="12119704" y="206779"/>
                </a:lnTo>
                <a:lnTo>
                  <a:pt x="12148796" y="163269"/>
                </a:lnTo>
                <a:lnTo>
                  <a:pt x="12181521" y="120643"/>
                </a:lnTo>
                <a:lnTo>
                  <a:pt x="12218592" y="81122"/>
                </a:lnTo>
                <a:lnTo>
                  <a:pt x="12260720" y="46927"/>
                </a:lnTo>
                <a:lnTo>
                  <a:pt x="12308619" y="20278"/>
                </a:lnTo>
                <a:lnTo>
                  <a:pt x="12353527" y="5959"/>
                </a:lnTo>
                <a:lnTo>
                  <a:pt x="12400711" y="0"/>
                </a:lnTo>
                <a:lnTo>
                  <a:pt x="12449114" y="1324"/>
                </a:lnTo>
                <a:lnTo>
                  <a:pt x="12497677" y="8853"/>
                </a:lnTo>
                <a:lnTo>
                  <a:pt x="12545344" y="21510"/>
                </a:lnTo>
                <a:lnTo>
                  <a:pt x="12591056" y="38217"/>
                </a:lnTo>
                <a:lnTo>
                  <a:pt x="12633757" y="57897"/>
                </a:lnTo>
                <a:lnTo>
                  <a:pt x="12672387" y="79472"/>
                </a:lnTo>
                <a:lnTo>
                  <a:pt x="12705890" y="101863"/>
                </a:lnTo>
                <a:lnTo>
                  <a:pt x="12746259" y="136012"/>
                </a:lnTo>
                <a:lnTo>
                  <a:pt x="12781196" y="174079"/>
                </a:lnTo>
                <a:lnTo>
                  <a:pt x="12811480" y="214985"/>
                </a:lnTo>
                <a:lnTo>
                  <a:pt x="12837893" y="257651"/>
                </a:lnTo>
                <a:lnTo>
                  <a:pt x="12861216" y="300995"/>
                </a:lnTo>
                <a:lnTo>
                  <a:pt x="12882228" y="343939"/>
                </a:lnTo>
                <a:lnTo>
                  <a:pt x="12901712" y="385404"/>
                </a:lnTo>
                <a:lnTo>
                  <a:pt x="12922282" y="429753"/>
                </a:lnTo>
                <a:lnTo>
                  <a:pt x="12942497" y="474154"/>
                </a:lnTo>
                <a:lnTo>
                  <a:pt x="12962585" y="518569"/>
                </a:lnTo>
                <a:lnTo>
                  <a:pt x="12982777" y="562961"/>
                </a:lnTo>
                <a:lnTo>
                  <a:pt x="13003300" y="607291"/>
                </a:lnTo>
                <a:lnTo>
                  <a:pt x="13004799" y="610436"/>
                </a:lnTo>
              </a:path>
            </a:pathLst>
          </a:custGeom>
          <a:ln w="31750">
            <a:solidFill>
              <a:srgbClr val="A6A6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40332" y="3406295"/>
            <a:ext cx="707390" cy="0"/>
          </a:xfrm>
          <a:custGeom>
            <a:avLst/>
            <a:gdLst/>
            <a:ahLst/>
            <a:cxnLst/>
            <a:rect l="l" t="t" r="r" b="b"/>
            <a:pathLst>
              <a:path w="707390">
                <a:moveTo>
                  <a:pt x="0" y="0"/>
                </a:moveTo>
                <a:lnTo>
                  <a:pt x="706961" y="0"/>
                </a:lnTo>
              </a:path>
            </a:pathLst>
          </a:custGeom>
          <a:ln w="31750">
            <a:solidFill>
              <a:srgbClr val="8080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64697" y="3432278"/>
            <a:ext cx="1895475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b="0" i="1" spc="180" dirty="0">
                <a:solidFill>
                  <a:srgbClr val="E0E0E0"/>
                </a:solidFill>
                <a:latin typeface="Bookman Old Style"/>
                <a:cs typeface="Bookman Old Style"/>
              </a:rPr>
              <a:t>f</a:t>
            </a:r>
            <a:r>
              <a:rPr sz="3750" i="1" spc="270" baseline="-12222" dirty="0">
                <a:solidFill>
                  <a:srgbClr val="E0E0E0"/>
                </a:solidFill>
                <a:latin typeface="Lucida Sans"/>
                <a:cs typeface="Lucida Sans"/>
              </a:rPr>
              <a:t>r</a:t>
            </a:r>
            <a:r>
              <a:rPr sz="3550" spc="180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180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b="0" i="1" spc="180" dirty="0">
                <a:solidFill>
                  <a:srgbClr val="E0E0E0"/>
                </a:solidFill>
                <a:latin typeface="Bookman Old Style"/>
                <a:cs typeface="Bookman Old Style"/>
              </a:rPr>
              <a:t>,</a:t>
            </a:r>
            <a:r>
              <a:rPr sz="3550" b="0" i="1" spc="-615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spc="-45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spc="-45" dirty="0">
                <a:solidFill>
                  <a:srgbClr val="E0E0E0"/>
                </a:solidFill>
                <a:latin typeface="Tahoma"/>
                <a:cs typeface="Tahoma"/>
              </a:rPr>
              <a:t>) </a:t>
            </a: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=</a:t>
            </a:r>
            <a:endParaRPr sz="355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27796" y="3786134"/>
            <a:ext cx="4787900" cy="0"/>
          </a:xfrm>
          <a:custGeom>
            <a:avLst/>
            <a:gdLst/>
            <a:ahLst/>
            <a:cxnLst/>
            <a:rect l="l" t="t" r="r" b="b"/>
            <a:pathLst>
              <a:path w="4787900">
                <a:moveTo>
                  <a:pt x="0" y="0"/>
                </a:moveTo>
                <a:lnTo>
                  <a:pt x="4787508" y="0"/>
                </a:lnTo>
              </a:path>
            </a:pathLst>
          </a:custGeom>
          <a:ln w="1817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15096" y="3050756"/>
            <a:ext cx="4813300" cy="1264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9690" marR="5080" indent="-1317625">
              <a:lnSpc>
                <a:spcPct val="114500"/>
              </a:lnSpc>
              <a:spcBef>
                <a:spcPts val="95"/>
              </a:spcBef>
            </a:pPr>
            <a:r>
              <a:rPr sz="3550" b="0" i="1" spc="100" dirty="0">
                <a:solidFill>
                  <a:srgbClr val="E0E0E0"/>
                </a:solidFill>
                <a:latin typeface="Bookman Old Style"/>
                <a:cs typeface="Bookman Old Style"/>
              </a:rPr>
              <a:t>F</a:t>
            </a:r>
            <a:r>
              <a:rPr sz="3550" b="0" i="1" spc="-580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spc="25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2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b="0" i="1" spc="25" dirty="0">
                <a:solidFill>
                  <a:srgbClr val="E0E0E0"/>
                </a:solidFill>
                <a:latin typeface="Bookman Old Style"/>
                <a:cs typeface="Bookman Old Style"/>
              </a:rPr>
              <a:t>,</a:t>
            </a:r>
            <a:r>
              <a:rPr sz="3550" b="0" i="1" spc="-480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spc="75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75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52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b="0" i="1" spc="150" dirty="0">
                <a:solidFill>
                  <a:srgbClr val="E0E0E0"/>
                </a:solidFill>
                <a:latin typeface="Bookman Old Style"/>
                <a:cs typeface="Bookman Old Style"/>
              </a:rPr>
              <a:t>D</a:t>
            </a:r>
            <a:r>
              <a:rPr sz="3550" spc="150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150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150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52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b="0" i="1" spc="50" dirty="0">
                <a:solidFill>
                  <a:srgbClr val="E0E0E0"/>
                </a:solidFill>
                <a:latin typeface="Bookman Old Style"/>
                <a:cs typeface="Bookman Old Style"/>
              </a:rPr>
              <a:t>G</a:t>
            </a:r>
            <a:r>
              <a:rPr sz="3550" spc="50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50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b="0" i="1" spc="50" dirty="0">
                <a:solidFill>
                  <a:srgbClr val="E0E0E0"/>
                </a:solidFill>
                <a:latin typeface="Bookman Old Style"/>
                <a:cs typeface="Bookman Old Style"/>
              </a:rPr>
              <a:t>,</a:t>
            </a:r>
            <a:r>
              <a:rPr sz="3550" b="0" i="1" spc="-480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spc="-100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b="0" i="1" spc="-100" dirty="0">
                <a:solidFill>
                  <a:srgbClr val="E0E0E0"/>
                </a:solidFill>
                <a:latin typeface="Bookman Old Style"/>
                <a:cs typeface="Bookman Old Style"/>
              </a:rPr>
              <a:t>,</a:t>
            </a:r>
            <a:r>
              <a:rPr sz="3550" b="0" i="1" spc="-480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spc="75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75" dirty="0">
                <a:solidFill>
                  <a:srgbClr val="E0E0E0"/>
                </a:solidFill>
                <a:latin typeface="Tahoma"/>
                <a:cs typeface="Tahoma"/>
              </a:rPr>
              <a:t>)  </a:t>
            </a:r>
            <a:r>
              <a:rPr sz="3550" spc="60" dirty="0">
                <a:solidFill>
                  <a:srgbClr val="E0E0E0"/>
                </a:solidFill>
                <a:latin typeface="Tahoma"/>
                <a:cs typeface="Tahoma"/>
              </a:rPr>
              <a:t>4</a:t>
            </a:r>
            <a:r>
              <a:rPr sz="3550" i="1" spc="60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spc="60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i="1" spc="60" dirty="0">
                <a:solidFill>
                  <a:srgbClr val="E0E0E0"/>
                </a:solidFill>
                <a:latin typeface="Arial"/>
                <a:cs typeface="Arial"/>
              </a:rPr>
              <a:t>·</a:t>
            </a:r>
            <a:r>
              <a:rPr sz="3550" spc="60" dirty="0">
                <a:solidFill>
                  <a:srgbClr val="E0E0E0"/>
                </a:solidFill>
                <a:latin typeface="Lucida Sans"/>
                <a:cs typeface="Lucida Sans"/>
              </a:rPr>
              <a:t>n</a:t>
            </a:r>
            <a:r>
              <a:rPr sz="3550" i="1" spc="60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i="1" spc="-465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spc="55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·</a:t>
            </a:r>
            <a:r>
              <a:rPr sz="3550" spc="55" dirty="0">
                <a:solidFill>
                  <a:srgbClr val="E0E0E0"/>
                </a:solidFill>
                <a:latin typeface="Lucida Sans"/>
                <a:cs typeface="Lucida Sans"/>
              </a:rPr>
              <a:t>n</a:t>
            </a: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endParaRPr sz="355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769302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50" dirty="0"/>
              <a:t>Reﬂection </a:t>
            </a:r>
            <a:r>
              <a:rPr sz="5600" spc="25" dirty="0"/>
              <a:t>to</a:t>
            </a:r>
            <a:r>
              <a:rPr sz="5600" spc="-225" dirty="0"/>
              <a:t> </a:t>
            </a:r>
            <a:r>
              <a:rPr sz="5600" spc="50" dirty="0"/>
              <a:t>transmission</a:t>
            </a:r>
            <a:endParaRPr sz="5600"/>
          </a:p>
        </p:txBody>
      </p:sp>
      <p:sp>
        <p:nvSpPr>
          <p:cNvPr id="11" name="object 11"/>
          <p:cNvSpPr txBox="1"/>
          <p:nvPr/>
        </p:nvSpPr>
        <p:spPr>
          <a:xfrm>
            <a:off x="603899" y="4711700"/>
            <a:ext cx="7747000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spc="-120" dirty="0">
                <a:solidFill>
                  <a:srgbClr val="E0E0E0"/>
                </a:solidFill>
                <a:latin typeface="Calibri"/>
                <a:cs typeface="Calibri"/>
              </a:rPr>
              <a:t>We </a:t>
            </a:r>
            <a:r>
              <a:rPr sz="3200" spc="40" dirty="0">
                <a:solidFill>
                  <a:srgbClr val="E0E0E0"/>
                </a:solidFill>
                <a:latin typeface="Calibri"/>
                <a:cs typeface="Calibri"/>
              </a:rPr>
              <a:t>generalize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the </a:t>
            </a:r>
            <a:r>
              <a:rPr sz="3200" spc="50" dirty="0">
                <a:solidFill>
                  <a:srgbClr val="E0E0E0"/>
                </a:solidFill>
                <a:latin typeface="Calibri"/>
                <a:cs typeface="Calibri"/>
              </a:rPr>
              <a:t>geometric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analysis </a:t>
            </a:r>
            <a:r>
              <a:rPr sz="3200" spc="75" dirty="0">
                <a:solidFill>
                  <a:srgbClr val="E0E0E0"/>
                </a:solidFill>
                <a:latin typeface="Calibri"/>
                <a:cs typeface="Calibri"/>
              </a:rPr>
              <a:t>dealing  </a:t>
            </a:r>
            <a:r>
              <a:rPr sz="3200" spc="35" dirty="0">
                <a:solidFill>
                  <a:srgbClr val="E0E0E0"/>
                </a:solidFill>
                <a:latin typeface="Calibri"/>
                <a:cs typeface="Calibri"/>
              </a:rPr>
              <a:t>with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the </a:t>
            </a:r>
            <a:r>
              <a:rPr sz="3200" spc="15" dirty="0">
                <a:solidFill>
                  <a:srgbClr val="FFFC01"/>
                </a:solidFill>
                <a:latin typeface="Calibri"/>
                <a:cs typeface="Calibri"/>
              </a:rPr>
              <a:t>surface </a:t>
            </a:r>
            <a:r>
              <a:rPr sz="3200" spc="-20" dirty="0">
                <a:solidFill>
                  <a:srgbClr val="FFFC01"/>
                </a:solidFill>
                <a:latin typeface="Calibri"/>
                <a:cs typeface="Calibri"/>
              </a:rPr>
              <a:t>area </a:t>
            </a: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where </a:t>
            </a:r>
            <a:r>
              <a:rPr sz="3200" spc="30" dirty="0">
                <a:solidFill>
                  <a:srgbClr val="E0E0E0"/>
                </a:solidFill>
                <a:latin typeface="Calibri"/>
                <a:cs typeface="Calibri"/>
              </a:rPr>
              <a:t>scattering</a:t>
            </a:r>
            <a:r>
              <a:rPr sz="3200" spc="-37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0" dirty="0">
                <a:solidFill>
                  <a:srgbClr val="E0E0E0"/>
                </a:solidFill>
                <a:latin typeface="Calibri"/>
                <a:cs typeface="Calibri"/>
              </a:rPr>
              <a:t>occurs.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59080" y="2241687"/>
            <a:ext cx="581660" cy="600710"/>
          </a:xfrm>
          <a:custGeom>
            <a:avLst/>
            <a:gdLst/>
            <a:ahLst/>
            <a:cxnLst/>
            <a:rect l="l" t="t" r="r" b="b"/>
            <a:pathLst>
              <a:path w="581659" h="600710">
                <a:moveTo>
                  <a:pt x="0" y="0"/>
                </a:moveTo>
                <a:lnTo>
                  <a:pt x="581522" y="600569"/>
                </a:lnTo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87067" y="2689451"/>
            <a:ext cx="351155" cy="356870"/>
          </a:xfrm>
          <a:custGeom>
            <a:avLst/>
            <a:gdLst/>
            <a:ahLst/>
            <a:cxnLst/>
            <a:rect l="l" t="t" r="r" b="b"/>
            <a:pathLst>
              <a:path w="351154" h="356869">
                <a:moveTo>
                  <a:pt x="164809" y="0"/>
                </a:moveTo>
                <a:lnTo>
                  <a:pt x="131014" y="129538"/>
                </a:lnTo>
                <a:lnTo>
                  <a:pt x="0" y="159599"/>
                </a:lnTo>
                <a:lnTo>
                  <a:pt x="1295" y="163752"/>
                </a:lnTo>
                <a:lnTo>
                  <a:pt x="184265" y="246227"/>
                </a:lnTo>
                <a:lnTo>
                  <a:pt x="350724" y="356449"/>
                </a:lnTo>
                <a:lnTo>
                  <a:pt x="245911" y="186536"/>
                </a:lnTo>
                <a:lnTo>
                  <a:pt x="169381" y="990"/>
                </a:lnTo>
                <a:lnTo>
                  <a:pt x="164809" y="0"/>
                </a:lnTo>
                <a:close/>
              </a:path>
            </a:pathLst>
          </a:custGeom>
          <a:solidFill>
            <a:srgbClr val="D9D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32091" y="1899614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32060" y="0"/>
                </a:moveTo>
                <a:lnTo>
                  <a:pt x="20132" y="1730"/>
                </a:lnTo>
                <a:lnTo>
                  <a:pt x="9799" y="7971"/>
                </a:lnTo>
                <a:lnTo>
                  <a:pt x="2891" y="17364"/>
                </a:lnTo>
                <a:lnTo>
                  <a:pt x="0" y="28662"/>
                </a:lnTo>
                <a:lnTo>
                  <a:pt x="1717" y="40618"/>
                </a:lnTo>
                <a:lnTo>
                  <a:pt x="7974" y="50958"/>
                </a:lnTo>
                <a:lnTo>
                  <a:pt x="17373" y="57855"/>
                </a:lnTo>
                <a:lnTo>
                  <a:pt x="28664" y="60727"/>
                </a:lnTo>
                <a:lnTo>
                  <a:pt x="40593" y="58995"/>
                </a:lnTo>
                <a:lnTo>
                  <a:pt x="50942" y="52758"/>
                </a:lnTo>
                <a:lnTo>
                  <a:pt x="57845" y="43372"/>
                </a:lnTo>
                <a:lnTo>
                  <a:pt x="60715" y="32079"/>
                </a:lnTo>
                <a:lnTo>
                  <a:pt x="58969" y="20120"/>
                </a:lnTo>
                <a:lnTo>
                  <a:pt x="52735" y="9792"/>
                </a:lnTo>
                <a:lnTo>
                  <a:pt x="43346" y="2886"/>
                </a:lnTo>
                <a:lnTo>
                  <a:pt x="32060" y="0"/>
                </a:lnTo>
                <a:close/>
              </a:path>
            </a:pathLst>
          </a:custGeom>
          <a:solidFill>
            <a:srgbClr val="F6EB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40152" y="1904293"/>
            <a:ext cx="177800" cy="18415"/>
          </a:xfrm>
          <a:custGeom>
            <a:avLst/>
            <a:gdLst/>
            <a:ahLst/>
            <a:cxnLst/>
            <a:rect l="l" t="t" r="r" b="b"/>
            <a:pathLst>
              <a:path w="177800" h="18414">
                <a:moveTo>
                  <a:pt x="177331" y="0"/>
                </a:moveTo>
                <a:lnTo>
                  <a:pt x="0" y="17868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07414" y="1937358"/>
            <a:ext cx="182245" cy="18415"/>
          </a:xfrm>
          <a:custGeom>
            <a:avLst/>
            <a:gdLst/>
            <a:ahLst/>
            <a:cxnLst/>
            <a:rect l="l" t="t" r="r" b="b"/>
            <a:pathLst>
              <a:path w="182245" h="18414">
                <a:moveTo>
                  <a:pt x="181826" y="0"/>
                </a:moveTo>
                <a:lnTo>
                  <a:pt x="0" y="18288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91612" y="1982664"/>
            <a:ext cx="82550" cy="148590"/>
          </a:xfrm>
          <a:custGeom>
            <a:avLst/>
            <a:gdLst/>
            <a:ahLst/>
            <a:cxnLst/>
            <a:rect l="l" t="t" r="r" b="b"/>
            <a:pathLst>
              <a:path w="82550" h="148589">
                <a:moveTo>
                  <a:pt x="0" y="0"/>
                </a:moveTo>
                <a:lnTo>
                  <a:pt x="82092" y="148057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51179" y="1729196"/>
            <a:ext cx="83185" cy="149225"/>
          </a:xfrm>
          <a:custGeom>
            <a:avLst/>
            <a:gdLst/>
            <a:ahLst/>
            <a:cxnLst/>
            <a:rect l="l" t="t" r="r" b="b"/>
            <a:pathLst>
              <a:path w="83184" h="149225">
                <a:moveTo>
                  <a:pt x="0" y="0"/>
                </a:moveTo>
                <a:lnTo>
                  <a:pt x="82702" y="149225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65365" y="1881670"/>
            <a:ext cx="133985" cy="33020"/>
          </a:xfrm>
          <a:custGeom>
            <a:avLst/>
            <a:gdLst/>
            <a:ahLst/>
            <a:cxnLst/>
            <a:rect l="l" t="t" r="r" b="b"/>
            <a:pathLst>
              <a:path w="133984" h="33019">
                <a:moveTo>
                  <a:pt x="133960" y="32829"/>
                </a:moveTo>
                <a:lnTo>
                  <a:pt x="0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30442" y="1946625"/>
            <a:ext cx="129539" cy="31750"/>
          </a:xfrm>
          <a:custGeom>
            <a:avLst/>
            <a:gdLst/>
            <a:ahLst/>
            <a:cxnLst/>
            <a:rect l="l" t="t" r="r" b="b"/>
            <a:pathLst>
              <a:path w="129540" h="31750">
                <a:moveTo>
                  <a:pt x="129083" y="31648"/>
                </a:moveTo>
                <a:lnTo>
                  <a:pt x="0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71639" y="1729717"/>
            <a:ext cx="23495" cy="142875"/>
          </a:xfrm>
          <a:custGeom>
            <a:avLst/>
            <a:gdLst/>
            <a:ahLst/>
            <a:cxnLst/>
            <a:rect l="l" t="t" r="r" b="b"/>
            <a:pathLst>
              <a:path w="23495" h="142875">
                <a:moveTo>
                  <a:pt x="22948" y="0"/>
                </a:moveTo>
                <a:lnTo>
                  <a:pt x="0" y="142735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30355" y="2004647"/>
            <a:ext cx="20320" cy="125730"/>
          </a:xfrm>
          <a:custGeom>
            <a:avLst/>
            <a:gdLst/>
            <a:ahLst/>
            <a:cxnLst/>
            <a:rect l="l" t="t" r="r" b="b"/>
            <a:pathLst>
              <a:path w="20320" h="125730">
                <a:moveTo>
                  <a:pt x="0" y="125603"/>
                </a:moveTo>
                <a:lnTo>
                  <a:pt x="20091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98136" y="1702122"/>
            <a:ext cx="96520" cy="166370"/>
          </a:xfrm>
          <a:custGeom>
            <a:avLst/>
            <a:gdLst/>
            <a:ahLst/>
            <a:cxnLst/>
            <a:rect l="l" t="t" r="r" b="b"/>
            <a:pathLst>
              <a:path w="96520" h="166369">
                <a:moveTo>
                  <a:pt x="96215" y="0"/>
                </a:moveTo>
                <a:lnTo>
                  <a:pt x="0" y="166217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40748" y="1981117"/>
            <a:ext cx="92710" cy="159385"/>
          </a:xfrm>
          <a:custGeom>
            <a:avLst/>
            <a:gdLst/>
            <a:ahLst/>
            <a:cxnLst/>
            <a:rect l="l" t="t" r="r" b="b"/>
            <a:pathLst>
              <a:path w="92709" h="159385">
                <a:moveTo>
                  <a:pt x="0" y="159118"/>
                </a:moveTo>
                <a:lnTo>
                  <a:pt x="92138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27739" y="1985051"/>
            <a:ext cx="140970" cy="119380"/>
          </a:xfrm>
          <a:custGeom>
            <a:avLst/>
            <a:gdLst/>
            <a:ahLst/>
            <a:cxnLst/>
            <a:rect l="l" t="t" r="r" b="b"/>
            <a:pathLst>
              <a:path w="140970" h="119380">
                <a:moveTo>
                  <a:pt x="140741" y="118757"/>
                </a:moveTo>
                <a:lnTo>
                  <a:pt x="0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56409" y="1756137"/>
            <a:ext cx="145415" cy="123189"/>
          </a:xfrm>
          <a:custGeom>
            <a:avLst/>
            <a:gdLst/>
            <a:ahLst/>
            <a:cxnLst/>
            <a:rect l="l" t="t" r="r" b="b"/>
            <a:pathLst>
              <a:path w="145415" h="123189">
                <a:moveTo>
                  <a:pt x="145136" y="123152"/>
                </a:moveTo>
                <a:lnTo>
                  <a:pt x="0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83951" y="4280670"/>
            <a:ext cx="194310" cy="993775"/>
          </a:xfrm>
          <a:custGeom>
            <a:avLst/>
            <a:gdLst/>
            <a:ahLst/>
            <a:cxnLst/>
            <a:rect l="l" t="t" r="r" b="b"/>
            <a:pathLst>
              <a:path w="194309" h="993775">
                <a:moveTo>
                  <a:pt x="194298" y="993356"/>
                </a:moveTo>
                <a:lnTo>
                  <a:pt x="0" y="0"/>
                </a:lnTo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883951" y="4280667"/>
            <a:ext cx="445134" cy="909319"/>
          </a:xfrm>
          <a:custGeom>
            <a:avLst/>
            <a:gdLst/>
            <a:ahLst/>
            <a:cxnLst/>
            <a:rect l="l" t="t" r="r" b="b"/>
            <a:pathLst>
              <a:path w="445134" h="909320">
                <a:moveTo>
                  <a:pt x="444666" y="909294"/>
                </a:moveTo>
                <a:lnTo>
                  <a:pt x="0" y="0"/>
                </a:lnTo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78250" y="5169748"/>
            <a:ext cx="250825" cy="125095"/>
          </a:xfrm>
          <a:custGeom>
            <a:avLst/>
            <a:gdLst/>
            <a:ahLst/>
            <a:cxnLst/>
            <a:rect l="l" t="t" r="r" b="b"/>
            <a:pathLst>
              <a:path w="250825" h="125095">
                <a:moveTo>
                  <a:pt x="0" y="104278"/>
                </a:moveTo>
                <a:lnTo>
                  <a:pt x="15850" y="118892"/>
                </a:lnTo>
                <a:lnTo>
                  <a:pt x="47585" y="124510"/>
                </a:lnTo>
                <a:lnTo>
                  <a:pt x="90681" y="121007"/>
                </a:lnTo>
                <a:lnTo>
                  <a:pt x="140615" y="108253"/>
                </a:lnTo>
                <a:lnTo>
                  <a:pt x="188130" y="88271"/>
                </a:lnTo>
                <a:lnTo>
                  <a:pt x="224614" y="65054"/>
                </a:lnTo>
                <a:lnTo>
                  <a:pt x="250368" y="20216"/>
                </a:lnTo>
                <a:lnTo>
                  <a:pt x="234505" y="5615"/>
                </a:lnTo>
                <a:lnTo>
                  <a:pt x="202767" y="0"/>
                </a:lnTo>
                <a:lnTo>
                  <a:pt x="159673" y="3502"/>
                </a:lnTo>
                <a:lnTo>
                  <a:pt x="109741" y="16254"/>
                </a:lnTo>
                <a:lnTo>
                  <a:pt x="62222" y="36230"/>
                </a:lnTo>
                <a:lnTo>
                  <a:pt x="25742" y="59447"/>
                </a:lnTo>
                <a:lnTo>
                  <a:pt x="0" y="104278"/>
                </a:lnTo>
                <a:close/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76029" y="3941010"/>
            <a:ext cx="274320" cy="834390"/>
          </a:xfrm>
          <a:custGeom>
            <a:avLst/>
            <a:gdLst/>
            <a:ahLst/>
            <a:cxnLst/>
            <a:rect l="l" t="t" r="r" b="b"/>
            <a:pathLst>
              <a:path w="274320" h="834389">
                <a:moveTo>
                  <a:pt x="0" y="0"/>
                </a:moveTo>
                <a:lnTo>
                  <a:pt x="273939" y="834047"/>
                </a:lnTo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908241" y="4642519"/>
            <a:ext cx="230504" cy="401955"/>
          </a:xfrm>
          <a:custGeom>
            <a:avLst/>
            <a:gdLst/>
            <a:ahLst/>
            <a:cxnLst/>
            <a:rect l="l" t="t" r="r" b="b"/>
            <a:pathLst>
              <a:path w="230504" h="401954">
                <a:moveTo>
                  <a:pt x="648" y="71589"/>
                </a:moveTo>
                <a:lnTo>
                  <a:pt x="0" y="75895"/>
                </a:lnTo>
                <a:lnTo>
                  <a:pt x="128601" y="229996"/>
                </a:lnTo>
                <a:lnTo>
                  <a:pt x="230188" y="401853"/>
                </a:lnTo>
                <a:lnTo>
                  <a:pt x="210110" y="203225"/>
                </a:lnTo>
                <a:lnTo>
                  <a:pt x="216278" y="101765"/>
                </a:lnTo>
                <a:lnTo>
                  <a:pt x="131624" y="101765"/>
                </a:lnTo>
                <a:lnTo>
                  <a:pt x="648" y="71589"/>
                </a:lnTo>
                <a:close/>
              </a:path>
              <a:path w="230504" h="401954">
                <a:moveTo>
                  <a:pt x="218619" y="0"/>
                </a:moveTo>
                <a:lnTo>
                  <a:pt x="131624" y="101765"/>
                </a:lnTo>
                <a:lnTo>
                  <a:pt x="216278" y="101765"/>
                </a:lnTo>
                <a:lnTo>
                  <a:pt x="222289" y="2882"/>
                </a:lnTo>
                <a:lnTo>
                  <a:pt x="218619" y="0"/>
                </a:lnTo>
                <a:close/>
              </a:path>
            </a:pathLst>
          </a:custGeom>
          <a:solidFill>
            <a:srgbClr val="D9D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76600" y="3187700"/>
            <a:ext cx="1536700" cy="571500"/>
          </a:xfrm>
          <a:custGeom>
            <a:avLst/>
            <a:gdLst/>
            <a:ahLst/>
            <a:cxnLst/>
            <a:rect l="l" t="t" r="r" b="b"/>
            <a:pathLst>
              <a:path w="1536700" h="571500">
                <a:moveTo>
                  <a:pt x="1422400" y="0"/>
                </a:moveTo>
                <a:lnTo>
                  <a:pt x="114300" y="0"/>
                </a:lnTo>
                <a:lnTo>
                  <a:pt x="69809" y="8982"/>
                </a:lnTo>
                <a:lnTo>
                  <a:pt x="33477" y="33477"/>
                </a:lnTo>
                <a:lnTo>
                  <a:pt x="8982" y="69809"/>
                </a:lnTo>
                <a:lnTo>
                  <a:pt x="0" y="114300"/>
                </a:lnTo>
                <a:lnTo>
                  <a:pt x="0" y="457200"/>
                </a:lnTo>
                <a:lnTo>
                  <a:pt x="8982" y="501690"/>
                </a:lnTo>
                <a:lnTo>
                  <a:pt x="33477" y="538022"/>
                </a:lnTo>
                <a:lnTo>
                  <a:pt x="69809" y="562517"/>
                </a:lnTo>
                <a:lnTo>
                  <a:pt x="114300" y="571500"/>
                </a:lnTo>
                <a:lnTo>
                  <a:pt x="1422400" y="571500"/>
                </a:lnTo>
                <a:lnTo>
                  <a:pt x="1466890" y="562517"/>
                </a:lnTo>
                <a:lnTo>
                  <a:pt x="1503222" y="538022"/>
                </a:lnTo>
                <a:lnTo>
                  <a:pt x="1527717" y="501690"/>
                </a:lnTo>
                <a:lnTo>
                  <a:pt x="1536700" y="457200"/>
                </a:lnTo>
                <a:lnTo>
                  <a:pt x="1536700" y="114300"/>
                </a:lnTo>
                <a:lnTo>
                  <a:pt x="1527717" y="69809"/>
                </a:lnTo>
                <a:lnTo>
                  <a:pt x="1503222" y="33477"/>
                </a:lnTo>
                <a:lnTo>
                  <a:pt x="1466890" y="8982"/>
                </a:lnTo>
                <a:lnTo>
                  <a:pt x="1422400" y="0"/>
                </a:lnTo>
                <a:close/>
              </a:path>
            </a:pathLst>
          </a:custGeom>
          <a:solidFill>
            <a:srgbClr val="88FB88">
              <a:alpha val="251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76600" y="2324100"/>
            <a:ext cx="1536700" cy="546100"/>
          </a:xfrm>
          <a:custGeom>
            <a:avLst/>
            <a:gdLst/>
            <a:ahLst/>
            <a:cxnLst/>
            <a:rect l="l" t="t" r="r" b="b"/>
            <a:pathLst>
              <a:path w="1536700" h="546100">
                <a:moveTo>
                  <a:pt x="1447800" y="0"/>
                </a:moveTo>
                <a:lnTo>
                  <a:pt x="88900" y="0"/>
                </a:lnTo>
                <a:lnTo>
                  <a:pt x="54296" y="6986"/>
                </a:lnTo>
                <a:lnTo>
                  <a:pt x="26038" y="26038"/>
                </a:lnTo>
                <a:lnTo>
                  <a:pt x="6986" y="54296"/>
                </a:lnTo>
                <a:lnTo>
                  <a:pt x="0" y="88900"/>
                </a:lnTo>
                <a:lnTo>
                  <a:pt x="0" y="457200"/>
                </a:lnTo>
                <a:lnTo>
                  <a:pt x="6986" y="491803"/>
                </a:lnTo>
                <a:lnTo>
                  <a:pt x="26038" y="520061"/>
                </a:lnTo>
                <a:lnTo>
                  <a:pt x="54296" y="539113"/>
                </a:lnTo>
                <a:lnTo>
                  <a:pt x="88900" y="546100"/>
                </a:lnTo>
                <a:lnTo>
                  <a:pt x="1447800" y="546100"/>
                </a:lnTo>
                <a:lnTo>
                  <a:pt x="1482403" y="539113"/>
                </a:lnTo>
                <a:lnTo>
                  <a:pt x="1510661" y="520061"/>
                </a:lnTo>
                <a:lnTo>
                  <a:pt x="1529713" y="491803"/>
                </a:lnTo>
                <a:lnTo>
                  <a:pt x="1536700" y="457200"/>
                </a:lnTo>
                <a:lnTo>
                  <a:pt x="1536700" y="88900"/>
                </a:lnTo>
                <a:lnTo>
                  <a:pt x="1529713" y="54296"/>
                </a:lnTo>
                <a:lnTo>
                  <a:pt x="1510661" y="26038"/>
                </a:lnTo>
                <a:lnTo>
                  <a:pt x="1482403" y="6986"/>
                </a:lnTo>
                <a:lnTo>
                  <a:pt x="1447800" y="0"/>
                </a:lnTo>
                <a:close/>
              </a:path>
            </a:pathLst>
          </a:custGeom>
          <a:solidFill>
            <a:srgbClr val="88FB88">
              <a:alpha val="251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03899" y="1371600"/>
            <a:ext cx="6734809" cy="140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solidFill>
                  <a:srgbClr val="E0E0E0"/>
                </a:solidFill>
                <a:latin typeface="Calibri"/>
                <a:cs typeface="Calibri"/>
              </a:rPr>
              <a:t>Traditional </a:t>
            </a:r>
            <a:r>
              <a:rPr sz="3200" spc="15" dirty="0">
                <a:solidFill>
                  <a:srgbClr val="E0E0E0"/>
                </a:solidFill>
                <a:latin typeface="Calibri"/>
                <a:cs typeface="Calibri"/>
              </a:rPr>
              <a:t>microfacet reﬂection</a:t>
            </a:r>
            <a:r>
              <a:rPr sz="3200" spc="-21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E0E0E0"/>
                </a:solidFill>
                <a:latin typeface="Calibri"/>
                <a:cs typeface="Calibri"/>
              </a:rPr>
              <a:t>model: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Times New Roman"/>
              <a:cs typeface="Times New Roman"/>
            </a:endParaRPr>
          </a:p>
          <a:p>
            <a:pPr marL="2898140">
              <a:lnSpc>
                <a:spcPct val="100000"/>
              </a:lnSpc>
              <a:tabLst>
                <a:tab pos="5087620" algn="l"/>
              </a:tabLst>
            </a:pPr>
            <a:r>
              <a:rPr sz="3000" spc="35" dirty="0">
                <a:solidFill>
                  <a:srgbClr val="E0E0E0"/>
                </a:solidFill>
                <a:latin typeface="Calibri"/>
                <a:cs typeface="Calibri"/>
              </a:rPr>
              <a:t>optical	</a:t>
            </a:r>
            <a:r>
              <a:rPr sz="3000" spc="50" dirty="0">
                <a:solidFill>
                  <a:srgbClr val="E0E0E0"/>
                </a:solidFill>
                <a:latin typeface="Calibri"/>
                <a:cs typeface="Calibri"/>
              </a:rPr>
              <a:t>geomet</a:t>
            </a:r>
            <a:r>
              <a:rPr sz="3000" spc="40" dirty="0">
                <a:solidFill>
                  <a:srgbClr val="E0E0E0"/>
                </a:solidFill>
                <a:latin typeface="Calibri"/>
                <a:cs typeface="Calibri"/>
              </a:rPr>
              <a:t>r</a:t>
            </a:r>
            <a:r>
              <a:rPr sz="3000" spc="35" dirty="0">
                <a:solidFill>
                  <a:srgbClr val="E0E0E0"/>
                </a:solidFill>
                <a:latin typeface="Calibri"/>
                <a:cs typeface="Calibri"/>
              </a:rPr>
              <a:t>ic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3810000"/>
            <a:ext cx="2273300" cy="571500"/>
          </a:xfrm>
          <a:custGeom>
            <a:avLst/>
            <a:gdLst/>
            <a:ahLst/>
            <a:cxnLst/>
            <a:rect l="l" t="t" r="r" b="b"/>
            <a:pathLst>
              <a:path w="2273300" h="571500">
                <a:moveTo>
                  <a:pt x="2159000" y="0"/>
                </a:moveTo>
                <a:lnTo>
                  <a:pt x="114300" y="0"/>
                </a:lnTo>
                <a:lnTo>
                  <a:pt x="69809" y="8982"/>
                </a:lnTo>
                <a:lnTo>
                  <a:pt x="33477" y="33477"/>
                </a:lnTo>
                <a:lnTo>
                  <a:pt x="8982" y="69809"/>
                </a:lnTo>
                <a:lnTo>
                  <a:pt x="0" y="114300"/>
                </a:lnTo>
                <a:lnTo>
                  <a:pt x="0" y="457200"/>
                </a:lnTo>
                <a:lnTo>
                  <a:pt x="8982" y="501690"/>
                </a:lnTo>
                <a:lnTo>
                  <a:pt x="33477" y="538022"/>
                </a:lnTo>
                <a:lnTo>
                  <a:pt x="69809" y="562517"/>
                </a:lnTo>
                <a:lnTo>
                  <a:pt x="114300" y="571500"/>
                </a:lnTo>
                <a:lnTo>
                  <a:pt x="2159000" y="571500"/>
                </a:lnTo>
                <a:lnTo>
                  <a:pt x="2203490" y="562517"/>
                </a:lnTo>
                <a:lnTo>
                  <a:pt x="2239822" y="538022"/>
                </a:lnTo>
                <a:lnTo>
                  <a:pt x="2264317" y="501690"/>
                </a:lnTo>
                <a:lnTo>
                  <a:pt x="2273300" y="457200"/>
                </a:lnTo>
                <a:lnTo>
                  <a:pt x="2273300" y="114300"/>
                </a:lnTo>
                <a:lnTo>
                  <a:pt x="2264317" y="69809"/>
                </a:lnTo>
                <a:lnTo>
                  <a:pt x="2239822" y="33477"/>
                </a:lnTo>
                <a:lnTo>
                  <a:pt x="2203490" y="8982"/>
                </a:lnTo>
                <a:lnTo>
                  <a:pt x="2159000" y="0"/>
                </a:lnTo>
                <a:close/>
              </a:path>
            </a:pathLst>
          </a:custGeom>
          <a:solidFill>
            <a:srgbClr val="FFFC01">
              <a:alpha val="334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07100"/>
            <a:ext cx="13004800" cy="3746500"/>
          </a:xfrm>
          <a:custGeom>
            <a:avLst/>
            <a:gdLst/>
            <a:ahLst/>
            <a:cxnLst/>
            <a:rect l="l" t="t" r="r" b="b"/>
            <a:pathLst>
              <a:path w="13004800" h="3746500">
                <a:moveTo>
                  <a:pt x="540429" y="215900"/>
                </a:moveTo>
                <a:lnTo>
                  <a:pt x="435628" y="215900"/>
                </a:lnTo>
                <a:lnTo>
                  <a:pt x="381226" y="228600"/>
                </a:lnTo>
                <a:lnTo>
                  <a:pt x="334110" y="241300"/>
                </a:lnTo>
                <a:lnTo>
                  <a:pt x="242933" y="292100"/>
                </a:lnTo>
                <a:lnTo>
                  <a:pt x="197344" y="304800"/>
                </a:lnTo>
                <a:lnTo>
                  <a:pt x="150738" y="330200"/>
                </a:lnTo>
                <a:lnTo>
                  <a:pt x="102349" y="342900"/>
                </a:lnTo>
                <a:lnTo>
                  <a:pt x="51416" y="355600"/>
                </a:lnTo>
                <a:lnTo>
                  <a:pt x="0" y="355600"/>
                </a:lnTo>
                <a:lnTo>
                  <a:pt x="0" y="3746500"/>
                </a:lnTo>
                <a:lnTo>
                  <a:pt x="13004800" y="3746500"/>
                </a:lnTo>
                <a:lnTo>
                  <a:pt x="13004800" y="609600"/>
                </a:lnTo>
                <a:lnTo>
                  <a:pt x="13003303" y="596900"/>
                </a:lnTo>
                <a:lnTo>
                  <a:pt x="12982779" y="558800"/>
                </a:lnTo>
                <a:lnTo>
                  <a:pt x="12977731" y="546100"/>
                </a:lnTo>
                <a:lnTo>
                  <a:pt x="8694069" y="546100"/>
                </a:lnTo>
                <a:lnTo>
                  <a:pt x="8640664" y="533400"/>
                </a:lnTo>
                <a:lnTo>
                  <a:pt x="7266678" y="533400"/>
                </a:lnTo>
                <a:lnTo>
                  <a:pt x="7216695" y="520700"/>
                </a:lnTo>
                <a:lnTo>
                  <a:pt x="7171540" y="495300"/>
                </a:lnTo>
                <a:lnTo>
                  <a:pt x="1058241" y="495300"/>
                </a:lnTo>
                <a:lnTo>
                  <a:pt x="1009595" y="469900"/>
                </a:lnTo>
                <a:lnTo>
                  <a:pt x="963873" y="457200"/>
                </a:lnTo>
                <a:lnTo>
                  <a:pt x="920727" y="431800"/>
                </a:lnTo>
                <a:lnTo>
                  <a:pt x="879808" y="406400"/>
                </a:lnTo>
                <a:lnTo>
                  <a:pt x="840769" y="368300"/>
                </a:lnTo>
                <a:lnTo>
                  <a:pt x="803262" y="342900"/>
                </a:lnTo>
                <a:lnTo>
                  <a:pt x="766939" y="317500"/>
                </a:lnTo>
                <a:lnTo>
                  <a:pt x="726733" y="292100"/>
                </a:lnTo>
                <a:lnTo>
                  <a:pt x="683719" y="266700"/>
                </a:lnTo>
                <a:lnTo>
                  <a:pt x="638158" y="254000"/>
                </a:lnTo>
                <a:lnTo>
                  <a:pt x="590307" y="228600"/>
                </a:lnTo>
                <a:lnTo>
                  <a:pt x="540429" y="215900"/>
                </a:lnTo>
                <a:close/>
              </a:path>
              <a:path w="13004800" h="3746500">
                <a:moveTo>
                  <a:pt x="9618137" y="203200"/>
                </a:moveTo>
                <a:lnTo>
                  <a:pt x="9567112" y="203200"/>
                </a:lnTo>
                <a:lnTo>
                  <a:pt x="9515019" y="215900"/>
                </a:lnTo>
                <a:lnTo>
                  <a:pt x="9461466" y="215900"/>
                </a:lnTo>
                <a:lnTo>
                  <a:pt x="9406059" y="228600"/>
                </a:lnTo>
                <a:lnTo>
                  <a:pt x="9354193" y="254000"/>
                </a:lnTo>
                <a:lnTo>
                  <a:pt x="9305118" y="266700"/>
                </a:lnTo>
                <a:lnTo>
                  <a:pt x="9258442" y="279400"/>
                </a:lnTo>
                <a:lnTo>
                  <a:pt x="9213773" y="304800"/>
                </a:lnTo>
                <a:lnTo>
                  <a:pt x="9170719" y="317500"/>
                </a:lnTo>
                <a:lnTo>
                  <a:pt x="9128887" y="342900"/>
                </a:lnTo>
                <a:lnTo>
                  <a:pt x="9047321" y="393700"/>
                </a:lnTo>
                <a:lnTo>
                  <a:pt x="9012762" y="419100"/>
                </a:lnTo>
                <a:lnTo>
                  <a:pt x="8975201" y="444500"/>
                </a:lnTo>
                <a:lnTo>
                  <a:pt x="8934768" y="469900"/>
                </a:lnTo>
                <a:lnTo>
                  <a:pt x="8891593" y="495300"/>
                </a:lnTo>
                <a:lnTo>
                  <a:pt x="8845805" y="520700"/>
                </a:lnTo>
                <a:lnTo>
                  <a:pt x="8797535" y="533400"/>
                </a:lnTo>
                <a:lnTo>
                  <a:pt x="8746913" y="546100"/>
                </a:lnTo>
                <a:lnTo>
                  <a:pt x="12977731" y="546100"/>
                </a:lnTo>
                <a:lnTo>
                  <a:pt x="12967635" y="520700"/>
                </a:lnTo>
                <a:lnTo>
                  <a:pt x="10771679" y="520700"/>
                </a:lnTo>
                <a:lnTo>
                  <a:pt x="10629068" y="482600"/>
                </a:lnTo>
                <a:lnTo>
                  <a:pt x="10581005" y="457200"/>
                </a:lnTo>
                <a:lnTo>
                  <a:pt x="10538109" y="431800"/>
                </a:lnTo>
                <a:lnTo>
                  <a:pt x="10494459" y="406400"/>
                </a:lnTo>
                <a:lnTo>
                  <a:pt x="10448476" y="381000"/>
                </a:lnTo>
                <a:lnTo>
                  <a:pt x="10132399" y="381000"/>
                </a:lnTo>
                <a:lnTo>
                  <a:pt x="10080569" y="368300"/>
                </a:lnTo>
                <a:lnTo>
                  <a:pt x="10033589" y="355600"/>
                </a:lnTo>
                <a:lnTo>
                  <a:pt x="9989974" y="342900"/>
                </a:lnTo>
                <a:lnTo>
                  <a:pt x="9948237" y="330200"/>
                </a:lnTo>
                <a:lnTo>
                  <a:pt x="9906892" y="304800"/>
                </a:lnTo>
                <a:lnTo>
                  <a:pt x="9864453" y="279400"/>
                </a:lnTo>
                <a:lnTo>
                  <a:pt x="9819432" y="254000"/>
                </a:lnTo>
                <a:lnTo>
                  <a:pt x="9618137" y="203200"/>
                </a:lnTo>
                <a:close/>
              </a:path>
              <a:path w="13004800" h="3746500">
                <a:moveTo>
                  <a:pt x="8122986" y="292100"/>
                </a:moveTo>
                <a:lnTo>
                  <a:pt x="8016921" y="292100"/>
                </a:lnTo>
                <a:lnTo>
                  <a:pt x="7967723" y="304800"/>
                </a:lnTo>
                <a:lnTo>
                  <a:pt x="7918362" y="330200"/>
                </a:lnTo>
                <a:lnTo>
                  <a:pt x="7872111" y="342900"/>
                </a:lnTo>
                <a:lnTo>
                  <a:pt x="7825727" y="368300"/>
                </a:lnTo>
                <a:lnTo>
                  <a:pt x="7777807" y="381000"/>
                </a:lnTo>
                <a:lnTo>
                  <a:pt x="7726947" y="393700"/>
                </a:lnTo>
                <a:lnTo>
                  <a:pt x="7670503" y="393700"/>
                </a:lnTo>
                <a:lnTo>
                  <a:pt x="7561719" y="419100"/>
                </a:lnTo>
                <a:lnTo>
                  <a:pt x="7509217" y="444500"/>
                </a:lnTo>
                <a:lnTo>
                  <a:pt x="7462147" y="457200"/>
                </a:lnTo>
                <a:lnTo>
                  <a:pt x="7371996" y="508000"/>
                </a:lnTo>
                <a:lnTo>
                  <a:pt x="7322653" y="520700"/>
                </a:lnTo>
                <a:lnTo>
                  <a:pt x="7266678" y="533400"/>
                </a:lnTo>
                <a:lnTo>
                  <a:pt x="8640664" y="533400"/>
                </a:lnTo>
                <a:lnTo>
                  <a:pt x="8589350" y="520700"/>
                </a:lnTo>
                <a:lnTo>
                  <a:pt x="8539942" y="495300"/>
                </a:lnTo>
                <a:lnTo>
                  <a:pt x="8492255" y="469900"/>
                </a:lnTo>
                <a:lnTo>
                  <a:pt x="8446106" y="457200"/>
                </a:lnTo>
                <a:lnTo>
                  <a:pt x="8401309" y="431800"/>
                </a:lnTo>
                <a:lnTo>
                  <a:pt x="8272292" y="355600"/>
                </a:lnTo>
                <a:lnTo>
                  <a:pt x="8225331" y="330200"/>
                </a:lnTo>
                <a:lnTo>
                  <a:pt x="8175209" y="304800"/>
                </a:lnTo>
                <a:lnTo>
                  <a:pt x="8122986" y="292100"/>
                </a:lnTo>
                <a:close/>
              </a:path>
              <a:path w="13004800" h="3746500">
                <a:moveTo>
                  <a:pt x="11439128" y="114300"/>
                </a:moveTo>
                <a:lnTo>
                  <a:pt x="11386606" y="114300"/>
                </a:lnTo>
                <a:lnTo>
                  <a:pt x="11337499" y="127000"/>
                </a:lnTo>
                <a:lnTo>
                  <a:pt x="11294813" y="152400"/>
                </a:lnTo>
                <a:lnTo>
                  <a:pt x="11257686" y="190500"/>
                </a:lnTo>
                <a:lnTo>
                  <a:pt x="11225253" y="215900"/>
                </a:lnTo>
                <a:lnTo>
                  <a:pt x="11155465" y="292100"/>
                </a:lnTo>
                <a:lnTo>
                  <a:pt x="11120189" y="330200"/>
                </a:lnTo>
                <a:lnTo>
                  <a:pt x="11083778" y="368300"/>
                </a:lnTo>
                <a:lnTo>
                  <a:pt x="11045575" y="393700"/>
                </a:lnTo>
                <a:lnTo>
                  <a:pt x="11004920" y="431800"/>
                </a:lnTo>
                <a:lnTo>
                  <a:pt x="10961155" y="457200"/>
                </a:lnTo>
                <a:lnTo>
                  <a:pt x="10913616" y="495300"/>
                </a:lnTo>
                <a:lnTo>
                  <a:pt x="10818959" y="520700"/>
                </a:lnTo>
                <a:lnTo>
                  <a:pt x="12967635" y="520700"/>
                </a:lnTo>
                <a:lnTo>
                  <a:pt x="12962587" y="508000"/>
                </a:lnTo>
                <a:lnTo>
                  <a:pt x="12942499" y="469900"/>
                </a:lnTo>
                <a:lnTo>
                  <a:pt x="12937445" y="457200"/>
                </a:lnTo>
                <a:lnTo>
                  <a:pt x="11834684" y="457200"/>
                </a:lnTo>
                <a:lnTo>
                  <a:pt x="11792195" y="444500"/>
                </a:lnTo>
                <a:lnTo>
                  <a:pt x="11750409" y="406400"/>
                </a:lnTo>
                <a:lnTo>
                  <a:pt x="11714076" y="368300"/>
                </a:lnTo>
                <a:lnTo>
                  <a:pt x="11681615" y="330200"/>
                </a:lnTo>
                <a:lnTo>
                  <a:pt x="11651441" y="292100"/>
                </a:lnTo>
                <a:lnTo>
                  <a:pt x="11621975" y="254000"/>
                </a:lnTo>
                <a:lnTo>
                  <a:pt x="11591632" y="215900"/>
                </a:lnTo>
                <a:lnTo>
                  <a:pt x="11558832" y="177800"/>
                </a:lnTo>
                <a:lnTo>
                  <a:pt x="11526433" y="152400"/>
                </a:lnTo>
                <a:lnTo>
                  <a:pt x="11486135" y="127000"/>
                </a:lnTo>
                <a:lnTo>
                  <a:pt x="11439128" y="114300"/>
                </a:lnTo>
                <a:close/>
              </a:path>
              <a:path w="13004800" h="3746500">
                <a:moveTo>
                  <a:pt x="1563477" y="431800"/>
                </a:moveTo>
                <a:lnTo>
                  <a:pt x="1361468" y="431800"/>
                </a:lnTo>
                <a:lnTo>
                  <a:pt x="1313586" y="444500"/>
                </a:lnTo>
                <a:lnTo>
                  <a:pt x="1265222" y="469900"/>
                </a:lnTo>
                <a:lnTo>
                  <a:pt x="1163759" y="495300"/>
                </a:lnTo>
                <a:lnTo>
                  <a:pt x="3185789" y="495300"/>
                </a:lnTo>
                <a:lnTo>
                  <a:pt x="2969140" y="444500"/>
                </a:lnTo>
                <a:lnTo>
                  <a:pt x="1615268" y="444500"/>
                </a:lnTo>
                <a:lnTo>
                  <a:pt x="1563477" y="431800"/>
                </a:lnTo>
                <a:close/>
              </a:path>
              <a:path w="13004800" h="3746500">
                <a:moveTo>
                  <a:pt x="4331266" y="76200"/>
                </a:moveTo>
                <a:lnTo>
                  <a:pt x="4275175" y="88900"/>
                </a:lnTo>
                <a:lnTo>
                  <a:pt x="4170322" y="114300"/>
                </a:lnTo>
                <a:lnTo>
                  <a:pt x="4118489" y="139700"/>
                </a:lnTo>
                <a:lnTo>
                  <a:pt x="4014700" y="165100"/>
                </a:lnTo>
                <a:lnTo>
                  <a:pt x="3801161" y="165100"/>
                </a:lnTo>
                <a:lnTo>
                  <a:pt x="3749875" y="177800"/>
                </a:lnTo>
                <a:lnTo>
                  <a:pt x="3702985" y="190500"/>
                </a:lnTo>
                <a:lnTo>
                  <a:pt x="3660018" y="215900"/>
                </a:lnTo>
                <a:lnTo>
                  <a:pt x="3620500" y="241300"/>
                </a:lnTo>
                <a:lnTo>
                  <a:pt x="3583956" y="266700"/>
                </a:lnTo>
                <a:lnTo>
                  <a:pt x="3549913" y="292100"/>
                </a:lnTo>
                <a:lnTo>
                  <a:pt x="3517897" y="317500"/>
                </a:lnTo>
                <a:lnTo>
                  <a:pt x="3489215" y="355600"/>
                </a:lnTo>
                <a:lnTo>
                  <a:pt x="3456800" y="381000"/>
                </a:lnTo>
                <a:lnTo>
                  <a:pt x="3420685" y="406400"/>
                </a:lnTo>
                <a:lnTo>
                  <a:pt x="3380903" y="444500"/>
                </a:lnTo>
                <a:lnTo>
                  <a:pt x="3337490" y="469900"/>
                </a:lnTo>
                <a:lnTo>
                  <a:pt x="3290477" y="482600"/>
                </a:lnTo>
                <a:lnTo>
                  <a:pt x="3239899" y="495300"/>
                </a:lnTo>
                <a:lnTo>
                  <a:pt x="7171540" y="495300"/>
                </a:lnTo>
                <a:lnTo>
                  <a:pt x="7130045" y="469900"/>
                </a:lnTo>
                <a:lnTo>
                  <a:pt x="5525496" y="469900"/>
                </a:lnTo>
                <a:lnTo>
                  <a:pt x="5474594" y="457200"/>
                </a:lnTo>
                <a:lnTo>
                  <a:pt x="5428262" y="444500"/>
                </a:lnTo>
                <a:lnTo>
                  <a:pt x="5386186" y="419100"/>
                </a:lnTo>
                <a:lnTo>
                  <a:pt x="5348048" y="393700"/>
                </a:lnTo>
                <a:lnTo>
                  <a:pt x="5311977" y="355600"/>
                </a:lnTo>
                <a:lnTo>
                  <a:pt x="5292956" y="342900"/>
                </a:lnTo>
                <a:lnTo>
                  <a:pt x="4832435" y="342900"/>
                </a:lnTo>
                <a:lnTo>
                  <a:pt x="4780549" y="330200"/>
                </a:lnTo>
                <a:lnTo>
                  <a:pt x="4733728" y="317500"/>
                </a:lnTo>
                <a:lnTo>
                  <a:pt x="4692875" y="292100"/>
                </a:lnTo>
                <a:lnTo>
                  <a:pt x="4656616" y="254000"/>
                </a:lnTo>
                <a:lnTo>
                  <a:pt x="4623575" y="228600"/>
                </a:lnTo>
                <a:lnTo>
                  <a:pt x="4591205" y="203200"/>
                </a:lnTo>
                <a:lnTo>
                  <a:pt x="4556029" y="165100"/>
                </a:lnTo>
                <a:lnTo>
                  <a:pt x="4517854" y="139700"/>
                </a:lnTo>
                <a:lnTo>
                  <a:pt x="4476484" y="114300"/>
                </a:lnTo>
                <a:lnTo>
                  <a:pt x="4431726" y="101600"/>
                </a:lnTo>
                <a:lnTo>
                  <a:pt x="4383384" y="88900"/>
                </a:lnTo>
                <a:lnTo>
                  <a:pt x="4331266" y="76200"/>
                </a:lnTo>
                <a:close/>
              </a:path>
              <a:path w="13004800" h="3746500">
                <a:moveTo>
                  <a:pt x="6069635" y="203200"/>
                </a:moveTo>
                <a:lnTo>
                  <a:pt x="5967833" y="203200"/>
                </a:lnTo>
                <a:lnTo>
                  <a:pt x="5924435" y="228600"/>
                </a:lnTo>
                <a:lnTo>
                  <a:pt x="5886409" y="254000"/>
                </a:lnTo>
                <a:lnTo>
                  <a:pt x="5853830" y="292100"/>
                </a:lnTo>
                <a:lnTo>
                  <a:pt x="5818143" y="317500"/>
                </a:lnTo>
                <a:lnTo>
                  <a:pt x="5783551" y="355600"/>
                </a:lnTo>
                <a:lnTo>
                  <a:pt x="5748459" y="381000"/>
                </a:lnTo>
                <a:lnTo>
                  <a:pt x="5711272" y="406400"/>
                </a:lnTo>
                <a:lnTo>
                  <a:pt x="5673518" y="431800"/>
                </a:lnTo>
                <a:lnTo>
                  <a:pt x="5629099" y="457200"/>
                </a:lnTo>
                <a:lnTo>
                  <a:pt x="5579323" y="469900"/>
                </a:lnTo>
                <a:lnTo>
                  <a:pt x="7130045" y="469900"/>
                </a:lnTo>
                <a:lnTo>
                  <a:pt x="7073105" y="431800"/>
                </a:lnTo>
                <a:lnTo>
                  <a:pt x="6568436" y="431800"/>
                </a:lnTo>
                <a:lnTo>
                  <a:pt x="6516070" y="419100"/>
                </a:lnTo>
                <a:lnTo>
                  <a:pt x="6467961" y="406400"/>
                </a:lnTo>
                <a:lnTo>
                  <a:pt x="6423026" y="381000"/>
                </a:lnTo>
                <a:lnTo>
                  <a:pt x="6380182" y="355600"/>
                </a:lnTo>
                <a:lnTo>
                  <a:pt x="6341750" y="330200"/>
                </a:lnTo>
                <a:lnTo>
                  <a:pt x="6259310" y="279400"/>
                </a:lnTo>
                <a:lnTo>
                  <a:pt x="6215125" y="254000"/>
                </a:lnTo>
                <a:lnTo>
                  <a:pt x="6168843" y="228600"/>
                </a:lnTo>
                <a:lnTo>
                  <a:pt x="6120376" y="215900"/>
                </a:lnTo>
                <a:lnTo>
                  <a:pt x="6069635" y="203200"/>
                </a:lnTo>
                <a:close/>
              </a:path>
              <a:path w="13004800" h="3746500">
                <a:moveTo>
                  <a:pt x="12497676" y="0"/>
                </a:moveTo>
                <a:lnTo>
                  <a:pt x="12353524" y="0"/>
                </a:lnTo>
                <a:lnTo>
                  <a:pt x="12308616" y="12700"/>
                </a:lnTo>
                <a:lnTo>
                  <a:pt x="12260718" y="38100"/>
                </a:lnTo>
                <a:lnTo>
                  <a:pt x="12218590" y="76200"/>
                </a:lnTo>
                <a:lnTo>
                  <a:pt x="12181520" y="114300"/>
                </a:lnTo>
                <a:lnTo>
                  <a:pt x="12148795" y="152400"/>
                </a:lnTo>
                <a:lnTo>
                  <a:pt x="12119703" y="203200"/>
                </a:lnTo>
                <a:lnTo>
                  <a:pt x="12069564" y="279400"/>
                </a:lnTo>
                <a:lnTo>
                  <a:pt x="12053506" y="304800"/>
                </a:lnTo>
                <a:lnTo>
                  <a:pt x="12032985" y="342900"/>
                </a:lnTo>
                <a:lnTo>
                  <a:pt x="12008333" y="368300"/>
                </a:lnTo>
                <a:lnTo>
                  <a:pt x="11979880" y="406400"/>
                </a:lnTo>
                <a:lnTo>
                  <a:pt x="11947957" y="431800"/>
                </a:lnTo>
                <a:lnTo>
                  <a:pt x="11912896" y="444500"/>
                </a:lnTo>
                <a:lnTo>
                  <a:pt x="11875028" y="457200"/>
                </a:lnTo>
                <a:lnTo>
                  <a:pt x="12937445" y="457200"/>
                </a:lnTo>
                <a:lnTo>
                  <a:pt x="12922284" y="419100"/>
                </a:lnTo>
                <a:lnTo>
                  <a:pt x="12901714" y="381000"/>
                </a:lnTo>
                <a:lnTo>
                  <a:pt x="12882230" y="342900"/>
                </a:lnTo>
                <a:lnTo>
                  <a:pt x="12861218" y="292100"/>
                </a:lnTo>
                <a:lnTo>
                  <a:pt x="12837896" y="254000"/>
                </a:lnTo>
                <a:lnTo>
                  <a:pt x="12811483" y="203200"/>
                </a:lnTo>
                <a:lnTo>
                  <a:pt x="12781199" y="165100"/>
                </a:lnTo>
                <a:lnTo>
                  <a:pt x="12746262" y="127000"/>
                </a:lnTo>
                <a:lnTo>
                  <a:pt x="12705892" y="101600"/>
                </a:lnTo>
                <a:lnTo>
                  <a:pt x="12672389" y="76200"/>
                </a:lnTo>
                <a:lnTo>
                  <a:pt x="12633757" y="50800"/>
                </a:lnTo>
                <a:lnTo>
                  <a:pt x="12591056" y="38100"/>
                </a:lnTo>
                <a:lnTo>
                  <a:pt x="12545343" y="12700"/>
                </a:lnTo>
                <a:lnTo>
                  <a:pt x="12497676" y="0"/>
                </a:lnTo>
                <a:close/>
              </a:path>
              <a:path w="13004800" h="3746500">
                <a:moveTo>
                  <a:pt x="2412319" y="25400"/>
                </a:moveTo>
                <a:lnTo>
                  <a:pt x="2355599" y="38100"/>
                </a:lnTo>
                <a:lnTo>
                  <a:pt x="2309500" y="50800"/>
                </a:lnTo>
                <a:lnTo>
                  <a:pt x="2268048" y="76200"/>
                </a:lnTo>
                <a:lnTo>
                  <a:pt x="2230522" y="101600"/>
                </a:lnTo>
                <a:lnTo>
                  <a:pt x="2196203" y="127000"/>
                </a:lnTo>
                <a:lnTo>
                  <a:pt x="2154659" y="165100"/>
                </a:lnTo>
                <a:lnTo>
                  <a:pt x="2073716" y="241300"/>
                </a:lnTo>
                <a:lnTo>
                  <a:pt x="2033020" y="266700"/>
                </a:lnTo>
                <a:lnTo>
                  <a:pt x="1991308" y="304800"/>
                </a:lnTo>
                <a:lnTo>
                  <a:pt x="1947933" y="342900"/>
                </a:lnTo>
                <a:lnTo>
                  <a:pt x="1902246" y="368300"/>
                </a:lnTo>
                <a:lnTo>
                  <a:pt x="1863423" y="393700"/>
                </a:lnTo>
                <a:lnTo>
                  <a:pt x="1820160" y="419100"/>
                </a:lnTo>
                <a:lnTo>
                  <a:pt x="1772802" y="431800"/>
                </a:lnTo>
                <a:lnTo>
                  <a:pt x="1721690" y="444500"/>
                </a:lnTo>
                <a:lnTo>
                  <a:pt x="2969140" y="444500"/>
                </a:lnTo>
                <a:lnTo>
                  <a:pt x="2916849" y="431800"/>
                </a:lnTo>
                <a:lnTo>
                  <a:pt x="2868228" y="406400"/>
                </a:lnTo>
                <a:lnTo>
                  <a:pt x="2824740" y="393700"/>
                </a:lnTo>
                <a:lnTo>
                  <a:pt x="2787846" y="368300"/>
                </a:lnTo>
                <a:lnTo>
                  <a:pt x="2748880" y="330200"/>
                </a:lnTo>
                <a:lnTo>
                  <a:pt x="2713602" y="292100"/>
                </a:lnTo>
                <a:lnTo>
                  <a:pt x="2680559" y="254000"/>
                </a:lnTo>
                <a:lnTo>
                  <a:pt x="2648296" y="203200"/>
                </a:lnTo>
                <a:lnTo>
                  <a:pt x="2615359" y="165100"/>
                </a:lnTo>
                <a:lnTo>
                  <a:pt x="2580293" y="127000"/>
                </a:lnTo>
                <a:lnTo>
                  <a:pt x="2541644" y="88900"/>
                </a:lnTo>
                <a:lnTo>
                  <a:pt x="2504370" y="63500"/>
                </a:lnTo>
                <a:lnTo>
                  <a:pt x="2461585" y="38100"/>
                </a:lnTo>
                <a:lnTo>
                  <a:pt x="2412319" y="25400"/>
                </a:lnTo>
                <a:close/>
              </a:path>
              <a:path w="13004800" h="3746500">
                <a:moveTo>
                  <a:pt x="6917641" y="355600"/>
                </a:moveTo>
                <a:lnTo>
                  <a:pt x="6866719" y="355600"/>
                </a:lnTo>
                <a:lnTo>
                  <a:pt x="6817191" y="368300"/>
                </a:lnTo>
                <a:lnTo>
                  <a:pt x="6770404" y="381000"/>
                </a:lnTo>
                <a:lnTo>
                  <a:pt x="6724688" y="406400"/>
                </a:lnTo>
                <a:lnTo>
                  <a:pt x="6675259" y="419100"/>
                </a:lnTo>
                <a:lnTo>
                  <a:pt x="6622911" y="431800"/>
                </a:lnTo>
                <a:lnTo>
                  <a:pt x="7073105" y="431800"/>
                </a:lnTo>
                <a:lnTo>
                  <a:pt x="7054249" y="419100"/>
                </a:lnTo>
                <a:lnTo>
                  <a:pt x="7014078" y="381000"/>
                </a:lnTo>
                <a:lnTo>
                  <a:pt x="6968613" y="368300"/>
                </a:lnTo>
                <a:lnTo>
                  <a:pt x="6917641" y="355600"/>
                </a:lnTo>
                <a:close/>
              </a:path>
              <a:path w="13004800" h="3746500">
                <a:moveTo>
                  <a:pt x="10346683" y="355600"/>
                </a:moveTo>
                <a:lnTo>
                  <a:pt x="10294631" y="355600"/>
                </a:lnTo>
                <a:lnTo>
                  <a:pt x="10242550" y="368300"/>
                </a:lnTo>
                <a:lnTo>
                  <a:pt x="10190567" y="368300"/>
                </a:lnTo>
                <a:lnTo>
                  <a:pt x="10132399" y="381000"/>
                </a:lnTo>
                <a:lnTo>
                  <a:pt x="10448476" y="381000"/>
                </a:lnTo>
                <a:lnTo>
                  <a:pt x="10346683" y="355600"/>
                </a:lnTo>
                <a:close/>
              </a:path>
              <a:path w="13004800" h="3746500">
                <a:moveTo>
                  <a:pt x="5129586" y="279400"/>
                </a:moveTo>
                <a:lnTo>
                  <a:pt x="5077171" y="279400"/>
                </a:lnTo>
                <a:lnTo>
                  <a:pt x="5026242" y="292100"/>
                </a:lnTo>
                <a:lnTo>
                  <a:pt x="4974121" y="317500"/>
                </a:lnTo>
                <a:lnTo>
                  <a:pt x="4880035" y="342900"/>
                </a:lnTo>
                <a:lnTo>
                  <a:pt x="5292956" y="342900"/>
                </a:lnTo>
                <a:lnTo>
                  <a:pt x="5273934" y="330200"/>
                </a:lnTo>
                <a:lnTo>
                  <a:pt x="5232477" y="304800"/>
                </a:lnTo>
                <a:lnTo>
                  <a:pt x="5186163" y="292100"/>
                </a:lnTo>
                <a:lnTo>
                  <a:pt x="5129586" y="279400"/>
                </a:lnTo>
                <a:close/>
              </a:path>
            </a:pathLst>
          </a:custGeom>
          <a:solidFill>
            <a:srgbClr val="393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94656"/>
            <a:ext cx="13004800" cy="610870"/>
          </a:xfrm>
          <a:custGeom>
            <a:avLst/>
            <a:gdLst/>
            <a:ahLst/>
            <a:cxnLst/>
            <a:rect l="l" t="t" r="r" b="b"/>
            <a:pathLst>
              <a:path w="13004800" h="610870">
                <a:moveTo>
                  <a:pt x="0" y="363921"/>
                </a:moveTo>
                <a:lnTo>
                  <a:pt x="51418" y="361937"/>
                </a:lnTo>
                <a:lnTo>
                  <a:pt x="102351" y="351945"/>
                </a:lnTo>
                <a:lnTo>
                  <a:pt x="150739" y="335976"/>
                </a:lnTo>
                <a:lnTo>
                  <a:pt x="197345" y="315957"/>
                </a:lnTo>
                <a:lnTo>
                  <a:pt x="242934" y="293812"/>
                </a:lnTo>
                <a:lnTo>
                  <a:pt x="288268" y="271468"/>
                </a:lnTo>
                <a:lnTo>
                  <a:pt x="334111" y="250849"/>
                </a:lnTo>
                <a:lnTo>
                  <a:pt x="381226" y="233880"/>
                </a:lnTo>
                <a:lnTo>
                  <a:pt x="435629" y="222471"/>
                </a:lnTo>
                <a:lnTo>
                  <a:pt x="488784" y="220453"/>
                </a:lnTo>
                <a:lnTo>
                  <a:pt x="540431" y="226401"/>
                </a:lnTo>
                <a:lnTo>
                  <a:pt x="590309" y="238890"/>
                </a:lnTo>
                <a:lnTo>
                  <a:pt x="638159" y="256496"/>
                </a:lnTo>
                <a:lnTo>
                  <a:pt x="683721" y="277796"/>
                </a:lnTo>
                <a:lnTo>
                  <a:pt x="726734" y="301364"/>
                </a:lnTo>
                <a:lnTo>
                  <a:pt x="766940" y="325777"/>
                </a:lnTo>
                <a:lnTo>
                  <a:pt x="803263" y="350383"/>
                </a:lnTo>
                <a:lnTo>
                  <a:pt x="840770" y="377900"/>
                </a:lnTo>
                <a:lnTo>
                  <a:pt x="879809" y="406498"/>
                </a:lnTo>
                <a:lnTo>
                  <a:pt x="920728" y="434349"/>
                </a:lnTo>
                <a:lnTo>
                  <a:pt x="963874" y="459624"/>
                </a:lnTo>
                <a:lnTo>
                  <a:pt x="1009596" y="480493"/>
                </a:lnTo>
                <a:lnTo>
                  <a:pt x="1058241" y="495127"/>
                </a:lnTo>
                <a:lnTo>
                  <a:pt x="1110158" y="501697"/>
                </a:lnTo>
                <a:lnTo>
                  <a:pt x="1163760" y="498276"/>
                </a:lnTo>
                <a:lnTo>
                  <a:pt x="1215364" y="486757"/>
                </a:lnTo>
                <a:lnTo>
                  <a:pt x="1265223" y="471117"/>
                </a:lnTo>
                <a:lnTo>
                  <a:pt x="1313588" y="455330"/>
                </a:lnTo>
                <a:lnTo>
                  <a:pt x="1361469" y="442815"/>
                </a:lnTo>
                <a:lnTo>
                  <a:pt x="1409659" y="435024"/>
                </a:lnTo>
                <a:lnTo>
                  <a:pt x="1458994" y="432550"/>
                </a:lnTo>
                <a:lnTo>
                  <a:pt x="1510312" y="435988"/>
                </a:lnTo>
                <a:lnTo>
                  <a:pt x="1563478" y="443404"/>
                </a:lnTo>
                <a:lnTo>
                  <a:pt x="1615268" y="450340"/>
                </a:lnTo>
                <a:lnTo>
                  <a:pt x="1667425" y="454374"/>
                </a:lnTo>
                <a:lnTo>
                  <a:pt x="1721691" y="453082"/>
                </a:lnTo>
                <a:lnTo>
                  <a:pt x="1772803" y="443040"/>
                </a:lnTo>
                <a:lnTo>
                  <a:pt x="1820161" y="424451"/>
                </a:lnTo>
                <a:lnTo>
                  <a:pt x="1863424" y="401045"/>
                </a:lnTo>
                <a:lnTo>
                  <a:pt x="1902248" y="376552"/>
                </a:lnTo>
                <a:lnTo>
                  <a:pt x="1947935" y="344939"/>
                </a:lnTo>
                <a:lnTo>
                  <a:pt x="1991309" y="311810"/>
                </a:lnTo>
                <a:lnTo>
                  <a:pt x="2033020" y="277603"/>
                </a:lnTo>
                <a:lnTo>
                  <a:pt x="2073717" y="242757"/>
                </a:lnTo>
                <a:lnTo>
                  <a:pt x="2114047" y="207710"/>
                </a:lnTo>
                <a:lnTo>
                  <a:pt x="2154659" y="172901"/>
                </a:lnTo>
                <a:lnTo>
                  <a:pt x="2196203" y="138769"/>
                </a:lnTo>
                <a:lnTo>
                  <a:pt x="2230523" y="111662"/>
                </a:lnTo>
                <a:lnTo>
                  <a:pt x="2268049" y="84824"/>
                </a:lnTo>
                <a:lnTo>
                  <a:pt x="2309502" y="61261"/>
                </a:lnTo>
                <a:lnTo>
                  <a:pt x="2355602" y="43977"/>
                </a:lnTo>
                <a:lnTo>
                  <a:pt x="2412321" y="37795"/>
                </a:lnTo>
                <a:lnTo>
                  <a:pt x="2461587" y="48663"/>
                </a:lnTo>
                <a:lnTo>
                  <a:pt x="2504371" y="71294"/>
                </a:lnTo>
                <a:lnTo>
                  <a:pt x="2541645" y="100403"/>
                </a:lnTo>
                <a:lnTo>
                  <a:pt x="2580294" y="137263"/>
                </a:lnTo>
                <a:lnTo>
                  <a:pt x="2615360" y="175602"/>
                </a:lnTo>
                <a:lnTo>
                  <a:pt x="2648297" y="214824"/>
                </a:lnTo>
                <a:lnTo>
                  <a:pt x="2680561" y="254336"/>
                </a:lnTo>
                <a:lnTo>
                  <a:pt x="2713604" y="293544"/>
                </a:lnTo>
                <a:lnTo>
                  <a:pt x="2748882" y="331851"/>
                </a:lnTo>
                <a:lnTo>
                  <a:pt x="2787848" y="368665"/>
                </a:lnTo>
                <a:lnTo>
                  <a:pt x="2824741" y="395454"/>
                </a:lnTo>
                <a:lnTo>
                  <a:pt x="2868229" y="418559"/>
                </a:lnTo>
                <a:lnTo>
                  <a:pt x="2916849" y="438306"/>
                </a:lnTo>
                <a:lnTo>
                  <a:pt x="2969141" y="455023"/>
                </a:lnTo>
                <a:lnTo>
                  <a:pt x="3023643" y="469040"/>
                </a:lnTo>
                <a:lnTo>
                  <a:pt x="3078893" y="480684"/>
                </a:lnTo>
                <a:lnTo>
                  <a:pt x="3133429" y="490284"/>
                </a:lnTo>
                <a:lnTo>
                  <a:pt x="3185791" y="498167"/>
                </a:lnTo>
                <a:lnTo>
                  <a:pt x="3239901" y="499738"/>
                </a:lnTo>
                <a:lnTo>
                  <a:pt x="3290479" y="490289"/>
                </a:lnTo>
                <a:lnTo>
                  <a:pt x="3337492" y="472083"/>
                </a:lnTo>
                <a:lnTo>
                  <a:pt x="3380905" y="447383"/>
                </a:lnTo>
                <a:lnTo>
                  <a:pt x="3420687" y="418449"/>
                </a:lnTo>
                <a:lnTo>
                  <a:pt x="3456801" y="387546"/>
                </a:lnTo>
                <a:lnTo>
                  <a:pt x="3489216" y="356934"/>
                </a:lnTo>
                <a:lnTo>
                  <a:pt x="3517898" y="328876"/>
                </a:lnTo>
                <a:lnTo>
                  <a:pt x="3549914" y="298955"/>
                </a:lnTo>
                <a:lnTo>
                  <a:pt x="3583957" y="270250"/>
                </a:lnTo>
                <a:lnTo>
                  <a:pt x="3620501" y="243609"/>
                </a:lnTo>
                <a:lnTo>
                  <a:pt x="3660019" y="219878"/>
                </a:lnTo>
                <a:lnTo>
                  <a:pt x="3702986" y="199905"/>
                </a:lnTo>
                <a:lnTo>
                  <a:pt x="3749876" y="184536"/>
                </a:lnTo>
                <a:lnTo>
                  <a:pt x="3801162" y="174620"/>
                </a:lnTo>
                <a:lnTo>
                  <a:pt x="3857319" y="171002"/>
                </a:lnTo>
                <a:lnTo>
                  <a:pt x="3910085" y="170856"/>
                </a:lnTo>
                <a:lnTo>
                  <a:pt x="3962709" y="169559"/>
                </a:lnTo>
                <a:lnTo>
                  <a:pt x="4014702" y="165249"/>
                </a:lnTo>
                <a:lnTo>
                  <a:pt x="4065575" y="156067"/>
                </a:lnTo>
                <a:lnTo>
                  <a:pt x="4118490" y="141591"/>
                </a:lnTo>
                <a:lnTo>
                  <a:pt x="4170323" y="125528"/>
                </a:lnTo>
                <a:lnTo>
                  <a:pt x="4222182" y="109577"/>
                </a:lnTo>
                <a:lnTo>
                  <a:pt x="4275176" y="95437"/>
                </a:lnTo>
                <a:lnTo>
                  <a:pt x="4331267" y="87948"/>
                </a:lnTo>
                <a:lnTo>
                  <a:pt x="4383385" y="91481"/>
                </a:lnTo>
                <a:lnTo>
                  <a:pt x="4431726" y="104071"/>
                </a:lnTo>
                <a:lnTo>
                  <a:pt x="4476485" y="123756"/>
                </a:lnTo>
                <a:lnTo>
                  <a:pt x="4517855" y="148572"/>
                </a:lnTo>
                <a:lnTo>
                  <a:pt x="4556030" y="176556"/>
                </a:lnTo>
                <a:lnTo>
                  <a:pt x="4591206" y="205744"/>
                </a:lnTo>
                <a:lnTo>
                  <a:pt x="4623577" y="234172"/>
                </a:lnTo>
                <a:lnTo>
                  <a:pt x="4656617" y="263754"/>
                </a:lnTo>
                <a:lnTo>
                  <a:pt x="4692876" y="293714"/>
                </a:lnTo>
                <a:lnTo>
                  <a:pt x="4733729" y="320252"/>
                </a:lnTo>
                <a:lnTo>
                  <a:pt x="4780550" y="339569"/>
                </a:lnTo>
                <a:lnTo>
                  <a:pt x="4832436" y="348352"/>
                </a:lnTo>
                <a:lnTo>
                  <a:pt x="4880037" y="345473"/>
                </a:lnTo>
                <a:lnTo>
                  <a:pt x="4926288" y="334410"/>
                </a:lnTo>
                <a:lnTo>
                  <a:pt x="4974124" y="318640"/>
                </a:lnTo>
                <a:lnTo>
                  <a:pt x="5026243" y="301286"/>
                </a:lnTo>
                <a:lnTo>
                  <a:pt x="5077172" y="288745"/>
                </a:lnTo>
                <a:lnTo>
                  <a:pt x="5129587" y="285266"/>
                </a:lnTo>
                <a:lnTo>
                  <a:pt x="5186164" y="295094"/>
                </a:lnTo>
                <a:lnTo>
                  <a:pt x="5232479" y="313938"/>
                </a:lnTo>
                <a:lnTo>
                  <a:pt x="5273937" y="338775"/>
                </a:lnTo>
                <a:lnTo>
                  <a:pt x="5311980" y="366442"/>
                </a:lnTo>
                <a:lnTo>
                  <a:pt x="5348051" y="393773"/>
                </a:lnTo>
                <a:lnTo>
                  <a:pt x="5386187" y="420685"/>
                </a:lnTo>
                <a:lnTo>
                  <a:pt x="5428263" y="446141"/>
                </a:lnTo>
                <a:lnTo>
                  <a:pt x="5474594" y="467121"/>
                </a:lnTo>
                <a:lnTo>
                  <a:pt x="5525496" y="480603"/>
                </a:lnTo>
                <a:lnTo>
                  <a:pt x="5579324" y="480672"/>
                </a:lnTo>
                <a:lnTo>
                  <a:pt x="5629100" y="466477"/>
                </a:lnTo>
                <a:lnTo>
                  <a:pt x="5673519" y="443620"/>
                </a:lnTo>
                <a:lnTo>
                  <a:pt x="5711273" y="417700"/>
                </a:lnTo>
                <a:lnTo>
                  <a:pt x="5748460" y="387573"/>
                </a:lnTo>
                <a:lnTo>
                  <a:pt x="5783552" y="356217"/>
                </a:lnTo>
                <a:lnTo>
                  <a:pt x="5818144" y="324554"/>
                </a:lnTo>
                <a:lnTo>
                  <a:pt x="5853831" y="293506"/>
                </a:lnTo>
                <a:lnTo>
                  <a:pt x="5886411" y="266345"/>
                </a:lnTo>
                <a:lnTo>
                  <a:pt x="5924437" y="238277"/>
                </a:lnTo>
                <a:lnTo>
                  <a:pt x="5967835" y="215357"/>
                </a:lnTo>
                <a:lnTo>
                  <a:pt x="6016531" y="203641"/>
                </a:lnTo>
                <a:lnTo>
                  <a:pt x="6069636" y="204958"/>
                </a:lnTo>
                <a:lnTo>
                  <a:pt x="6120378" y="216147"/>
                </a:lnTo>
                <a:lnTo>
                  <a:pt x="6168845" y="234980"/>
                </a:lnTo>
                <a:lnTo>
                  <a:pt x="6215127" y="259227"/>
                </a:lnTo>
                <a:lnTo>
                  <a:pt x="6259312" y="286660"/>
                </a:lnTo>
                <a:lnTo>
                  <a:pt x="6301491" y="315050"/>
                </a:lnTo>
                <a:lnTo>
                  <a:pt x="6341752" y="342167"/>
                </a:lnTo>
                <a:lnTo>
                  <a:pt x="6380185" y="365782"/>
                </a:lnTo>
                <a:lnTo>
                  <a:pt x="6423028" y="388793"/>
                </a:lnTo>
                <a:lnTo>
                  <a:pt x="6467963" y="409143"/>
                </a:lnTo>
                <a:lnTo>
                  <a:pt x="6516072" y="425165"/>
                </a:lnTo>
                <a:lnTo>
                  <a:pt x="6568437" y="435188"/>
                </a:lnTo>
                <a:lnTo>
                  <a:pt x="6622912" y="435121"/>
                </a:lnTo>
                <a:lnTo>
                  <a:pt x="6675261" y="424523"/>
                </a:lnTo>
                <a:lnTo>
                  <a:pt x="6724689" y="407338"/>
                </a:lnTo>
                <a:lnTo>
                  <a:pt x="6770405" y="387512"/>
                </a:lnTo>
                <a:lnTo>
                  <a:pt x="6817192" y="369518"/>
                </a:lnTo>
                <a:lnTo>
                  <a:pt x="6866719" y="358437"/>
                </a:lnTo>
                <a:lnTo>
                  <a:pt x="6917642" y="357349"/>
                </a:lnTo>
                <a:lnTo>
                  <a:pt x="6968615" y="369338"/>
                </a:lnTo>
                <a:lnTo>
                  <a:pt x="7014078" y="392241"/>
                </a:lnTo>
                <a:lnTo>
                  <a:pt x="7054250" y="420553"/>
                </a:lnTo>
                <a:lnTo>
                  <a:pt x="7091961" y="450772"/>
                </a:lnTo>
                <a:lnTo>
                  <a:pt x="7130045" y="479396"/>
                </a:lnTo>
                <a:lnTo>
                  <a:pt x="7171540" y="505639"/>
                </a:lnTo>
                <a:lnTo>
                  <a:pt x="7216696" y="526207"/>
                </a:lnTo>
                <a:lnTo>
                  <a:pt x="7266679" y="535608"/>
                </a:lnTo>
                <a:lnTo>
                  <a:pt x="7322654" y="528355"/>
                </a:lnTo>
                <a:lnTo>
                  <a:pt x="7371997" y="510250"/>
                </a:lnTo>
                <a:lnTo>
                  <a:pt x="7417450" y="488596"/>
                </a:lnTo>
                <a:lnTo>
                  <a:pt x="7462147" y="466177"/>
                </a:lnTo>
                <a:lnTo>
                  <a:pt x="7509218" y="445779"/>
                </a:lnTo>
                <a:lnTo>
                  <a:pt x="7561720" y="428712"/>
                </a:lnTo>
                <a:lnTo>
                  <a:pt x="7615455" y="415523"/>
                </a:lnTo>
                <a:lnTo>
                  <a:pt x="7670504" y="404737"/>
                </a:lnTo>
                <a:lnTo>
                  <a:pt x="7726948" y="394878"/>
                </a:lnTo>
                <a:lnTo>
                  <a:pt x="7777807" y="383347"/>
                </a:lnTo>
                <a:lnTo>
                  <a:pt x="7825727" y="368057"/>
                </a:lnTo>
                <a:lnTo>
                  <a:pt x="7872111" y="350588"/>
                </a:lnTo>
                <a:lnTo>
                  <a:pt x="7918363" y="332521"/>
                </a:lnTo>
                <a:lnTo>
                  <a:pt x="7967723" y="315723"/>
                </a:lnTo>
                <a:lnTo>
                  <a:pt x="8016921" y="304485"/>
                </a:lnTo>
                <a:lnTo>
                  <a:pt x="8067996" y="299963"/>
                </a:lnTo>
                <a:lnTo>
                  <a:pt x="8122986" y="303310"/>
                </a:lnTo>
                <a:lnTo>
                  <a:pt x="8175209" y="316014"/>
                </a:lnTo>
                <a:lnTo>
                  <a:pt x="8225331" y="337051"/>
                </a:lnTo>
                <a:lnTo>
                  <a:pt x="8272293" y="361904"/>
                </a:lnTo>
                <a:lnTo>
                  <a:pt x="8315036" y="386051"/>
                </a:lnTo>
                <a:lnTo>
                  <a:pt x="8357681" y="409964"/>
                </a:lnTo>
                <a:lnTo>
                  <a:pt x="8401310" y="434441"/>
                </a:lnTo>
                <a:lnTo>
                  <a:pt x="8446107" y="458659"/>
                </a:lnTo>
                <a:lnTo>
                  <a:pt x="8492256" y="481792"/>
                </a:lnTo>
                <a:lnTo>
                  <a:pt x="8539942" y="503016"/>
                </a:lnTo>
                <a:lnTo>
                  <a:pt x="8589350" y="521506"/>
                </a:lnTo>
                <a:lnTo>
                  <a:pt x="8640664" y="536437"/>
                </a:lnTo>
                <a:lnTo>
                  <a:pt x="8694069" y="546986"/>
                </a:lnTo>
                <a:lnTo>
                  <a:pt x="8746913" y="549177"/>
                </a:lnTo>
                <a:lnTo>
                  <a:pt x="8797535" y="541184"/>
                </a:lnTo>
                <a:lnTo>
                  <a:pt x="8845806" y="525162"/>
                </a:lnTo>
                <a:lnTo>
                  <a:pt x="8891593" y="503263"/>
                </a:lnTo>
                <a:lnTo>
                  <a:pt x="8934769" y="477640"/>
                </a:lnTo>
                <a:lnTo>
                  <a:pt x="8975202" y="450449"/>
                </a:lnTo>
                <a:lnTo>
                  <a:pt x="9012763" y="423841"/>
                </a:lnTo>
                <a:lnTo>
                  <a:pt x="9047321" y="399971"/>
                </a:lnTo>
                <a:lnTo>
                  <a:pt x="9087886" y="374123"/>
                </a:lnTo>
                <a:lnTo>
                  <a:pt x="9128888" y="349983"/>
                </a:lnTo>
                <a:lnTo>
                  <a:pt x="9170720" y="327533"/>
                </a:lnTo>
                <a:lnTo>
                  <a:pt x="9213774" y="306756"/>
                </a:lnTo>
                <a:lnTo>
                  <a:pt x="9258443" y="287632"/>
                </a:lnTo>
                <a:lnTo>
                  <a:pt x="9305119" y="270143"/>
                </a:lnTo>
                <a:lnTo>
                  <a:pt x="9354193" y="254273"/>
                </a:lnTo>
                <a:lnTo>
                  <a:pt x="9406059" y="240001"/>
                </a:lnTo>
                <a:lnTo>
                  <a:pt x="9461466" y="227640"/>
                </a:lnTo>
                <a:lnTo>
                  <a:pt x="9515019" y="219204"/>
                </a:lnTo>
                <a:lnTo>
                  <a:pt x="9567112" y="214944"/>
                </a:lnTo>
                <a:lnTo>
                  <a:pt x="9618138" y="215111"/>
                </a:lnTo>
                <a:lnTo>
                  <a:pt x="9668489" y="219954"/>
                </a:lnTo>
                <a:lnTo>
                  <a:pt x="9718560" y="229727"/>
                </a:lnTo>
                <a:lnTo>
                  <a:pt x="9768744" y="244678"/>
                </a:lnTo>
                <a:lnTo>
                  <a:pt x="9819433" y="265058"/>
                </a:lnTo>
                <a:lnTo>
                  <a:pt x="9864454" y="286954"/>
                </a:lnTo>
                <a:lnTo>
                  <a:pt x="9906893" y="309262"/>
                </a:lnTo>
                <a:lnTo>
                  <a:pt x="9948238" y="330679"/>
                </a:lnTo>
                <a:lnTo>
                  <a:pt x="9989974" y="349902"/>
                </a:lnTo>
                <a:lnTo>
                  <a:pt x="10033589" y="365628"/>
                </a:lnTo>
                <a:lnTo>
                  <a:pt x="10080569" y="376553"/>
                </a:lnTo>
                <a:lnTo>
                  <a:pt x="10132399" y="381374"/>
                </a:lnTo>
                <a:lnTo>
                  <a:pt x="10190567" y="378787"/>
                </a:lnTo>
                <a:lnTo>
                  <a:pt x="10242550" y="372638"/>
                </a:lnTo>
                <a:lnTo>
                  <a:pt x="10294632" y="367722"/>
                </a:lnTo>
                <a:lnTo>
                  <a:pt x="10346684" y="367421"/>
                </a:lnTo>
                <a:lnTo>
                  <a:pt x="10398581" y="375117"/>
                </a:lnTo>
                <a:lnTo>
                  <a:pt x="10448477" y="391361"/>
                </a:lnTo>
                <a:lnTo>
                  <a:pt x="10494461" y="412521"/>
                </a:lnTo>
                <a:lnTo>
                  <a:pt x="10538110" y="436124"/>
                </a:lnTo>
                <a:lnTo>
                  <a:pt x="10581005" y="459698"/>
                </a:lnTo>
                <a:lnTo>
                  <a:pt x="10629069" y="483029"/>
                </a:lnTo>
                <a:lnTo>
                  <a:pt x="10676816" y="501580"/>
                </a:lnTo>
                <a:lnTo>
                  <a:pt x="10724326" y="514568"/>
                </a:lnTo>
                <a:lnTo>
                  <a:pt x="10771681" y="521213"/>
                </a:lnTo>
                <a:lnTo>
                  <a:pt x="10818960" y="520730"/>
                </a:lnTo>
                <a:lnTo>
                  <a:pt x="10866245" y="512339"/>
                </a:lnTo>
                <a:lnTo>
                  <a:pt x="10913617" y="495257"/>
                </a:lnTo>
                <a:lnTo>
                  <a:pt x="10961155" y="468703"/>
                </a:lnTo>
                <a:lnTo>
                  <a:pt x="11004921" y="437438"/>
                </a:lnTo>
                <a:lnTo>
                  <a:pt x="11045576" y="404263"/>
                </a:lnTo>
                <a:lnTo>
                  <a:pt x="11083779" y="369633"/>
                </a:lnTo>
                <a:lnTo>
                  <a:pt x="11120189" y="334001"/>
                </a:lnTo>
                <a:lnTo>
                  <a:pt x="11155466" y="297822"/>
                </a:lnTo>
                <a:lnTo>
                  <a:pt x="11190267" y="261549"/>
                </a:lnTo>
                <a:lnTo>
                  <a:pt x="11225253" y="225637"/>
                </a:lnTo>
                <a:lnTo>
                  <a:pt x="11257687" y="194519"/>
                </a:lnTo>
                <a:lnTo>
                  <a:pt x="11294815" y="164498"/>
                </a:lnTo>
                <a:lnTo>
                  <a:pt x="11337500" y="138703"/>
                </a:lnTo>
                <a:lnTo>
                  <a:pt x="11386607" y="120265"/>
                </a:lnTo>
                <a:lnTo>
                  <a:pt x="11439130" y="116602"/>
                </a:lnTo>
                <a:lnTo>
                  <a:pt x="11486136" y="129927"/>
                </a:lnTo>
                <a:lnTo>
                  <a:pt x="11526435" y="153963"/>
                </a:lnTo>
                <a:lnTo>
                  <a:pt x="11558832" y="182432"/>
                </a:lnTo>
                <a:lnTo>
                  <a:pt x="11591633" y="219163"/>
                </a:lnTo>
                <a:lnTo>
                  <a:pt x="11621975" y="258169"/>
                </a:lnTo>
                <a:lnTo>
                  <a:pt x="11651442" y="298228"/>
                </a:lnTo>
                <a:lnTo>
                  <a:pt x="11681615" y="338124"/>
                </a:lnTo>
                <a:lnTo>
                  <a:pt x="11714077" y="376637"/>
                </a:lnTo>
                <a:lnTo>
                  <a:pt x="11750410" y="412547"/>
                </a:lnTo>
                <a:lnTo>
                  <a:pt x="11792196" y="444637"/>
                </a:lnTo>
                <a:lnTo>
                  <a:pt x="11834685" y="464080"/>
                </a:lnTo>
                <a:lnTo>
                  <a:pt x="11875029" y="467004"/>
                </a:lnTo>
                <a:lnTo>
                  <a:pt x="11912897" y="456537"/>
                </a:lnTo>
                <a:lnTo>
                  <a:pt x="11947958" y="435804"/>
                </a:lnTo>
                <a:lnTo>
                  <a:pt x="11979881" y="407932"/>
                </a:lnTo>
                <a:lnTo>
                  <a:pt x="12008334" y="376047"/>
                </a:lnTo>
                <a:lnTo>
                  <a:pt x="12032987" y="343275"/>
                </a:lnTo>
                <a:lnTo>
                  <a:pt x="12069566" y="287575"/>
                </a:lnTo>
                <a:lnTo>
                  <a:pt x="12093531" y="248955"/>
                </a:lnTo>
                <a:lnTo>
                  <a:pt x="12119704" y="206779"/>
                </a:lnTo>
                <a:lnTo>
                  <a:pt x="12148796" y="163269"/>
                </a:lnTo>
                <a:lnTo>
                  <a:pt x="12181521" y="120643"/>
                </a:lnTo>
                <a:lnTo>
                  <a:pt x="12218592" y="81122"/>
                </a:lnTo>
                <a:lnTo>
                  <a:pt x="12260720" y="46927"/>
                </a:lnTo>
                <a:lnTo>
                  <a:pt x="12308619" y="20278"/>
                </a:lnTo>
                <a:lnTo>
                  <a:pt x="12353527" y="5959"/>
                </a:lnTo>
                <a:lnTo>
                  <a:pt x="12400711" y="0"/>
                </a:lnTo>
                <a:lnTo>
                  <a:pt x="12449114" y="1324"/>
                </a:lnTo>
                <a:lnTo>
                  <a:pt x="12497677" y="8853"/>
                </a:lnTo>
                <a:lnTo>
                  <a:pt x="12545344" y="21510"/>
                </a:lnTo>
                <a:lnTo>
                  <a:pt x="12591056" y="38217"/>
                </a:lnTo>
                <a:lnTo>
                  <a:pt x="12633757" y="57897"/>
                </a:lnTo>
                <a:lnTo>
                  <a:pt x="12672387" y="79472"/>
                </a:lnTo>
                <a:lnTo>
                  <a:pt x="12705890" y="101863"/>
                </a:lnTo>
                <a:lnTo>
                  <a:pt x="12746259" y="136012"/>
                </a:lnTo>
                <a:lnTo>
                  <a:pt x="12781196" y="174079"/>
                </a:lnTo>
                <a:lnTo>
                  <a:pt x="12811480" y="214985"/>
                </a:lnTo>
                <a:lnTo>
                  <a:pt x="12837893" y="257651"/>
                </a:lnTo>
                <a:lnTo>
                  <a:pt x="12861216" y="300995"/>
                </a:lnTo>
                <a:lnTo>
                  <a:pt x="12882228" y="343939"/>
                </a:lnTo>
                <a:lnTo>
                  <a:pt x="12901712" y="385404"/>
                </a:lnTo>
                <a:lnTo>
                  <a:pt x="12922282" y="429753"/>
                </a:lnTo>
                <a:lnTo>
                  <a:pt x="12942497" y="474154"/>
                </a:lnTo>
                <a:lnTo>
                  <a:pt x="12962585" y="518569"/>
                </a:lnTo>
                <a:lnTo>
                  <a:pt x="12982777" y="562961"/>
                </a:lnTo>
                <a:lnTo>
                  <a:pt x="13003300" y="607291"/>
                </a:lnTo>
                <a:lnTo>
                  <a:pt x="13004799" y="610436"/>
                </a:lnTo>
              </a:path>
            </a:pathLst>
          </a:custGeom>
          <a:ln w="31750">
            <a:solidFill>
              <a:srgbClr val="A6A6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40332" y="3406295"/>
            <a:ext cx="707390" cy="0"/>
          </a:xfrm>
          <a:custGeom>
            <a:avLst/>
            <a:gdLst/>
            <a:ahLst/>
            <a:cxnLst/>
            <a:rect l="l" t="t" r="r" b="b"/>
            <a:pathLst>
              <a:path w="707390">
                <a:moveTo>
                  <a:pt x="0" y="0"/>
                </a:moveTo>
                <a:lnTo>
                  <a:pt x="706961" y="0"/>
                </a:lnTo>
              </a:path>
            </a:pathLst>
          </a:custGeom>
          <a:ln w="31750">
            <a:solidFill>
              <a:srgbClr val="8080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11828" y="355600"/>
            <a:ext cx="266827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40" dirty="0">
                <a:solidFill>
                  <a:srgbClr val="E0E0E0"/>
                </a:solidFill>
                <a:latin typeface="Calibri"/>
                <a:cs typeface="Calibri"/>
              </a:rPr>
              <a:t>shad</a:t>
            </a:r>
            <a:r>
              <a:rPr sz="2400" spc="35" dirty="0">
                <a:solidFill>
                  <a:srgbClr val="E0E0E0"/>
                </a:solidFill>
                <a:latin typeface="Calibri"/>
                <a:cs typeface="Calibri"/>
              </a:rPr>
              <a:t>o</a:t>
            </a:r>
            <a:r>
              <a:rPr sz="2400" spc="50" dirty="0">
                <a:solidFill>
                  <a:srgbClr val="E0E0E0"/>
                </a:solidFill>
                <a:latin typeface="Calibri"/>
                <a:cs typeface="Calibri"/>
              </a:rPr>
              <a:t>wing–mas</a:t>
            </a:r>
            <a:r>
              <a:rPr sz="2400" spc="80" dirty="0">
                <a:solidFill>
                  <a:srgbClr val="E0E0E0"/>
                </a:solidFill>
                <a:latin typeface="Calibri"/>
                <a:cs typeface="Calibri"/>
              </a:rPr>
              <a:t>k</a:t>
            </a:r>
            <a:r>
              <a:rPr sz="2400" spc="90" dirty="0">
                <a:solidFill>
                  <a:srgbClr val="E0E0E0"/>
                </a:solidFill>
                <a:latin typeface="Calibri"/>
                <a:cs typeface="Calibri"/>
              </a:rPr>
              <a:t>ing</a:t>
            </a:r>
            <a:endParaRPr sz="2400">
              <a:latin typeface="Calibri"/>
              <a:cs typeface="Calibri"/>
            </a:endParaRPr>
          </a:p>
          <a:p>
            <a:pPr marR="47625" algn="ctr">
              <a:lnSpc>
                <a:spcPts val="4230"/>
              </a:lnSpc>
            </a:pP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G</a:t>
            </a:r>
            <a:r>
              <a:rPr sz="3550" spc="55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spc="5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i="1" spc="-819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spc="-60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i="1" spc="-60" dirty="0">
                <a:solidFill>
                  <a:srgbClr val="E0E0E0"/>
                </a:solidFill>
                <a:latin typeface="Arial"/>
                <a:cs typeface="Arial"/>
              </a:rPr>
              <a:t>, </a:t>
            </a:r>
            <a:r>
              <a:rPr sz="3550" spc="90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90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6348" y="355600"/>
            <a:ext cx="248793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normal</a:t>
            </a:r>
            <a:r>
              <a:rPr sz="2400" spc="-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distribution</a:t>
            </a:r>
            <a:endParaRPr sz="2400">
              <a:latin typeface="Calibri"/>
              <a:cs typeface="Calibri"/>
            </a:endParaRPr>
          </a:p>
          <a:p>
            <a:pPr marL="27940" algn="ctr">
              <a:lnSpc>
                <a:spcPts val="4230"/>
              </a:lnSpc>
            </a:pPr>
            <a:r>
              <a:rPr sz="3550" i="1" spc="135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spc="135" dirty="0">
                <a:solidFill>
                  <a:srgbClr val="E0E0E0"/>
                </a:solidFill>
                <a:latin typeface="Century Gothic"/>
                <a:cs typeface="Century Gothic"/>
              </a:rPr>
              <a:t>(m)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2828" y="355600"/>
            <a:ext cx="273939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-10" dirty="0">
                <a:solidFill>
                  <a:srgbClr val="E0E0E0"/>
                </a:solidFill>
                <a:latin typeface="Calibri"/>
                <a:cs typeface="Calibri"/>
              </a:rPr>
              <a:t>“half-vector”</a:t>
            </a:r>
            <a:r>
              <a:rPr sz="2400" spc="-23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E0E0E0"/>
                </a:solidFill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marR="18415" algn="ctr">
              <a:lnSpc>
                <a:spcPts val="4230"/>
              </a:lnSpc>
            </a:pP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550" spc="25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i="1" spc="2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i="1" spc="-47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b="0" spc="75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spc="75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32944" y="2644012"/>
            <a:ext cx="176530" cy="565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0" spc="60" dirty="0">
                <a:solidFill>
                  <a:srgbClr val="E0E0E0"/>
                </a:solidFill>
                <a:latin typeface="Modern No. 20"/>
                <a:cs typeface="Modern No. 20"/>
              </a:rPr>
              <a:t>i</a:t>
            </a:r>
            <a:endParaRPr sz="3500">
              <a:latin typeface="Modern No. 20"/>
              <a:cs typeface="Modern No. 2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111809" y="2907502"/>
            <a:ext cx="482600" cy="498475"/>
          </a:xfrm>
          <a:custGeom>
            <a:avLst/>
            <a:gdLst/>
            <a:ahLst/>
            <a:cxnLst/>
            <a:rect l="l" t="t" r="r" b="b"/>
            <a:pathLst>
              <a:path w="482600" h="498475">
                <a:moveTo>
                  <a:pt x="482525" y="498335"/>
                </a:moveTo>
                <a:lnTo>
                  <a:pt x="0" y="0"/>
                </a:lnTo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14617" y="2703861"/>
            <a:ext cx="351155" cy="356870"/>
          </a:xfrm>
          <a:custGeom>
            <a:avLst/>
            <a:gdLst/>
            <a:ahLst/>
            <a:cxnLst/>
            <a:rect l="l" t="t" r="r" b="b"/>
            <a:pathLst>
              <a:path w="351154" h="356869">
                <a:moveTo>
                  <a:pt x="0" y="0"/>
                </a:moveTo>
                <a:lnTo>
                  <a:pt x="104814" y="169914"/>
                </a:lnTo>
                <a:lnTo>
                  <a:pt x="181357" y="355460"/>
                </a:lnTo>
                <a:lnTo>
                  <a:pt x="185916" y="356450"/>
                </a:lnTo>
                <a:lnTo>
                  <a:pt x="219723" y="226910"/>
                </a:lnTo>
                <a:lnTo>
                  <a:pt x="350738" y="196850"/>
                </a:lnTo>
                <a:lnTo>
                  <a:pt x="349443" y="192698"/>
                </a:lnTo>
                <a:lnTo>
                  <a:pt x="166460" y="110223"/>
                </a:lnTo>
                <a:lnTo>
                  <a:pt x="0" y="0"/>
                </a:lnTo>
                <a:close/>
              </a:path>
            </a:pathLst>
          </a:custGeom>
          <a:solidFill>
            <a:srgbClr val="D9D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593814" y="3406295"/>
            <a:ext cx="224154" cy="656590"/>
          </a:xfrm>
          <a:custGeom>
            <a:avLst/>
            <a:gdLst/>
            <a:ahLst/>
            <a:cxnLst/>
            <a:rect l="l" t="t" r="r" b="b"/>
            <a:pathLst>
              <a:path w="224154" h="656589">
                <a:moveTo>
                  <a:pt x="0" y="0"/>
                </a:moveTo>
                <a:lnTo>
                  <a:pt x="223736" y="656577"/>
                </a:lnTo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75194" y="3929494"/>
            <a:ext cx="234315" cy="401955"/>
          </a:xfrm>
          <a:custGeom>
            <a:avLst/>
            <a:gdLst/>
            <a:ahLst/>
            <a:cxnLst/>
            <a:rect l="l" t="t" r="r" b="b"/>
            <a:pathLst>
              <a:path w="234315" h="401954">
                <a:moveTo>
                  <a:pt x="596" y="74002"/>
                </a:moveTo>
                <a:lnTo>
                  <a:pt x="0" y="78320"/>
                </a:lnTo>
                <a:lnTo>
                  <a:pt x="130290" y="230987"/>
                </a:lnTo>
                <a:lnTo>
                  <a:pt x="233781" y="401712"/>
                </a:lnTo>
                <a:lnTo>
                  <a:pt x="211505" y="203313"/>
                </a:lnTo>
                <a:lnTo>
                  <a:pt x="216508" y="102730"/>
                </a:lnTo>
                <a:lnTo>
                  <a:pt x="131916" y="102730"/>
                </a:lnTo>
                <a:lnTo>
                  <a:pt x="596" y="74002"/>
                </a:lnTo>
                <a:close/>
              </a:path>
              <a:path w="234315" h="401954">
                <a:moveTo>
                  <a:pt x="217768" y="0"/>
                </a:moveTo>
                <a:lnTo>
                  <a:pt x="131916" y="102730"/>
                </a:lnTo>
                <a:lnTo>
                  <a:pt x="216508" y="102730"/>
                </a:lnTo>
                <a:lnTo>
                  <a:pt x="221476" y="2844"/>
                </a:lnTo>
                <a:lnTo>
                  <a:pt x="217768" y="0"/>
                </a:lnTo>
                <a:close/>
              </a:path>
            </a:pathLst>
          </a:custGeom>
          <a:solidFill>
            <a:srgbClr val="D9D7D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7800"/>
            <a:ext cx="3048000" cy="1358900"/>
          </a:xfrm>
          <a:custGeom>
            <a:avLst/>
            <a:gdLst/>
            <a:ahLst/>
            <a:cxnLst/>
            <a:rect l="l" t="t" r="r" b="b"/>
            <a:pathLst>
              <a:path w="3048000" h="1358900">
                <a:moveTo>
                  <a:pt x="28575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1168400"/>
                </a:lnTo>
                <a:lnTo>
                  <a:pt x="5031" y="1212080"/>
                </a:lnTo>
                <a:lnTo>
                  <a:pt x="19362" y="1252177"/>
                </a:lnTo>
                <a:lnTo>
                  <a:pt x="41851" y="1287548"/>
                </a:lnTo>
                <a:lnTo>
                  <a:pt x="71352" y="1317049"/>
                </a:lnTo>
                <a:lnTo>
                  <a:pt x="106723" y="1339537"/>
                </a:lnTo>
                <a:lnTo>
                  <a:pt x="146820" y="1353868"/>
                </a:lnTo>
                <a:lnTo>
                  <a:pt x="190500" y="1358900"/>
                </a:lnTo>
                <a:lnTo>
                  <a:pt x="2857500" y="1358900"/>
                </a:lnTo>
                <a:lnTo>
                  <a:pt x="2901180" y="1353868"/>
                </a:lnTo>
                <a:lnTo>
                  <a:pt x="2941277" y="1339537"/>
                </a:lnTo>
                <a:lnTo>
                  <a:pt x="2976648" y="1317049"/>
                </a:lnTo>
                <a:lnTo>
                  <a:pt x="3006149" y="1287547"/>
                </a:lnTo>
                <a:lnTo>
                  <a:pt x="3028637" y="1252176"/>
                </a:lnTo>
                <a:lnTo>
                  <a:pt x="3042968" y="1212079"/>
                </a:lnTo>
                <a:lnTo>
                  <a:pt x="3048000" y="1168400"/>
                </a:lnTo>
                <a:lnTo>
                  <a:pt x="3048000" y="190500"/>
                </a:lnTo>
                <a:lnTo>
                  <a:pt x="3042968" y="146819"/>
                </a:lnTo>
                <a:lnTo>
                  <a:pt x="3028637" y="106722"/>
                </a:lnTo>
                <a:lnTo>
                  <a:pt x="3006149" y="71351"/>
                </a:lnTo>
                <a:lnTo>
                  <a:pt x="2976648" y="41850"/>
                </a:lnTo>
                <a:lnTo>
                  <a:pt x="2941277" y="19362"/>
                </a:lnTo>
                <a:lnTo>
                  <a:pt x="2901180" y="5031"/>
                </a:lnTo>
                <a:lnTo>
                  <a:pt x="2857500" y="0"/>
                </a:lnTo>
                <a:close/>
              </a:path>
            </a:pathLst>
          </a:custGeom>
          <a:solidFill>
            <a:srgbClr val="5B5C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7800"/>
            <a:ext cx="3048000" cy="1358900"/>
          </a:xfrm>
          <a:custGeom>
            <a:avLst/>
            <a:gdLst/>
            <a:ahLst/>
            <a:cxnLst/>
            <a:rect l="l" t="t" r="r" b="b"/>
            <a:pathLst>
              <a:path w="3048000" h="1358900">
                <a:moveTo>
                  <a:pt x="0" y="1168400"/>
                </a:moveTo>
                <a:lnTo>
                  <a:pt x="0" y="190500"/>
                </a:lnTo>
                <a:lnTo>
                  <a:pt x="5031" y="146819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19" y="5031"/>
                </a:lnTo>
                <a:lnTo>
                  <a:pt x="190500" y="0"/>
                </a:lnTo>
                <a:lnTo>
                  <a:pt x="2857500" y="0"/>
                </a:lnTo>
                <a:lnTo>
                  <a:pt x="2901180" y="5031"/>
                </a:lnTo>
                <a:lnTo>
                  <a:pt x="2941277" y="19362"/>
                </a:lnTo>
                <a:lnTo>
                  <a:pt x="2976648" y="41850"/>
                </a:lnTo>
                <a:lnTo>
                  <a:pt x="3006149" y="71351"/>
                </a:lnTo>
                <a:lnTo>
                  <a:pt x="3028637" y="106722"/>
                </a:lnTo>
                <a:lnTo>
                  <a:pt x="3042968" y="146819"/>
                </a:lnTo>
                <a:lnTo>
                  <a:pt x="3048000" y="190500"/>
                </a:lnTo>
                <a:lnTo>
                  <a:pt x="3048000" y="1168400"/>
                </a:lnTo>
                <a:lnTo>
                  <a:pt x="3042968" y="1212080"/>
                </a:lnTo>
                <a:lnTo>
                  <a:pt x="3028637" y="1252177"/>
                </a:lnTo>
                <a:lnTo>
                  <a:pt x="3006149" y="1287548"/>
                </a:lnTo>
                <a:lnTo>
                  <a:pt x="2976648" y="1317049"/>
                </a:lnTo>
                <a:lnTo>
                  <a:pt x="2941277" y="1339537"/>
                </a:lnTo>
                <a:lnTo>
                  <a:pt x="2901180" y="1353868"/>
                </a:lnTo>
                <a:lnTo>
                  <a:pt x="2857500" y="1358900"/>
                </a:lnTo>
                <a:lnTo>
                  <a:pt x="190500" y="1358900"/>
                </a:lnTo>
                <a:lnTo>
                  <a:pt x="146819" y="1353868"/>
                </a:lnTo>
                <a:lnTo>
                  <a:pt x="106722" y="1339537"/>
                </a:lnTo>
                <a:lnTo>
                  <a:pt x="71351" y="1317049"/>
                </a:lnTo>
                <a:lnTo>
                  <a:pt x="41850" y="1287547"/>
                </a:lnTo>
                <a:lnTo>
                  <a:pt x="19362" y="1252176"/>
                </a:lnTo>
                <a:lnTo>
                  <a:pt x="5031" y="1212079"/>
                </a:lnTo>
                <a:lnTo>
                  <a:pt x="0" y="1168400"/>
                </a:lnTo>
                <a:close/>
              </a:path>
            </a:pathLst>
          </a:custGeom>
          <a:ln w="1270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07100"/>
            <a:ext cx="13004800" cy="3746500"/>
          </a:xfrm>
          <a:custGeom>
            <a:avLst/>
            <a:gdLst/>
            <a:ahLst/>
            <a:cxnLst/>
            <a:rect l="l" t="t" r="r" b="b"/>
            <a:pathLst>
              <a:path w="13004800" h="3746500">
                <a:moveTo>
                  <a:pt x="540429" y="215900"/>
                </a:moveTo>
                <a:lnTo>
                  <a:pt x="435628" y="215900"/>
                </a:lnTo>
                <a:lnTo>
                  <a:pt x="381226" y="228600"/>
                </a:lnTo>
                <a:lnTo>
                  <a:pt x="334110" y="241300"/>
                </a:lnTo>
                <a:lnTo>
                  <a:pt x="242933" y="292100"/>
                </a:lnTo>
                <a:lnTo>
                  <a:pt x="197344" y="304800"/>
                </a:lnTo>
                <a:lnTo>
                  <a:pt x="150738" y="330200"/>
                </a:lnTo>
                <a:lnTo>
                  <a:pt x="102349" y="342900"/>
                </a:lnTo>
                <a:lnTo>
                  <a:pt x="51416" y="355600"/>
                </a:lnTo>
                <a:lnTo>
                  <a:pt x="0" y="355600"/>
                </a:lnTo>
                <a:lnTo>
                  <a:pt x="0" y="3746500"/>
                </a:lnTo>
                <a:lnTo>
                  <a:pt x="13004800" y="3746500"/>
                </a:lnTo>
                <a:lnTo>
                  <a:pt x="13004800" y="609600"/>
                </a:lnTo>
                <a:lnTo>
                  <a:pt x="13003303" y="596900"/>
                </a:lnTo>
                <a:lnTo>
                  <a:pt x="12982779" y="558800"/>
                </a:lnTo>
                <a:lnTo>
                  <a:pt x="12977731" y="546100"/>
                </a:lnTo>
                <a:lnTo>
                  <a:pt x="8694069" y="546100"/>
                </a:lnTo>
                <a:lnTo>
                  <a:pt x="8640664" y="533400"/>
                </a:lnTo>
                <a:lnTo>
                  <a:pt x="7266678" y="533400"/>
                </a:lnTo>
                <a:lnTo>
                  <a:pt x="7216695" y="520700"/>
                </a:lnTo>
                <a:lnTo>
                  <a:pt x="7171540" y="495300"/>
                </a:lnTo>
                <a:lnTo>
                  <a:pt x="1058241" y="495300"/>
                </a:lnTo>
                <a:lnTo>
                  <a:pt x="1009595" y="469900"/>
                </a:lnTo>
                <a:lnTo>
                  <a:pt x="963873" y="457200"/>
                </a:lnTo>
                <a:lnTo>
                  <a:pt x="920727" y="431800"/>
                </a:lnTo>
                <a:lnTo>
                  <a:pt x="879808" y="406400"/>
                </a:lnTo>
                <a:lnTo>
                  <a:pt x="840769" y="368300"/>
                </a:lnTo>
                <a:lnTo>
                  <a:pt x="803262" y="342900"/>
                </a:lnTo>
                <a:lnTo>
                  <a:pt x="766939" y="317500"/>
                </a:lnTo>
                <a:lnTo>
                  <a:pt x="726733" y="292100"/>
                </a:lnTo>
                <a:lnTo>
                  <a:pt x="683719" y="266700"/>
                </a:lnTo>
                <a:lnTo>
                  <a:pt x="638158" y="254000"/>
                </a:lnTo>
                <a:lnTo>
                  <a:pt x="590307" y="228600"/>
                </a:lnTo>
                <a:lnTo>
                  <a:pt x="540429" y="215900"/>
                </a:lnTo>
                <a:close/>
              </a:path>
              <a:path w="13004800" h="3746500">
                <a:moveTo>
                  <a:pt x="9618137" y="203200"/>
                </a:moveTo>
                <a:lnTo>
                  <a:pt x="9567112" y="203200"/>
                </a:lnTo>
                <a:lnTo>
                  <a:pt x="9515019" y="215900"/>
                </a:lnTo>
                <a:lnTo>
                  <a:pt x="9461466" y="215900"/>
                </a:lnTo>
                <a:lnTo>
                  <a:pt x="9406059" y="228600"/>
                </a:lnTo>
                <a:lnTo>
                  <a:pt x="9354193" y="254000"/>
                </a:lnTo>
                <a:lnTo>
                  <a:pt x="9305118" y="266700"/>
                </a:lnTo>
                <a:lnTo>
                  <a:pt x="9258442" y="279400"/>
                </a:lnTo>
                <a:lnTo>
                  <a:pt x="9213773" y="304800"/>
                </a:lnTo>
                <a:lnTo>
                  <a:pt x="9170719" y="317500"/>
                </a:lnTo>
                <a:lnTo>
                  <a:pt x="9128887" y="342900"/>
                </a:lnTo>
                <a:lnTo>
                  <a:pt x="9047321" y="393700"/>
                </a:lnTo>
                <a:lnTo>
                  <a:pt x="9012762" y="419100"/>
                </a:lnTo>
                <a:lnTo>
                  <a:pt x="8975201" y="444500"/>
                </a:lnTo>
                <a:lnTo>
                  <a:pt x="8934768" y="469900"/>
                </a:lnTo>
                <a:lnTo>
                  <a:pt x="8891593" y="495300"/>
                </a:lnTo>
                <a:lnTo>
                  <a:pt x="8845805" y="520700"/>
                </a:lnTo>
                <a:lnTo>
                  <a:pt x="8797535" y="533400"/>
                </a:lnTo>
                <a:lnTo>
                  <a:pt x="8746913" y="546100"/>
                </a:lnTo>
                <a:lnTo>
                  <a:pt x="12977731" y="546100"/>
                </a:lnTo>
                <a:lnTo>
                  <a:pt x="12967635" y="520700"/>
                </a:lnTo>
                <a:lnTo>
                  <a:pt x="10771679" y="520700"/>
                </a:lnTo>
                <a:lnTo>
                  <a:pt x="10629068" y="482600"/>
                </a:lnTo>
                <a:lnTo>
                  <a:pt x="10581005" y="457200"/>
                </a:lnTo>
                <a:lnTo>
                  <a:pt x="10538109" y="431800"/>
                </a:lnTo>
                <a:lnTo>
                  <a:pt x="10494459" y="406400"/>
                </a:lnTo>
                <a:lnTo>
                  <a:pt x="10448476" y="381000"/>
                </a:lnTo>
                <a:lnTo>
                  <a:pt x="10132399" y="381000"/>
                </a:lnTo>
                <a:lnTo>
                  <a:pt x="10080569" y="368300"/>
                </a:lnTo>
                <a:lnTo>
                  <a:pt x="10033589" y="355600"/>
                </a:lnTo>
                <a:lnTo>
                  <a:pt x="9989974" y="342900"/>
                </a:lnTo>
                <a:lnTo>
                  <a:pt x="9948237" y="330200"/>
                </a:lnTo>
                <a:lnTo>
                  <a:pt x="9906892" y="304800"/>
                </a:lnTo>
                <a:lnTo>
                  <a:pt x="9864453" y="279400"/>
                </a:lnTo>
                <a:lnTo>
                  <a:pt x="9819432" y="254000"/>
                </a:lnTo>
                <a:lnTo>
                  <a:pt x="9618137" y="203200"/>
                </a:lnTo>
                <a:close/>
              </a:path>
              <a:path w="13004800" h="3746500">
                <a:moveTo>
                  <a:pt x="8122986" y="292100"/>
                </a:moveTo>
                <a:lnTo>
                  <a:pt x="8016921" y="292100"/>
                </a:lnTo>
                <a:lnTo>
                  <a:pt x="7967723" y="304800"/>
                </a:lnTo>
                <a:lnTo>
                  <a:pt x="7918362" y="330200"/>
                </a:lnTo>
                <a:lnTo>
                  <a:pt x="7872111" y="342900"/>
                </a:lnTo>
                <a:lnTo>
                  <a:pt x="7825727" y="368300"/>
                </a:lnTo>
                <a:lnTo>
                  <a:pt x="7777807" y="381000"/>
                </a:lnTo>
                <a:lnTo>
                  <a:pt x="7726947" y="393700"/>
                </a:lnTo>
                <a:lnTo>
                  <a:pt x="7670503" y="393700"/>
                </a:lnTo>
                <a:lnTo>
                  <a:pt x="7561719" y="419100"/>
                </a:lnTo>
                <a:lnTo>
                  <a:pt x="7509217" y="444500"/>
                </a:lnTo>
                <a:lnTo>
                  <a:pt x="7462147" y="457200"/>
                </a:lnTo>
                <a:lnTo>
                  <a:pt x="7371996" y="508000"/>
                </a:lnTo>
                <a:lnTo>
                  <a:pt x="7322653" y="520700"/>
                </a:lnTo>
                <a:lnTo>
                  <a:pt x="7266678" y="533400"/>
                </a:lnTo>
                <a:lnTo>
                  <a:pt x="8640664" y="533400"/>
                </a:lnTo>
                <a:lnTo>
                  <a:pt x="8589350" y="520700"/>
                </a:lnTo>
                <a:lnTo>
                  <a:pt x="8539942" y="495300"/>
                </a:lnTo>
                <a:lnTo>
                  <a:pt x="8492255" y="469900"/>
                </a:lnTo>
                <a:lnTo>
                  <a:pt x="8446106" y="457200"/>
                </a:lnTo>
                <a:lnTo>
                  <a:pt x="8401309" y="431800"/>
                </a:lnTo>
                <a:lnTo>
                  <a:pt x="8272292" y="355600"/>
                </a:lnTo>
                <a:lnTo>
                  <a:pt x="8225331" y="330200"/>
                </a:lnTo>
                <a:lnTo>
                  <a:pt x="8175209" y="304800"/>
                </a:lnTo>
                <a:lnTo>
                  <a:pt x="8122986" y="292100"/>
                </a:lnTo>
                <a:close/>
              </a:path>
              <a:path w="13004800" h="3746500">
                <a:moveTo>
                  <a:pt x="11439128" y="114300"/>
                </a:moveTo>
                <a:lnTo>
                  <a:pt x="11386606" y="114300"/>
                </a:lnTo>
                <a:lnTo>
                  <a:pt x="11337499" y="127000"/>
                </a:lnTo>
                <a:lnTo>
                  <a:pt x="11294813" y="152400"/>
                </a:lnTo>
                <a:lnTo>
                  <a:pt x="11257686" y="190500"/>
                </a:lnTo>
                <a:lnTo>
                  <a:pt x="11225253" y="215900"/>
                </a:lnTo>
                <a:lnTo>
                  <a:pt x="11155465" y="292100"/>
                </a:lnTo>
                <a:lnTo>
                  <a:pt x="11120189" y="330200"/>
                </a:lnTo>
                <a:lnTo>
                  <a:pt x="11083778" y="368300"/>
                </a:lnTo>
                <a:lnTo>
                  <a:pt x="11045575" y="393700"/>
                </a:lnTo>
                <a:lnTo>
                  <a:pt x="11004920" y="431800"/>
                </a:lnTo>
                <a:lnTo>
                  <a:pt x="10961155" y="457200"/>
                </a:lnTo>
                <a:lnTo>
                  <a:pt x="10913616" y="495300"/>
                </a:lnTo>
                <a:lnTo>
                  <a:pt x="10818959" y="520700"/>
                </a:lnTo>
                <a:lnTo>
                  <a:pt x="12967635" y="520700"/>
                </a:lnTo>
                <a:lnTo>
                  <a:pt x="12962587" y="508000"/>
                </a:lnTo>
                <a:lnTo>
                  <a:pt x="12942499" y="469900"/>
                </a:lnTo>
                <a:lnTo>
                  <a:pt x="12937445" y="457200"/>
                </a:lnTo>
                <a:lnTo>
                  <a:pt x="11834684" y="457200"/>
                </a:lnTo>
                <a:lnTo>
                  <a:pt x="11792195" y="444500"/>
                </a:lnTo>
                <a:lnTo>
                  <a:pt x="11750409" y="406400"/>
                </a:lnTo>
                <a:lnTo>
                  <a:pt x="11714076" y="368300"/>
                </a:lnTo>
                <a:lnTo>
                  <a:pt x="11681615" y="330200"/>
                </a:lnTo>
                <a:lnTo>
                  <a:pt x="11651441" y="292100"/>
                </a:lnTo>
                <a:lnTo>
                  <a:pt x="11621975" y="254000"/>
                </a:lnTo>
                <a:lnTo>
                  <a:pt x="11591632" y="215900"/>
                </a:lnTo>
                <a:lnTo>
                  <a:pt x="11558832" y="177800"/>
                </a:lnTo>
                <a:lnTo>
                  <a:pt x="11526433" y="152400"/>
                </a:lnTo>
                <a:lnTo>
                  <a:pt x="11486135" y="127000"/>
                </a:lnTo>
                <a:lnTo>
                  <a:pt x="11439128" y="114300"/>
                </a:lnTo>
                <a:close/>
              </a:path>
              <a:path w="13004800" h="3746500">
                <a:moveTo>
                  <a:pt x="1563477" y="431800"/>
                </a:moveTo>
                <a:lnTo>
                  <a:pt x="1361468" y="431800"/>
                </a:lnTo>
                <a:lnTo>
                  <a:pt x="1313586" y="444500"/>
                </a:lnTo>
                <a:lnTo>
                  <a:pt x="1265222" y="469900"/>
                </a:lnTo>
                <a:lnTo>
                  <a:pt x="1163759" y="495300"/>
                </a:lnTo>
                <a:lnTo>
                  <a:pt x="3185789" y="495300"/>
                </a:lnTo>
                <a:lnTo>
                  <a:pt x="2969140" y="444500"/>
                </a:lnTo>
                <a:lnTo>
                  <a:pt x="1615268" y="444500"/>
                </a:lnTo>
                <a:lnTo>
                  <a:pt x="1563477" y="431800"/>
                </a:lnTo>
                <a:close/>
              </a:path>
              <a:path w="13004800" h="3746500">
                <a:moveTo>
                  <a:pt x="4331266" y="76200"/>
                </a:moveTo>
                <a:lnTo>
                  <a:pt x="4275175" y="88900"/>
                </a:lnTo>
                <a:lnTo>
                  <a:pt x="4170322" y="114300"/>
                </a:lnTo>
                <a:lnTo>
                  <a:pt x="4118489" y="139700"/>
                </a:lnTo>
                <a:lnTo>
                  <a:pt x="4014700" y="165100"/>
                </a:lnTo>
                <a:lnTo>
                  <a:pt x="3801161" y="165100"/>
                </a:lnTo>
                <a:lnTo>
                  <a:pt x="3749875" y="177800"/>
                </a:lnTo>
                <a:lnTo>
                  <a:pt x="3702985" y="190500"/>
                </a:lnTo>
                <a:lnTo>
                  <a:pt x="3660018" y="215900"/>
                </a:lnTo>
                <a:lnTo>
                  <a:pt x="3620500" y="241300"/>
                </a:lnTo>
                <a:lnTo>
                  <a:pt x="3583956" y="266700"/>
                </a:lnTo>
                <a:lnTo>
                  <a:pt x="3549913" y="292100"/>
                </a:lnTo>
                <a:lnTo>
                  <a:pt x="3517897" y="317500"/>
                </a:lnTo>
                <a:lnTo>
                  <a:pt x="3489215" y="355600"/>
                </a:lnTo>
                <a:lnTo>
                  <a:pt x="3456800" y="381000"/>
                </a:lnTo>
                <a:lnTo>
                  <a:pt x="3420685" y="406400"/>
                </a:lnTo>
                <a:lnTo>
                  <a:pt x="3380903" y="444500"/>
                </a:lnTo>
                <a:lnTo>
                  <a:pt x="3337490" y="469900"/>
                </a:lnTo>
                <a:lnTo>
                  <a:pt x="3290477" y="482600"/>
                </a:lnTo>
                <a:lnTo>
                  <a:pt x="3239899" y="495300"/>
                </a:lnTo>
                <a:lnTo>
                  <a:pt x="7171540" y="495300"/>
                </a:lnTo>
                <a:lnTo>
                  <a:pt x="7130045" y="469900"/>
                </a:lnTo>
                <a:lnTo>
                  <a:pt x="5525496" y="469900"/>
                </a:lnTo>
                <a:lnTo>
                  <a:pt x="5474594" y="457200"/>
                </a:lnTo>
                <a:lnTo>
                  <a:pt x="5428262" y="444500"/>
                </a:lnTo>
                <a:lnTo>
                  <a:pt x="5386186" y="419100"/>
                </a:lnTo>
                <a:lnTo>
                  <a:pt x="5348048" y="393700"/>
                </a:lnTo>
                <a:lnTo>
                  <a:pt x="5311977" y="355600"/>
                </a:lnTo>
                <a:lnTo>
                  <a:pt x="5292956" y="342900"/>
                </a:lnTo>
                <a:lnTo>
                  <a:pt x="4832435" y="342900"/>
                </a:lnTo>
                <a:lnTo>
                  <a:pt x="4780549" y="330200"/>
                </a:lnTo>
                <a:lnTo>
                  <a:pt x="4733728" y="317500"/>
                </a:lnTo>
                <a:lnTo>
                  <a:pt x="4692875" y="292100"/>
                </a:lnTo>
                <a:lnTo>
                  <a:pt x="4656616" y="254000"/>
                </a:lnTo>
                <a:lnTo>
                  <a:pt x="4623575" y="228600"/>
                </a:lnTo>
                <a:lnTo>
                  <a:pt x="4591205" y="203200"/>
                </a:lnTo>
                <a:lnTo>
                  <a:pt x="4556029" y="165100"/>
                </a:lnTo>
                <a:lnTo>
                  <a:pt x="4517854" y="139700"/>
                </a:lnTo>
                <a:lnTo>
                  <a:pt x="4476484" y="114300"/>
                </a:lnTo>
                <a:lnTo>
                  <a:pt x="4431726" y="101600"/>
                </a:lnTo>
                <a:lnTo>
                  <a:pt x="4383384" y="88900"/>
                </a:lnTo>
                <a:lnTo>
                  <a:pt x="4331266" y="76200"/>
                </a:lnTo>
                <a:close/>
              </a:path>
              <a:path w="13004800" h="3746500">
                <a:moveTo>
                  <a:pt x="6069635" y="203200"/>
                </a:moveTo>
                <a:lnTo>
                  <a:pt x="5967833" y="203200"/>
                </a:lnTo>
                <a:lnTo>
                  <a:pt x="5924435" y="228600"/>
                </a:lnTo>
                <a:lnTo>
                  <a:pt x="5886409" y="254000"/>
                </a:lnTo>
                <a:lnTo>
                  <a:pt x="5853830" y="292100"/>
                </a:lnTo>
                <a:lnTo>
                  <a:pt x="5818143" y="317500"/>
                </a:lnTo>
                <a:lnTo>
                  <a:pt x="5783551" y="355600"/>
                </a:lnTo>
                <a:lnTo>
                  <a:pt x="5748459" y="381000"/>
                </a:lnTo>
                <a:lnTo>
                  <a:pt x="5711272" y="406400"/>
                </a:lnTo>
                <a:lnTo>
                  <a:pt x="5673518" y="431800"/>
                </a:lnTo>
                <a:lnTo>
                  <a:pt x="5629099" y="457200"/>
                </a:lnTo>
                <a:lnTo>
                  <a:pt x="5579323" y="469900"/>
                </a:lnTo>
                <a:lnTo>
                  <a:pt x="7130045" y="469900"/>
                </a:lnTo>
                <a:lnTo>
                  <a:pt x="7073105" y="431800"/>
                </a:lnTo>
                <a:lnTo>
                  <a:pt x="6568436" y="431800"/>
                </a:lnTo>
                <a:lnTo>
                  <a:pt x="6516070" y="419100"/>
                </a:lnTo>
                <a:lnTo>
                  <a:pt x="6467961" y="406400"/>
                </a:lnTo>
                <a:lnTo>
                  <a:pt x="6423026" y="381000"/>
                </a:lnTo>
                <a:lnTo>
                  <a:pt x="6380182" y="355600"/>
                </a:lnTo>
                <a:lnTo>
                  <a:pt x="6341750" y="330200"/>
                </a:lnTo>
                <a:lnTo>
                  <a:pt x="6259310" y="279400"/>
                </a:lnTo>
                <a:lnTo>
                  <a:pt x="6215125" y="254000"/>
                </a:lnTo>
                <a:lnTo>
                  <a:pt x="6168843" y="228600"/>
                </a:lnTo>
                <a:lnTo>
                  <a:pt x="6120376" y="215900"/>
                </a:lnTo>
                <a:lnTo>
                  <a:pt x="6069635" y="203200"/>
                </a:lnTo>
                <a:close/>
              </a:path>
              <a:path w="13004800" h="3746500">
                <a:moveTo>
                  <a:pt x="12497676" y="0"/>
                </a:moveTo>
                <a:lnTo>
                  <a:pt x="12353524" y="0"/>
                </a:lnTo>
                <a:lnTo>
                  <a:pt x="12308616" y="12700"/>
                </a:lnTo>
                <a:lnTo>
                  <a:pt x="12260718" y="38100"/>
                </a:lnTo>
                <a:lnTo>
                  <a:pt x="12218590" y="76200"/>
                </a:lnTo>
                <a:lnTo>
                  <a:pt x="12181520" y="114300"/>
                </a:lnTo>
                <a:lnTo>
                  <a:pt x="12148795" y="152400"/>
                </a:lnTo>
                <a:lnTo>
                  <a:pt x="12119703" y="203200"/>
                </a:lnTo>
                <a:lnTo>
                  <a:pt x="12069564" y="279400"/>
                </a:lnTo>
                <a:lnTo>
                  <a:pt x="12053506" y="304800"/>
                </a:lnTo>
                <a:lnTo>
                  <a:pt x="12032985" y="342900"/>
                </a:lnTo>
                <a:lnTo>
                  <a:pt x="12008333" y="368300"/>
                </a:lnTo>
                <a:lnTo>
                  <a:pt x="11979880" y="406400"/>
                </a:lnTo>
                <a:lnTo>
                  <a:pt x="11947957" y="431800"/>
                </a:lnTo>
                <a:lnTo>
                  <a:pt x="11912896" y="444500"/>
                </a:lnTo>
                <a:lnTo>
                  <a:pt x="11875028" y="457200"/>
                </a:lnTo>
                <a:lnTo>
                  <a:pt x="12937445" y="457200"/>
                </a:lnTo>
                <a:lnTo>
                  <a:pt x="12922284" y="419100"/>
                </a:lnTo>
                <a:lnTo>
                  <a:pt x="12901714" y="381000"/>
                </a:lnTo>
                <a:lnTo>
                  <a:pt x="12882230" y="342900"/>
                </a:lnTo>
                <a:lnTo>
                  <a:pt x="12861218" y="292100"/>
                </a:lnTo>
                <a:lnTo>
                  <a:pt x="12837896" y="254000"/>
                </a:lnTo>
                <a:lnTo>
                  <a:pt x="12811483" y="203200"/>
                </a:lnTo>
                <a:lnTo>
                  <a:pt x="12781199" y="165100"/>
                </a:lnTo>
                <a:lnTo>
                  <a:pt x="12746262" y="127000"/>
                </a:lnTo>
                <a:lnTo>
                  <a:pt x="12705892" y="101600"/>
                </a:lnTo>
                <a:lnTo>
                  <a:pt x="12672389" y="76200"/>
                </a:lnTo>
                <a:lnTo>
                  <a:pt x="12633757" y="50800"/>
                </a:lnTo>
                <a:lnTo>
                  <a:pt x="12591056" y="38100"/>
                </a:lnTo>
                <a:lnTo>
                  <a:pt x="12545343" y="12700"/>
                </a:lnTo>
                <a:lnTo>
                  <a:pt x="12497676" y="0"/>
                </a:lnTo>
                <a:close/>
              </a:path>
              <a:path w="13004800" h="3746500">
                <a:moveTo>
                  <a:pt x="2412319" y="25400"/>
                </a:moveTo>
                <a:lnTo>
                  <a:pt x="2355599" y="38100"/>
                </a:lnTo>
                <a:lnTo>
                  <a:pt x="2309500" y="50800"/>
                </a:lnTo>
                <a:lnTo>
                  <a:pt x="2268048" y="76200"/>
                </a:lnTo>
                <a:lnTo>
                  <a:pt x="2230522" y="101600"/>
                </a:lnTo>
                <a:lnTo>
                  <a:pt x="2196203" y="127000"/>
                </a:lnTo>
                <a:lnTo>
                  <a:pt x="2154659" y="165100"/>
                </a:lnTo>
                <a:lnTo>
                  <a:pt x="2073716" y="241300"/>
                </a:lnTo>
                <a:lnTo>
                  <a:pt x="2033020" y="266700"/>
                </a:lnTo>
                <a:lnTo>
                  <a:pt x="1991308" y="304800"/>
                </a:lnTo>
                <a:lnTo>
                  <a:pt x="1947933" y="342900"/>
                </a:lnTo>
                <a:lnTo>
                  <a:pt x="1902246" y="368300"/>
                </a:lnTo>
                <a:lnTo>
                  <a:pt x="1863423" y="393700"/>
                </a:lnTo>
                <a:lnTo>
                  <a:pt x="1820160" y="419100"/>
                </a:lnTo>
                <a:lnTo>
                  <a:pt x="1772802" y="431800"/>
                </a:lnTo>
                <a:lnTo>
                  <a:pt x="1721690" y="444500"/>
                </a:lnTo>
                <a:lnTo>
                  <a:pt x="2969140" y="444500"/>
                </a:lnTo>
                <a:lnTo>
                  <a:pt x="2916849" y="431800"/>
                </a:lnTo>
                <a:lnTo>
                  <a:pt x="2868228" y="406400"/>
                </a:lnTo>
                <a:lnTo>
                  <a:pt x="2824740" y="393700"/>
                </a:lnTo>
                <a:lnTo>
                  <a:pt x="2787846" y="368300"/>
                </a:lnTo>
                <a:lnTo>
                  <a:pt x="2748880" y="330200"/>
                </a:lnTo>
                <a:lnTo>
                  <a:pt x="2713602" y="292100"/>
                </a:lnTo>
                <a:lnTo>
                  <a:pt x="2680559" y="254000"/>
                </a:lnTo>
                <a:lnTo>
                  <a:pt x="2648296" y="203200"/>
                </a:lnTo>
                <a:lnTo>
                  <a:pt x="2615359" y="165100"/>
                </a:lnTo>
                <a:lnTo>
                  <a:pt x="2580293" y="127000"/>
                </a:lnTo>
                <a:lnTo>
                  <a:pt x="2541644" y="88900"/>
                </a:lnTo>
                <a:lnTo>
                  <a:pt x="2504370" y="63500"/>
                </a:lnTo>
                <a:lnTo>
                  <a:pt x="2461585" y="38100"/>
                </a:lnTo>
                <a:lnTo>
                  <a:pt x="2412319" y="25400"/>
                </a:lnTo>
                <a:close/>
              </a:path>
              <a:path w="13004800" h="3746500">
                <a:moveTo>
                  <a:pt x="6917641" y="355600"/>
                </a:moveTo>
                <a:lnTo>
                  <a:pt x="6866719" y="355600"/>
                </a:lnTo>
                <a:lnTo>
                  <a:pt x="6817191" y="368300"/>
                </a:lnTo>
                <a:lnTo>
                  <a:pt x="6770404" y="381000"/>
                </a:lnTo>
                <a:lnTo>
                  <a:pt x="6724688" y="406400"/>
                </a:lnTo>
                <a:lnTo>
                  <a:pt x="6675259" y="419100"/>
                </a:lnTo>
                <a:lnTo>
                  <a:pt x="6622911" y="431800"/>
                </a:lnTo>
                <a:lnTo>
                  <a:pt x="7073105" y="431800"/>
                </a:lnTo>
                <a:lnTo>
                  <a:pt x="7054249" y="419100"/>
                </a:lnTo>
                <a:lnTo>
                  <a:pt x="7014078" y="381000"/>
                </a:lnTo>
                <a:lnTo>
                  <a:pt x="6968613" y="368300"/>
                </a:lnTo>
                <a:lnTo>
                  <a:pt x="6917641" y="355600"/>
                </a:lnTo>
                <a:close/>
              </a:path>
              <a:path w="13004800" h="3746500">
                <a:moveTo>
                  <a:pt x="10346683" y="355600"/>
                </a:moveTo>
                <a:lnTo>
                  <a:pt x="10294631" y="355600"/>
                </a:lnTo>
                <a:lnTo>
                  <a:pt x="10242550" y="368300"/>
                </a:lnTo>
                <a:lnTo>
                  <a:pt x="10190567" y="368300"/>
                </a:lnTo>
                <a:lnTo>
                  <a:pt x="10132399" y="381000"/>
                </a:lnTo>
                <a:lnTo>
                  <a:pt x="10448476" y="381000"/>
                </a:lnTo>
                <a:lnTo>
                  <a:pt x="10346683" y="355600"/>
                </a:lnTo>
                <a:close/>
              </a:path>
              <a:path w="13004800" h="3746500">
                <a:moveTo>
                  <a:pt x="5129586" y="279400"/>
                </a:moveTo>
                <a:lnTo>
                  <a:pt x="5077171" y="279400"/>
                </a:lnTo>
                <a:lnTo>
                  <a:pt x="5026242" y="292100"/>
                </a:lnTo>
                <a:lnTo>
                  <a:pt x="4974121" y="317500"/>
                </a:lnTo>
                <a:lnTo>
                  <a:pt x="4880035" y="342900"/>
                </a:lnTo>
                <a:lnTo>
                  <a:pt x="5292956" y="342900"/>
                </a:lnTo>
                <a:lnTo>
                  <a:pt x="5273934" y="330200"/>
                </a:lnTo>
                <a:lnTo>
                  <a:pt x="5232477" y="304800"/>
                </a:lnTo>
                <a:lnTo>
                  <a:pt x="5186163" y="292100"/>
                </a:lnTo>
                <a:lnTo>
                  <a:pt x="5129586" y="279400"/>
                </a:lnTo>
                <a:close/>
              </a:path>
            </a:pathLst>
          </a:custGeom>
          <a:solidFill>
            <a:srgbClr val="393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994656"/>
            <a:ext cx="13004800" cy="610870"/>
          </a:xfrm>
          <a:custGeom>
            <a:avLst/>
            <a:gdLst/>
            <a:ahLst/>
            <a:cxnLst/>
            <a:rect l="l" t="t" r="r" b="b"/>
            <a:pathLst>
              <a:path w="13004800" h="610870">
                <a:moveTo>
                  <a:pt x="0" y="363921"/>
                </a:moveTo>
                <a:lnTo>
                  <a:pt x="51418" y="361937"/>
                </a:lnTo>
                <a:lnTo>
                  <a:pt x="102351" y="351945"/>
                </a:lnTo>
                <a:lnTo>
                  <a:pt x="150739" y="335976"/>
                </a:lnTo>
                <a:lnTo>
                  <a:pt x="197345" y="315957"/>
                </a:lnTo>
                <a:lnTo>
                  <a:pt x="242934" y="293812"/>
                </a:lnTo>
                <a:lnTo>
                  <a:pt x="288268" y="271468"/>
                </a:lnTo>
                <a:lnTo>
                  <a:pt x="334111" y="250849"/>
                </a:lnTo>
                <a:lnTo>
                  <a:pt x="381226" y="233880"/>
                </a:lnTo>
                <a:lnTo>
                  <a:pt x="435629" y="222471"/>
                </a:lnTo>
                <a:lnTo>
                  <a:pt x="488784" y="220453"/>
                </a:lnTo>
                <a:lnTo>
                  <a:pt x="540431" y="226401"/>
                </a:lnTo>
                <a:lnTo>
                  <a:pt x="590309" y="238890"/>
                </a:lnTo>
                <a:lnTo>
                  <a:pt x="638159" y="256496"/>
                </a:lnTo>
                <a:lnTo>
                  <a:pt x="683721" y="277796"/>
                </a:lnTo>
                <a:lnTo>
                  <a:pt x="726734" y="301364"/>
                </a:lnTo>
                <a:lnTo>
                  <a:pt x="766940" y="325777"/>
                </a:lnTo>
                <a:lnTo>
                  <a:pt x="803263" y="350383"/>
                </a:lnTo>
                <a:lnTo>
                  <a:pt x="840770" y="377900"/>
                </a:lnTo>
                <a:lnTo>
                  <a:pt x="879809" y="406498"/>
                </a:lnTo>
                <a:lnTo>
                  <a:pt x="920728" y="434349"/>
                </a:lnTo>
                <a:lnTo>
                  <a:pt x="963874" y="459624"/>
                </a:lnTo>
                <a:lnTo>
                  <a:pt x="1009596" y="480493"/>
                </a:lnTo>
                <a:lnTo>
                  <a:pt x="1058241" y="495127"/>
                </a:lnTo>
                <a:lnTo>
                  <a:pt x="1110158" y="501697"/>
                </a:lnTo>
                <a:lnTo>
                  <a:pt x="1163760" y="498276"/>
                </a:lnTo>
                <a:lnTo>
                  <a:pt x="1215364" y="486757"/>
                </a:lnTo>
                <a:lnTo>
                  <a:pt x="1265223" y="471117"/>
                </a:lnTo>
                <a:lnTo>
                  <a:pt x="1313588" y="455330"/>
                </a:lnTo>
                <a:lnTo>
                  <a:pt x="1361469" y="442815"/>
                </a:lnTo>
                <a:lnTo>
                  <a:pt x="1409659" y="435024"/>
                </a:lnTo>
                <a:lnTo>
                  <a:pt x="1458994" y="432550"/>
                </a:lnTo>
                <a:lnTo>
                  <a:pt x="1510312" y="435988"/>
                </a:lnTo>
                <a:lnTo>
                  <a:pt x="1563478" y="443404"/>
                </a:lnTo>
                <a:lnTo>
                  <a:pt x="1615268" y="450340"/>
                </a:lnTo>
                <a:lnTo>
                  <a:pt x="1667425" y="454374"/>
                </a:lnTo>
                <a:lnTo>
                  <a:pt x="1721691" y="453082"/>
                </a:lnTo>
                <a:lnTo>
                  <a:pt x="1772803" y="443040"/>
                </a:lnTo>
                <a:lnTo>
                  <a:pt x="1820161" y="424451"/>
                </a:lnTo>
                <a:lnTo>
                  <a:pt x="1863424" y="401045"/>
                </a:lnTo>
                <a:lnTo>
                  <a:pt x="1902248" y="376552"/>
                </a:lnTo>
                <a:lnTo>
                  <a:pt x="1947935" y="344939"/>
                </a:lnTo>
                <a:lnTo>
                  <a:pt x="1991309" y="311810"/>
                </a:lnTo>
                <a:lnTo>
                  <a:pt x="2033020" y="277603"/>
                </a:lnTo>
                <a:lnTo>
                  <a:pt x="2073717" y="242757"/>
                </a:lnTo>
                <a:lnTo>
                  <a:pt x="2114047" y="207710"/>
                </a:lnTo>
                <a:lnTo>
                  <a:pt x="2154659" y="172901"/>
                </a:lnTo>
                <a:lnTo>
                  <a:pt x="2196203" y="138769"/>
                </a:lnTo>
                <a:lnTo>
                  <a:pt x="2230523" y="111662"/>
                </a:lnTo>
                <a:lnTo>
                  <a:pt x="2268049" y="84824"/>
                </a:lnTo>
                <a:lnTo>
                  <a:pt x="2309502" y="61261"/>
                </a:lnTo>
                <a:lnTo>
                  <a:pt x="2355602" y="43977"/>
                </a:lnTo>
                <a:lnTo>
                  <a:pt x="2412321" y="37795"/>
                </a:lnTo>
                <a:lnTo>
                  <a:pt x="2461587" y="48663"/>
                </a:lnTo>
                <a:lnTo>
                  <a:pt x="2504371" y="71294"/>
                </a:lnTo>
                <a:lnTo>
                  <a:pt x="2541645" y="100403"/>
                </a:lnTo>
                <a:lnTo>
                  <a:pt x="2580294" y="137263"/>
                </a:lnTo>
                <a:lnTo>
                  <a:pt x="2615360" y="175602"/>
                </a:lnTo>
                <a:lnTo>
                  <a:pt x="2648297" y="214824"/>
                </a:lnTo>
                <a:lnTo>
                  <a:pt x="2680561" y="254336"/>
                </a:lnTo>
                <a:lnTo>
                  <a:pt x="2713604" y="293544"/>
                </a:lnTo>
                <a:lnTo>
                  <a:pt x="2748882" y="331851"/>
                </a:lnTo>
                <a:lnTo>
                  <a:pt x="2787848" y="368665"/>
                </a:lnTo>
                <a:lnTo>
                  <a:pt x="2824741" y="395454"/>
                </a:lnTo>
                <a:lnTo>
                  <a:pt x="2868229" y="418559"/>
                </a:lnTo>
                <a:lnTo>
                  <a:pt x="2916849" y="438306"/>
                </a:lnTo>
                <a:lnTo>
                  <a:pt x="2969141" y="455023"/>
                </a:lnTo>
                <a:lnTo>
                  <a:pt x="3023643" y="469040"/>
                </a:lnTo>
                <a:lnTo>
                  <a:pt x="3078893" y="480684"/>
                </a:lnTo>
                <a:lnTo>
                  <a:pt x="3133429" y="490284"/>
                </a:lnTo>
                <a:lnTo>
                  <a:pt x="3185791" y="498167"/>
                </a:lnTo>
                <a:lnTo>
                  <a:pt x="3239901" y="499738"/>
                </a:lnTo>
                <a:lnTo>
                  <a:pt x="3290479" y="490289"/>
                </a:lnTo>
                <a:lnTo>
                  <a:pt x="3337492" y="472083"/>
                </a:lnTo>
                <a:lnTo>
                  <a:pt x="3380905" y="447383"/>
                </a:lnTo>
                <a:lnTo>
                  <a:pt x="3420687" y="418449"/>
                </a:lnTo>
                <a:lnTo>
                  <a:pt x="3456801" y="387546"/>
                </a:lnTo>
                <a:lnTo>
                  <a:pt x="3489216" y="356934"/>
                </a:lnTo>
                <a:lnTo>
                  <a:pt x="3517898" y="328876"/>
                </a:lnTo>
                <a:lnTo>
                  <a:pt x="3549914" y="298955"/>
                </a:lnTo>
                <a:lnTo>
                  <a:pt x="3583957" y="270250"/>
                </a:lnTo>
                <a:lnTo>
                  <a:pt x="3620501" y="243609"/>
                </a:lnTo>
                <a:lnTo>
                  <a:pt x="3660019" y="219878"/>
                </a:lnTo>
                <a:lnTo>
                  <a:pt x="3702986" y="199905"/>
                </a:lnTo>
                <a:lnTo>
                  <a:pt x="3749876" y="184536"/>
                </a:lnTo>
                <a:lnTo>
                  <a:pt x="3801162" y="174620"/>
                </a:lnTo>
                <a:lnTo>
                  <a:pt x="3857319" y="171002"/>
                </a:lnTo>
                <a:lnTo>
                  <a:pt x="3910085" y="170856"/>
                </a:lnTo>
                <a:lnTo>
                  <a:pt x="3962709" y="169559"/>
                </a:lnTo>
                <a:lnTo>
                  <a:pt x="4014702" y="165249"/>
                </a:lnTo>
                <a:lnTo>
                  <a:pt x="4065575" y="156067"/>
                </a:lnTo>
                <a:lnTo>
                  <a:pt x="4118490" y="141591"/>
                </a:lnTo>
                <a:lnTo>
                  <a:pt x="4170323" y="125528"/>
                </a:lnTo>
                <a:lnTo>
                  <a:pt x="4222182" y="109577"/>
                </a:lnTo>
                <a:lnTo>
                  <a:pt x="4275176" y="95437"/>
                </a:lnTo>
                <a:lnTo>
                  <a:pt x="4331267" y="87948"/>
                </a:lnTo>
                <a:lnTo>
                  <a:pt x="4383385" y="91481"/>
                </a:lnTo>
                <a:lnTo>
                  <a:pt x="4431726" y="104071"/>
                </a:lnTo>
                <a:lnTo>
                  <a:pt x="4476485" y="123756"/>
                </a:lnTo>
                <a:lnTo>
                  <a:pt x="4517855" y="148572"/>
                </a:lnTo>
                <a:lnTo>
                  <a:pt x="4556030" y="176556"/>
                </a:lnTo>
                <a:lnTo>
                  <a:pt x="4591206" y="205744"/>
                </a:lnTo>
                <a:lnTo>
                  <a:pt x="4623577" y="234172"/>
                </a:lnTo>
                <a:lnTo>
                  <a:pt x="4656617" y="263754"/>
                </a:lnTo>
                <a:lnTo>
                  <a:pt x="4692876" y="293714"/>
                </a:lnTo>
                <a:lnTo>
                  <a:pt x="4733729" y="320252"/>
                </a:lnTo>
                <a:lnTo>
                  <a:pt x="4780550" y="339569"/>
                </a:lnTo>
                <a:lnTo>
                  <a:pt x="4832436" y="348352"/>
                </a:lnTo>
                <a:lnTo>
                  <a:pt x="4880037" y="345473"/>
                </a:lnTo>
                <a:lnTo>
                  <a:pt x="4926288" y="334410"/>
                </a:lnTo>
                <a:lnTo>
                  <a:pt x="4974124" y="318640"/>
                </a:lnTo>
                <a:lnTo>
                  <a:pt x="5026243" y="301286"/>
                </a:lnTo>
                <a:lnTo>
                  <a:pt x="5077172" y="288745"/>
                </a:lnTo>
                <a:lnTo>
                  <a:pt x="5129587" y="285266"/>
                </a:lnTo>
                <a:lnTo>
                  <a:pt x="5186164" y="295094"/>
                </a:lnTo>
                <a:lnTo>
                  <a:pt x="5232479" y="313938"/>
                </a:lnTo>
                <a:lnTo>
                  <a:pt x="5273937" y="338775"/>
                </a:lnTo>
                <a:lnTo>
                  <a:pt x="5311980" y="366442"/>
                </a:lnTo>
                <a:lnTo>
                  <a:pt x="5348051" y="393773"/>
                </a:lnTo>
                <a:lnTo>
                  <a:pt x="5386187" y="420685"/>
                </a:lnTo>
                <a:lnTo>
                  <a:pt x="5428263" y="446141"/>
                </a:lnTo>
                <a:lnTo>
                  <a:pt x="5474594" y="467121"/>
                </a:lnTo>
                <a:lnTo>
                  <a:pt x="5525496" y="480603"/>
                </a:lnTo>
                <a:lnTo>
                  <a:pt x="5579324" y="480672"/>
                </a:lnTo>
                <a:lnTo>
                  <a:pt x="5629100" y="466477"/>
                </a:lnTo>
                <a:lnTo>
                  <a:pt x="5673519" y="443620"/>
                </a:lnTo>
                <a:lnTo>
                  <a:pt x="5711273" y="417700"/>
                </a:lnTo>
                <a:lnTo>
                  <a:pt x="5748460" y="387573"/>
                </a:lnTo>
                <a:lnTo>
                  <a:pt x="5783552" y="356217"/>
                </a:lnTo>
                <a:lnTo>
                  <a:pt x="5818144" y="324554"/>
                </a:lnTo>
                <a:lnTo>
                  <a:pt x="5853831" y="293506"/>
                </a:lnTo>
                <a:lnTo>
                  <a:pt x="5886411" y="266345"/>
                </a:lnTo>
                <a:lnTo>
                  <a:pt x="5924437" y="238277"/>
                </a:lnTo>
                <a:lnTo>
                  <a:pt x="5967835" y="215357"/>
                </a:lnTo>
                <a:lnTo>
                  <a:pt x="6016531" y="203641"/>
                </a:lnTo>
                <a:lnTo>
                  <a:pt x="6069636" y="204958"/>
                </a:lnTo>
                <a:lnTo>
                  <a:pt x="6120378" y="216147"/>
                </a:lnTo>
                <a:lnTo>
                  <a:pt x="6168845" y="234980"/>
                </a:lnTo>
                <a:lnTo>
                  <a:pt x="6215127" y="259227"/>
                </a:lnTo>
                <a:lnTo>
                  <a:pt x="6259312" y="286660"/>
                </a:lnTo>
                <a:lnTo>
                  <a:pt x="6301491" y="315050"/>
                </a:lnTo>
                <a:lnTo>
                  <a:pt x="6341752" y="342167"/>
                </a:lnTo>
                <a:lnTo>
                  <a:pt x="6380185" y="365782"/>
                </a:lnTo>
                <a:lnTo>
                  <a:pt x="6423028" y="388793"/>
                </a:lnTo>
                <a:lnTo>
                  <a:pt x="6467963" y="409143"/>
                </a:lnTo>
                <a:lnTo>
                  <a:pt x="6516072" y="425165"/>
                </a:lnTo>
                <a:lnTo>
                  <a:pt x="6568437" y="435188"/>
                </a:lnTo>
                <a:lnTo>
                  <a:pt x="6622912" y="435121"/>
                </a:lnTo>
                <a:lnTo>
                  <a:pt x="6675261" y="424523"/>
                </a:lnTo>
                <a:lnTo>
                  <a:pt x="6724689" y="407338"/>
                </a:lnTo>
                <a:lnTo>
                  <a:pt x="6770405" y="387512"/>
                </a:lnTo>
                <a:lnTo>
                  <a:pt x="6817192" y="369518"/>
                </a:lnTo>
                <a:lnTo>
                  <a:pt x="6866719" y="358437"/>
                </a:lnTo>
                <a:lnTo>
                  <a:pt x="6917642" y="357349"/>
                </a:lnTo>
                <a:lnTo>
                  <a:pt x="6968615" y="369338"/>
                </a:lnTo>
                <a:lnTo>
                  <a:pt x="7014078" y="392241"/>
                </a:lnTo>
                <a:lnTo>
                  <a:pt x="7054250" y="420553"/>
                </a:lnTo>
                <a:lnTo>
                  <a:pt x="7091961" y="450772"/>
                </a:lnTo>
                <a:lnTo>
                  <a:pt x="7130045" y="479396"/>
                </a:lnTo>
                <a:lnTo>
                  <a:pt x="7171540" y="505639"/>
                </a:lnTo>
                <a:lnTo>
                  <a:pt x="7216696" y="526207"/>
                </a:lnTo>
                <a:lnTo>
                  <a:pt x="7266679" y="535608"/>
                </a:lnTo>
                <a:lnTo>
                  <a:pt x="7322654" y="528355"/>
                </a:lnTo>
                <a:lnTo>
                  <a:pt x="7371997" y="510250"/>
                </a:lnTo>
                <a:lnTo>
                  <a:pt x="7417450" y="488596"/>
                </a:lnTo>
                <a:lnTo>
                  <a:pt x="7462147" y="466177"/>
                </a:lnTo>
                <a:lnTo>
                  <a:pt x="7509218" y="445779"/>
                </a:lnTo>
                <a:lnTo>
                  <a:pt x="7561720" y="428712"/>
                </a:lnTo>
                <a:lnTo>
                  <a:pt x="7615455" y="415523"/>
                </a:lnTo>
                <a:lnTo>
                  <a:pt x="7670504" y="404737"/>
                </a:lnTo>
                <a:lnTo>
                  <a:pt x="7726948" y="394878"/>
                </a:lnTo>
                <a:lnTo>
                  <a:pt x="7777807" y="383347"/>
                </a:lnTo>
                <a:lnTo>
                  <a:pt x="7825727" y="368057"/>
                </a:lnTo>
                <a:lnTo>
                  <a:pt x="7872111" y="350588"/>
                </a:lnTo>
                <a:lnTo>
                  <a:pt x="7918363" y="332521"/>
                </a:lnTo>
                <a:lnTo>
                  <a:pt x="7967723" y="315723"/>
                </a:lnTo>
                <a:lnTo>
                  <a:pt x="8016921" y="304485"/>
                </a:lnTo>
                <a:lnTo>
                  <a:pt x="8067996" y="299963"/>
                </a:lnTo>
                <a:lnTo>
                  <a:pt x="8122986" y="303310"/>
                </a:lnTo>
                <a:lnTo>
                  <a:pt x="8175209" y="316014"/>
                </a:lnTo>
                <a:lnTo>
                  <a:pt x="8225331" y="337051"/>
                </a:lnTo>
                <a:lnTo>
                  <a:pt x="8272293" y="361904"/>
                </a:lnTo>
                <a:lnTo>
                  <a:pt x="8315036" y="386051"/>
                </a:lnTo>
                <a:lnTo>
                  <a:pt x="8357681" y="409964"/>
                </a:lnTo>
                <a:lnTo>
                  <a:pt x="8401310" y="434441"/>
                </a:lnTo>
                <a:lnTo>
                  <a:pt x="8446107" y="458659"/>
                </a:lnTo>
                <a:lnTo>
                  <a:pt x="8492256" y="481792"/>
                </a:lnTo>
                <a:lnTo>
                  <a:pt x="8539942" y="503016"/>
                </a:lnTo>
                <a:lnTo>
                  <a:pt x="8589350" y="521506"/>
                </a:lnTo>
                <a:lnTo>
                  <a:pt x="8640664" y="536437"/>
                </a:lnTo>
                <a:lnTo>
                  <a:pt x="8694069" y="546986"/>
                </a:lnTo>
                <a:lnTo>
                  <a:pt x="8746913" y="549177"/>
                </a:lnTo>
                <a:lnTo>
                  <a:pt x="8797535" y="541184"/>
                </a:lnTo>
                <a:lnTo>
                  <a:pt x="8845806" y="525162"/>
                </a:lnTo>
                <a:lnTo>
                  <a:pt x="8891593" y="503263"/>
                </a:lnTo>
                <a:lnTo>
                  <a:pt x="8934769" y="477640"/>
                </a:lnTo>
                <a:lnTo>
                  <a:pt x="8975202" y="450449"/>
                </a:lnTo>
                <a:lnTo>
                  <a:pt x="9012763" y="423841"/>
                </a:lnTo>
                <a:lnTo>
                  <a:pt x="9047321" y="399971"/>
                </a:lnTo>
                <a:lnTo>
                  <a:pt x="9087886" y="374123"/>
                </a:lnTo>
                <a:lnTo>
                  <a:pt x="9128888" y="349983"/>
                </a:lnTo>
                <a:lnTo>
                  <a:pt x="9170720" y="327533"/>
                </a:lnTo>
                <a:lnTo>
                  <a:pt x="9213774" y="306756"/>
                </a:lnTo>
                <a:lnTo>
                  <a:pt x="9258443" y="287632"/>
                </a:lnTo>
                <a:lnTo>
                  <a:pt x="9305119" y="270143"/>
                </a:lnTo>
                <a:lnTo>
                  <a:pt x="9354193" y="254273"/>
                </a:lnTo>
                <a:lnTo>
                  <a:pt x="9406059" y="240001"/>
                </a:lnTo>
                <a:lnTo>
                  <a:pt x="9461466" y="227640"/>
                </a:lnTo>
                <a:lnTo>
                  <a:pt x="9515019" y="219204"/>
                </a:lnTo>
                <a:lnTo>
                  <a:pt x="9567112" y="214944"/>
                </a:lnTo>
                <a:lnTo>
                  <a:pt x="9618138" y="215111"/>
                </a:lnTo>
                <a:lnTo>
                  <a:pt x="9668489" y="219954"/>
                </a:lnTo>
                <a:lnTo>
                  <a:pt x="9718560" y="229727"/>
                </a:lnTo>
                <a:lnTo>
                  <a:pt x="9768744" y="244678"/>
                </a:lnTo>
                <a:lnTo>
                  <a:pt x="9819433" y="265058"/>
                </a:lnTo>
                <a:lnTo>
                  <a:pt x="9864454" y="286954"/>
                </a:lnTo>
                <a:lnTo>
                  <a:pt x="9906893" y="309262"/>
                </a:lnTo>
                <a:lnTo>
                  <a:pt x="9948238" y="330679"/>
                </a:lnTo>
                <a:lnTo>
                  <a:pt x="9989974" y="349902"/>
                </a:lnTo>
                <a:lnTo>
                  <a:pt x="10033589" y="365628"/>
                </a:lnTo>
                <a:lnTo>
                  <a:pt x="10080569" y="376553"/>
                </a:lnTo>
                <a:lnTo>
                  <a:pt x="10132399" y="381374"/>
                </a:lnTo>
                <a:lnTo>
                  <a:pt x="10190567" y="378787"/>
                </a:lnTo>
                <a:lnTo>
                  <a:pt x="10242550" y="372638"/>
                </a:lnTo>
                <a:lnTo>
                  <a:pt x="10294632" y="367722"/>
                </a:lnTo>
                <a:lnTo>
                  <a:pt x="10346684" y="367421"/>
                </a:lnTo>
                <a:lnTo>
                  <a:pt x="10398581" y="375117"/>
                </a:lnTo>
                <a:lnTo>
                  <a:pt x="10448477" y="391361"/>
                </a:lnTo>
                <a:lnTo>
                  <a:pt x="10494461" y="412521"/>
                </a:lnTo>
                <a:lnTo>
                  <a:pt x="10538110" y="436124"/>
                </a:lnTo>
                <a:lnTo>
                  <a:pt x="10581005" y="459698"/>
                </a:lnTo>
                <a:lnTo>
                  <a:pt x="10629069" y="483029"/>
                </a:lnTo>
                <a:lnTo>
                  <a:pt x="10676816" y="501580"/>
                </a:lnTo>
                <a:lnTo>
                  <a:pt x="10724326" y="514568"/>
                </a:lnTo>
                <a:lnTo>
                  <a:pt x="10771681" y="521213"/>
                </a:lnTo>
                <a:lnTo>
                  <a:pt x="10818960" y="520730"/>
                </a:lnTo>
                <a:lnTo>
                  <a:pt x="10866245" y="512339"/>
                </a:lnTo>
                <a:lnTo>
                  <a:pt x="10913617" y="495257"/>
                </a:lnTo>
                <a:lnTo>
                  <a:pt x="10961155" y="468703"/>
                </a:lnTo>
                <a:lnTo>
                  <a:pt x="11004921" y="437438"/>
                </a:lnTo>
                <a:lnTo>
                  <a:pt x="11045576" y="404263"/>
                </a:lnTo>
                <a:lnTo>
                  <a:pt x="11083779" y="369633"/>
                </a:lnTo>
                <a:lnTo>
                  <a:pt x="11120189" y="334001"/>
                </a:lnTo>
                <a:lnTo>
                  <a:pt x="11155466" y="297822"/>
                </a:lnTo>
                <a:lnTo>
                  <a:pt x="11190267" y="261549"/>
                </a:lnTo>
                <a:lnTo>
                  <a:pt x="11225253" y="225637"/>
                </a:lnTo>
                <a:lnTo>
                  <a:pt x="11257687" y="194519"/>
                </a:lnTo>
                <a:lnTo>
                  <a:pt x="11294815" y="164498"/>
                </a:lnTo>
                <a:lnTo>
                  <a:pt x="11337500" y="138703"/>
                </a:lnTo>
                <a:lnTo>
                  <a:pt x="11386607" y="120265"/>
                </a:lnTo>
                <a:lnTo>
                  <a:pt x="11439130" y="116602"/>
                </a:lnTo>
                <a:lnTo>
                  <a:pt x="11486136" y="129927"/>
                </a:lnTo>
                <a:lnTo>
                  <a:pt x="11526435" y="153963"/>
                </a:lnTo>
                <a:lnTo>
                  <a:pt x="11558832" y="182432"/>
                </a:lnTo>
                <a:lnTo>
                  <a:pt x="11591633" y="219163"/>
                </a:lnTo>
                <a:lnTo>
                  <a:pt x="11621975" y="258169"/>
                </a:lnTo>
                <a:lnTo>
                  <a:pt x="11651442" y="298228"/>
                </a:lnTo>
                <a:lnTo>
                  <a:pt x="11681615" y="338124"/>
                </a:lnTo>
                <a:lnTo>
                  <a:pt x="11714077" y="376637"/>
                </a:lnTo>
                <a:lnTo>
                  <a:pt x="11750410" y="412547"/>
                </a:lnTo>
                <a:lnTo>
                  <a:pt x="11792196" y="444637"/>
                </a:lnTo>
                <a:lnTo>
                  <a:pt x="11834685" y="464080"/>
                </a:lnTo>
                <a:lnTo>
                  <a:pt x="11875029" y="467004"/>
                </a:lnTo>
                <a:lnTo>
                  <a:pt x="11912897" y="456537"/>
                </a:lnTo>
                <a:lnTo>
                  <a:pt x="11947958" y="435804"/>
                </a:lnTo>
                <a:lnTo>
                  <a:pt x="11979881" y="407932"/>
                </a:lnTo>
                <a:lnTo>
                  <a:pt x="12008334" y="376047"/>
                </a:lnTo>
                <a:lnTo>
                  <a:pt x="12032987" y="343275"/>
                </a:lnTo>
                <a:lnTo>
                  <a:pt x="12069566" y="287575"/>
                </a:lnTo>
                <a:lnTo>
                  <a:pt x="12093531" y="248955"/>
                </a:lnTo>
                <a:lnTo>
                  <a:pt x="12119704" y="206779"/>
                </a:lnTo>
                <a:lnTo>
                  <a:pt x="12148796" y="163269"/>
                </a:lnTo>
                <a:lnTo>
                  <a:pt x="12181521" y="120643"/>
                </a:lnTo>
                <a:lnTo>
                  <a:pt x="12218592" y="81122"/>
                </a:lnTo>
                <a:lnTo>
                  <a:pt x="12260720" y="46927"/>
                </a:lnTo>
                <a:lnTo>
                  <a:pt x="12308619" y="20278"/>
                </a:lnTo>
                <a:lnTo>
                  <a:pt x="12353527" y="5959"/>
                </a:lnTo>
                <a:lnTo>
                  <a:pt x="12400711" y="0"/>
                </a:lnTo>
                <a:lnTo>
                  <a:pt x="12449114" y="1324"/>
                </a:lnTo>
                <a:lnTo>
                  <a:pt x="12497677" y="8853"/>
                </a:lnTo>
                <a:lnTo>
                  <a:pt x="12545344" y="21510"/>
                </a:lnTo>
                <a:lnTo>
                  <a:pt x="12591056" y="38217"/>
                </a:lnTo>
                <a:lnTo>
                  <a:pt x="12633757" y="57897"/>
                </a:lnTo>
                <a:lnTo>
                  <a:pt x="12672387" y="79472"/>
                </a:lnTo>
                <a:lnTo>
                  <a:pt x="12705890" y="101863"/>
                </a:lnTo>
                <a:lnTo>
                  <a:pt x="12746259" y="136012"/>
                </a:lnTo>
                <a:lnTo>
                  <a:pt x="12781196" y="174079"/>
                </a:lnTo>
                <a:lnTo>
                  <a:pt x="12811480" y="214985"/>
                </a:lnTo>
                <a:lnTo>
                  <a:pt x="12837893" y="257651"/>
                </a:lnTo>
                <a:lnTo>
                  <a:pt x="12861216" y="300995"/>
                </a:lnTo>
                <a:lnTo>
                  <a:pt x="12882228" y="343939"/>
                </a:lnTo>
                <a:lnTo>
                  <a:pt x="12901712" y="385404"/>
                </a:lnTo>
                <a:lnTo>
                  <a:pt x="12922282" y="429753"/>
                </a:lnTo>
                <a:lnTo>
                  <a:pt x="12942497" y="474154"/>
                </a:lnTo>
                <a:lnTo>
                  <a:pt x="12962585" y="518569"/>
                </a:lnTo>
                <a:lnTo>
                  <a:pt x="12982777" y="562961"/>
                </a:lnTo>
                <a:lnTo>
                  <a:pt x="13003300" y="607291"/>
                </a:lnTo>
                <a:lnTo>
                  <a:pt x="13004799" y="610436"/>
                </a:lnTo>
              </a:path>
            </a:pathLst>
          </a:custGeom>
          <a:ln w="31750">
            <a:solidFill>
              <a:srgbClr val="A6A6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40332" y="3406295"/>
            <a:ext cx="707390" cy="0"/>
          </a:xfrm>
          <a:custGeom>
            <a:avLst/>
            <a:gdLst/>
            <a:ahLst/>
            <a:cxnLst/>
            <a:rect l="l" t="t" r="r" b="b"/>
            <a:pathLst>
              <a:path w="707390">
                <a:moveTo>
                  <a:pt x="0" y="0"/>
                </a:moveTo>
                <a:lnTo>
                  <a:pt x="706961" y="0"/>
                </a:lnTo>
              </a:path>
            </a:pathLst>
          </a:custGeom>
          <a:ln w="31750">
            <a:solidFill>
              <a:srgbClr val="8080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911828" y="355600"/>
            <a:ext cx="266827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40" dirty="0">
                <a:solidFill>
                  <a:srgbClr val="E0E0E0"/>
                </a:solidFill>
                <a:latin typeface="Calibri"/>
                <a:cs typeface="Calibri"/>
              </a:rPr>
              <a:t>shad</a:t>
            </a:r>
            <a:r>
              <a:rPr sz="2400" spc="35" dirty="0">
                <a:solidFill>
                  <a:srgbClr val="E0E0E0"/>
                </a:solidFill>
                <a:latin typeface="Calibri"/>
                <a:cs typeface="Calibri"/>
              </a:rPr>
              <a:t>o</a:t>
            </a:r>
            <a:r>
              <a:rPr sz="2400" spc="50" dirty="0">
                <a:solidFill>
                  <a:srgbClr val="E0E0E0"/>
                </a:solidFill>
                <a:latin typeface="Calibri"/>
                <a:cs typeface="Calibri"/>
              </a:rPr>
              <a:t>wing–mas</a:t>
            </a:r>
            <a:r>
              <a:rPr sz="2400" spc="80" dirty="0">
                <a:solidFill>
                  <a:srgbClr val="E0E0E0"/>
                </a:solidFill>
                <a:latin typeface="Calibri"/>
                <a:cs typeface="Calibri"/>
              </a:rPr>
              <a:t>k</a:t>
            </a:r>
            <a:r>
              <a:rPr sz="2400" spc="90" dirty="0">
                <a:solidFill>
                  <a:srgbClr val="E0E0E0"/>
                </a:solidFill>
                <a:latin typeface="Calibri"/>
                <a:cs typeface="Calibri"/>
              </a:rPr>
              <a:t>ing</a:t>
            </a:r>
            <a:endParaRPr sz="2400">
              <a:latin typeface="Calibri"/>
              <a:cs typeface="Calibri"/>
            </a:endParaRPr>
          </a:p>
          <a:p>
            <a:pPr marR="47625" algn="ctr">
              <a:lnSpc>
                <a:spcPts val="4230"/>
              </a:lnSpc>
            </a:pP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G</a:t>
            </a:r>
            <a:r>
              <a:rPr sz="3550" spc="55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spc="5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i="1" spc="-819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spc="-60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i="1" spc="-60" dirty="0">
                <a:solidFill>
                  <a:srgbClr val="E0E0E0"/>
                </a:solidFill>
                <a:latin typeface="Arial"/>
                <a:cs typeface="Arial"/>
              </a:rPr>
              <a:t>, </a:t>
            </a:r>
            <a:r>
              <a:rPr sz="3550" spc="90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90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6348" y="355600"/>
            <a:ext cx="248793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normal</a:t>
            </a:r>
            <a:r>
              <a:rPr sz="2400" spc="-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distribution</a:t>
            </a:r>
            <a:endParaRPr sz="2400">
              <a:latin typeface="Calibri"/>
              <a:cs typeface="Calibri"/>
            </a:endParaRPr>
          </a:p>
          <a:p>
            <a:pPr marL="27940" algn="ctr">
              <a:lnSpc>
                <a:spcPts val="4230"/>
              </a:lnSpc>
            </a:pPr>
            <a:r>
              <a:rPr sz="3550" i="1" spc="135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spc="135" dirty="0">
                <a:solidFill>
                  <a:srgbClr val="E0E0E0"/>
                </a:solidFill>
                <a:latin typeface="Century Gothic"/>
                <a:cs typeface="Century Gothic"/>
              </a:rPr>
              <a:t>(m)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62828" y="355600"/>
            <a:ext cx="273939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-10" dirty="0">
                <a:solidFill>
                  <a:srgbClr val="E0E0E0"/>
                </a:solidFill>
                <a:latin typeface="Calibri"/>
                <a:cs typeface="Calibri"/>
              </a:rPr>
              <a:t>“half-vector”</a:t>
            </a:r>
            <a:r>
              <a:rPr sz="2400" spc="-23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E0E0E0"/>
                </a:solidFill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marR="18415" algn="ctr">
              <a:lnSpc>
                <a:spcPts val="4230"/>
              </a:lnSpc>
            </a:pP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550" spc="25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i="1" spc="2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i="1" spc="-47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b="0" spc="75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spc="75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32944" y="2644012"/>
            <a:ext cx="176530" cy="565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0" spc="60" dirty="0">
                <a:solidFill>
                  <a:srgbClr val="E0E0E0"/>
                </a:solidFill>
                <a:latin typeface="Modern No. 20"/>
                <a:cs typeface="Modern No. 20"/>
              </a:rPr>
              <a:t>i</a:t>
            </a:r>
            <a:endParaRPr sz="3500">
              <a:latin typeface="Modern No. 20"/>
              <a:cs typeface="Modern No. 2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111809" y="2907502"/>
            <a:ext cx="482600" cy="498475"/>
          </a:xfrm>
          <a:custGeom>
            <a:avLst/>
            <a:gdLst/>
            <a:ahLst/>
            <a:cxnLst/>
            <a:rect l="l" t="t" r="r" b="b"/>
            <a:pathLst>
              <a:path w="482600" h="498475">
                <a:moveTo>
                  <a:pt x="482525" y="498335"/>
                </a:moveTo>
                <a:lnTo>
                  <a:pt x="0" y="0"/>
                </a:lnTo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14617" y="2703861"/>
            <a:ext cx="351155" cy="356870"/>
          </a:xfrm>
          <a:custGeom>
            <a:avLst/>
            <a:gdLst/>
            <a:ahLst/>
            <a:cxnLst/>
            <a:rect l="l" t="t" r="r" b="b"/>
            <a:pathLst>
              <a:path w="351154" h="356869">
                <a:moveTo>
                  <a:pt x="0" y="0"/>
                </a:moveTo>
                <a:lnTo>
                  <a:pt x="104814" y="169914"/>
                </a:lnTo>
                <a:lnTo>
                  <a:pt x="181357" y="355460"/>
                </a:lnTo>
                <a:lnTo>
                  <a:pt x="185916" y="356450"/>
                </a:lnTo>
                <a:lnTo>
                  <a:pt x="219723" y="226910"/>
                </a:lnTo>
                <a:lnTo>
                  <a:pt x="350738" y="196850"/>
                </a:lnTo>
                <a:lnTo>
                  <a:pt x="349443" y="192698"/>
                </a:lnTo>
                <a:lnTo>
                  <a:pt x="166460" y="110223"/>
                </a:lnTo>
                <a:lnTo>
                  <a:pt x="0" y="0"/>
                </a:lnTo>
                <a:close/>
              </a:path>
            </a:pathLst>
          </a:custGeom>
          <a:solidFill>
            <a:srgbClr val="D9D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93814" y="3406295"/>
            <a:ext cx="224154" cy="656590"/>
          </a:xfrm>
          <a:custGeom>
            <a:avLst/>
            <a:gdLst/>
            <a:ahLst/>
            <a:cxnLst/>
            <a:rect l="l" t="t" r="r" b="b"/>
            <a:pathLst>
              <a:path w="224154" h="656589">
                <a:moveTo>
                  <a:pt x="0" y="0"/>
                </a:moveTo>
                <a:lnTo>
                  <a:pt x="223736" y="656577"/>
                </a:lnTo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75194" y="3929494"/>
            <a:ext cx="234315" cy="401955"/>
          </a:xfrm>
          <a:custGeom>
            <a:avLst/>
            <a:gdLst/>
            <a:ahLst/>
            <a:cxnLst/>
            <a:rect l="l" t="t" r="r" b="b"/>
            <a:pathLst>
              <a:path w="234315" h="401954">
                <a:moveTo>
                  <a:pt x="596" y="74002"/>
                </a:moveTo>
                <a:lnTo>
                  <a:pt x="0" y="78320"/>
                </a:lnTo>
                <a:lnTo>
                  <a:pt x="130290" y="230987"/>
                </a:lnTo>
                <a:lnTo>
                  <a:pt x="233781" y="401712"/>
                </a:lnTo>
                <a:lnTo>
                  <a:pt x="211505" y="203313"/>
                </a:lnTo>
                <a:lnTo>
                  <a:pt x="216508" y="102730"/>
                </a:lnTo>
                <a:lnTo>
                  <a:pt x="131916" y="102730"/>
                </a:lnTo>
                <a:lnTo>
                  <a:pt x="596" y="74002"/>
                </a:lnTo>
                <a:close/>
              </a:path>
              <a:path w="234315" h="401954">
                <a:moveTo>
                  <a:pt x="217768" y="0"/>
                </a:moveTo>
                <a:lnTo>
                  <a:pt x="131916" y="102730"/>
                </a:lnTo>
                <a:lnTo>
                  <a:pt x="216508" y="102730"/>
                </a:lnTo>
                <a:lnTo>
                  <a:pt x="221476" y="2844"/>
                </a:lnTo>
                <a:lnTo>
                  <a:pt x="217768" y="0"/>
                </a:lnTo>
                <a:close/>
              </a:path>
            </a:pathLst>
          </a:custGeom>
          <a:solidFill>
            <a:srgbClr val="D9D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3899" y="1879600"/>
            <a:ext cx="6621145" cy="99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0"/>
              </a:lnSpc>
              <a:spcBef>
                <a:spcPts val="100"/>
              </a:spcBef>
            </a:pPr>
            <a:r>
              <a:rPr sz="3200" b="1" spc="105" dirty="0">
                <a:solidFill>
                  <a:srgbClr val="E0E0E0"/>
                </a:solidFill>
                <a:latin typeface="Calibri"/>
                <a:cs typeface="Calibri"/>
              </a:rPr>
              <a:t>h</a:t>
            </a:r>
            <a:r>
              <a:rPr sz="3200" b="1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65" dirty="0">
                <a:solidFill>
                  <a:srgbClr val="E0E0E0"/>
                </a:solidFill>
                <a:latin typeface="Calibri"/>
                <a:cs typeface="Calibri"/>
              </a:rPr>
              <a:t>gives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the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E0E0E0"/>
                </a:solidFill>
                <a:latin typeface="Calibri"/>
                <a:cs typeface="Calibri"/>
              </a:rPr>
              <a:t>one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microsurface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E0E0E0"/>
                </a:solidFill>
                <a:latin typeface="Calibri"/>
                <a:cs typeface="Calibri"/>
              </a:rPr>
              <a:t>normal</a:t>
            </a:r>
            <a:r>
              <a:rPr sz="3200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b="1" spc="105" dirty="0">
                <a:solidFill>
                  <a:srgbClr val="E0E0E0"/>
                </a:solidFill>
                <a:latin typeface="Calibri"/>
                <a:cs typeface="Calibri"/>
              </a:rPr>
              <a:t>m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0"/>
              </a:lnSpc>
            </a:pP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that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will </a:t>
            </a:r>
            <a:r>
              <a:rPr sz="3200" spc="-5" dirty="0">
                <a:solidFill>
                  <a:srgbClr val="E0E0E0"/>
                </a:solidFill>
                <a:latin typeface="Calibri"/>
                <a:cs typeface="Calibri"/>
              </a:rPr>
              <a:t>scatter </a:t>
            </a:r>
            <a:r>
              <a:rPr sz="3200" spc="75" dirty="0">
                <a:solidFill>
                  <a:srgbClr val="E0E0E0"/>
                </a:solidFill>
                <a:latin typeface="Calibri"/>
                <a:cs typeface="Calibri"/>
              </a:rPr>
              <a:t>light</a:t>
            </a:r>
            <a:r>
              <a:rPr sz="3200" spc="-49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E0E0E0"/>
                </a:solidFill>
                <a:latin typeface="Calibri"/>
                <a:cs typeface="Calibri"/>
              </a:rPr>
              <a:t>from </a:t>
            </a:r>
            <a:r>
              <a:rPr sz="3200" b="1" spc="25" dirty="0">
                <a:solidFill>
                  <a:srgbClr val="E0E0E0"/>
                </a:solidFill>
                <a:latin typeface="Calibri"/>
                <a:cs typeface="Calibri"/>
              </a:rPr>
              <a:t>i </a:t>
            </a: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to </a:t>
            </a:r>
            <a:r>
              <a:rPr sz="3200" b="1" spc="-35" dirty="0">
                <a:solidFill>
                  <a:srgbClr val="E0E0E0"/>
                </a:solidFill>
                <a:latin typeface="Calibri"/>
                <a:cs typeface="Calibri"/>
              </a:rPr>
              <a:t>o</a:t>
            </a:r>
            <a:r>
              <a:rPr sz="3200" spc="-35" dirty="0">
                <a:solidFill>
                  <a:srgbClr val="E0E0E0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7800"/>
            <a:ext cx="3048000" cy="1358900"/>
          </a:xfrm>
          <a:custGeom>
            <a:avLst/>
            <a:gdLst/>
            <a:ahLst/>
            <a:cxnLst/>
            <a:rect l="l" t="t" r="r" b="b"/>
            <a:pathLst>
              <a:path w="3048000" h="1358900">
                <a:moveTo>
                  <a:pt x="28575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1168400"/>
                </a:lnTo>
                <a:lnTo>
                  <a:pt x="5031" y="1212080"/>
                </a:lnTo>
                <a:lnTo>
                  <a:pt x="19362" y="1252177"/>
                </a:lnTo>
                <a:lnTo>
                  <a:pt x="41851" y="1287548"/>
                </a:lnTo>
                <a:lnTo>
                  <a:pt x="71352" y="1317049"/>
                </a:lnTo>
                <a:lnTo>
                  <a:pt x="106723" y="1339537"/>
                </a:lnTo>
                <a:lnTo>
                  <a:pt x="146820" y="1353868"/>
                </a:lnTo>
                <a:lnTo>
                  <a:pt x="190500" y="1358900"/>
                </a:lnTo>
                <a:lnTo>
                  <a:pt x="2857500" y="1358900"/>
                </a:lnTo>
                <a:lnTo>
                  <a:pt x="2901180" y="1353868"/>
                </a:lnTo>
                <a:lnTo>
                  <a:pt x="2941277" y="1339537"/>
                </a:lnTo>
                <a:lnTo>
                  <a:pt x="2976648" y="1317049"/>
                </a:lnTo>
                <a:lnTo>
                  <a:pt x="3006149" y="1287547"/>
                </a:lnTo>
                <a:lnTo>
                  <a:pt x="3028637" y="1252176"/>
                </a:lnTo>
                <a:lnTo>
                  <a:pt x="3042968" y="1212079"/>
                </a:lnTo>
                <a:lnTo>
                  <a:pt x="3048000" y="1168400"/>
                </a:lnTo>
                <a:lnTo>
                  <a:pt x="3048000" y="190500"/>
                </a:lnTo>
                <a:lnTo>
                  <a:pt x="3042968" y="146819"/>
                </a:lnTo>
                <a:lnTo>
                  <a:pt x="3028637" y="106722"/>
                </a:lnTo>
                <a:lnTo>
                  <a:pt x="3006149" y="71351"/>
                </a:lnTo>
                <a:lnTo>
                  <a:pt x="2976648" y="41850"/>
                </a:lnTo>
                <a:lnTo>
                  <a:pt x="2941277" y="19362"/>
                </a:lnTo>
                <a:lnTo>
                  <a:pt x="2901180" y="5031"/>
                </a:lnTo>
                <a:lnTo>
                  <a:pt x="2857500" y="0"/>
                </a:lnTo>
                <a:close/>
              </a:path>
            </a:pathLst>
          </a:custGeom>
          <a:solidFill>
            <a:srgbClr val="5B5C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7800"/>
            <a:ext cx="3048000" cy="1358900"/>
          </a:xfrm>
          <a:custGeom>
            <a:avLst/>
            <a:gdLst/>
            <a:ahLst/>
            <a:cxnLst/>
            <a:rect l="l" t="t" r="r" b="b"/>
            <a:pathLst>
              <a:path w="3048000" h="1358900">
                <a:moveTo>
                  <a:pt x="0" y="1168400"/>
                </a:moveTo>
                <a:lnTo>
                  <a:pt x="0" y="190500"/>
                </a:lnTo>
                <a:lnTo>
                  <a:pt x="5031" y="146819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19" y="5031"/>
                </a:lnTo>
                <a:lnTo>
                  <a:pt x="190500" y="0"/>
                </a:lnTo>
                <a:lnTo>
                  <a:pt x="2857500" y="0"/>
                </a:lnTo>
                <a:lnTo>
                  <a:pt x="2901180" y="5031"/>
                </a:lnTo>
                <a:lnTo>
                  <a:pt x="2941277" y="19362"/>
                </a:lnTo>
                <a:lnTo>
                  <a:pt x="2976648" y="41850"/>
                </a:lnTo>
                <a:lnTo>
                  <a:pt x="3006149" y="71351"/>
                </a:lnTo>
                <a:lnTo>
                  <a:pt x="3028637" y="106722"/>
                </a:lnTo>
                <a:lnTo>
                  <a:pt x="3042968" y="146819"/>
                </a:lnTo>
                <a:lnTo>
                  <a:pt x="3048000" y="190500"/>
                </a:lnTo>
                <a:lnTo>
                  <a:pt x="3048000" y="1168400"/>
                </a:lnTo>
                <a:lnTo>
                  <a:pt x="3042968" y="1212080"/>
                </a:lnTo>
                <a:lnTo>
                  <a:pt x="3028637" y="1252177"/>
                </a:lnTo>
                <a:lnTo>
                  <a:pt x="3006149" y="1287548"/>
                </a:lnTo>
                <a:lnTo>
                  <a:pt x="2976648" y="1317049"/>
                </a:lnTo>
                <a:lnTo>
                  <a:pt x="2941277" y="1339537"/>
                </a:lnTo>
                <a:lnTo>
                  <a:pt x="2901180" y="1353868"/>
                </a:lnTo>
                <a:lnTo>
                  <a:pt x="2857500" y="1358900"/>
                </a:lnTo>
                <a:lnTo>
                  <a:pt x="190500" y="1358900"/>
                </a:lnTo>
                <a:lnTo>
                  <a:pt x="146819" y="1353868"/>
                </a:lnTo>
                <a:lnTo>
                  <a:pt x="106722" y="1339537"/>
                </a:lnTo>
                <a:lnTo>
                  <a:pt x="71351" y="1317049"/>
                </a:lnTo>
                <a:lnTo>
                  <a:pt x="41850" y="1287547"/>
                </a:lnTo>
                <a:lnTo>
                  <a:pt x="19362" y="1252176"/>
                </a:lnTo>
                <a:lnTo>
                  <a:pt x="5031" y="1212079"/>
                </a:lnTo>
                <a:lnTo>
                  <a:pt x="0" y="1168400"/>
                </a:lnTo>
                <a:close/>
              </a:path>
            </a:pathLst>
          </a:custGeom>
          <a:ln w="1270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07100"/>
            <a:ext cx="13004800" cy="3746500"/>
          </a:xfrm>
          <a:custGeom>
            <a:avLst/>
            <a:gdLst/>
            <a:ahLst/>
            <a:cxnLst/>
            <a:rect l="l" t="t" r="r" b="b"/>
            <a:pathLst>
              <a:path w="13004800" h="3746500">
                <a:moveTo>
                  <a:pt x="540429" y="215900"/>
                </a:moveTo>
                <a:lnTo>
                  <a:pt x="435628" y="215900"/>
                </a:lnTo>
                <a:lnTo>
                  <a:pt x="381226" y="228600"/>
                </a:lnTo>
                <a:lnTo>
                  <a:pt x="334110" y="241300"/>
                </a:lnTo>
                <a:lnTo>
                  <a:pt x="242933" y="292100"/>
                </a:lnTo>
                <a:lnTo>
                  <a:pt x="197344" y="304800"/>
                </a:lnTo>
                <a:lnTo>
                  <a:pt x="150738" y="330200"/>
                </a:lnTo>
                <a:lnTo>
                  <a:pt x="102349" y="342900"/>
                </a:lnTo>
                <a:lnTo>
                  <a:pt x="51416" y="355600"/>
                </a:lnTo>
                <a:lnTo>
                  <a:pt x="0" y="355600"/>
                </a:lnTo>
                <a:lnTo>
                  <a:pt x="0" y="3746500"/>
                </a:lnTo>
                <a:lnTo>
                  <a:pt x="13004800" y="3746500"/>
                </a:lnTo>
                <a:lnTo>
                  <a:pt x="13004800" y="609600"/>
                </a:lnTo>
                <a:lnTo>
                  <a:pt x="13003303" y="596900"/>
                </a:lnTo>
                <a:lnTo>
                  <a:pt x="12982779" y="558800"/>
                </a:lnTo>
                <a:lnTo>
                  <a:pt x="12977731" y="546100"/>
                </a:lnTo>
                <a:lnTo>
                  <a:pt x="8694069" y="546100"/>
                </a:lnTo>
                <a:lnTo>
                  <a:pt x="8640664" y="533400"/>
                </a:lnTo>
                <a:lnTo>
                  <a:pt x="7266678" y="533400"/>
                </a:lnTo>
                <a:lnTo>
                  <a:pt x="7216695" y="520700"/>
                </a:lnTo>
                <a:lnTo>
                  <a:pt x="7171540" y="495300"/>
                </a:lnTo>
                <a:lnTo>
                  <a:pt x="1058241" y="495300"/>
                </a:lnTo>
                <a:lnTo>
                  <a:pt x="1009595" y="469900"/>
                </a:lnTo>
                <a:lnTo>
                  <a:pt x="963873" y="457200"/>
                </a:lnTo>
                <a:lnTo>
                  <a:pt x="920727" y="431800"/>
                </a:lnTo>
                <a:lnTo>
                  <a:pt x="879808" y="406400"/>
                </a:lnTo>
                <a:lnTo>
                  <a:pt x="840769" y="368300"/>
                </a:lnTo>
                <a:lnTo>
                  <a:pt x="803262" y="342900"/>
                </a:lnTo>
                <a:lnTo>
                  <a:pt x="766939" y="317500"/>
                </a:lnTo>
                <a:lnTo>
                  <a:pt x="726733" y="292100"/>
                </a:lnTo>
                <a:lnTo>
                  <a:pt x="683719" y="266700"/>
                </a:lnTo>
                <a:lnTo>
                  <a:pt x="638158" y="254000"/>
                </a:lnTo>
                <a:lnTo>
                  <a:pt x="590307" y="228600"/>
                </a:lnTo>
                <a:lnTo>
                  <a:pt x="540429" y="215900"/>
                </a:lnTo>
                <a:close/>
              </a:path>
              <a:path w="13004800" h="3746500">
                <a:moveTo>
                  <a:pt x="9618137" y="203200"/>
                </a:moveTo>
                <a:lnTo>
                  <a:pt x="9567112" y="203200"/>
                </a:lnTo>
                <a:lnTo>
                  <a:pt x="9515019" y="215900"/>
                </a:lnTo>
                <a:lnTo>
                  <a:pt x="9461466" y="215900"/>
                </a:lnTo>
                <a:lnTo>
                  <a:pt x="9406059" y="228600"/>
                </a:lnTo>
                <a:lnTo>
                  <a:pt x="9354193" y="254000"/>
                </a:lnTo>
                <a:lnTo>
                  <a:pt x="9305118" y="266700"/>
                </a:lnTo>
                <a:lnTo>
                  <a:pt x="9258442" y="279400"/>
                </a:lnTo>
                <a:lnTo>
                  <a:pt x="9213773" y="304800"/>
                </a:lnTo>
                <a:lnTo>
                  <a:pt x="9170719" y="317500"/>
                </a:lnTo>
                <a:lnTo>
                  <a:pt x="9128887" y="342900"/>
                </a:lnTo>
                <a:lnTo>
                  <a:pt x="9047321" y="393700"/>
                </a:lnTo>
                <a:lnTo>
                  <a:pt x="9012762" y="419100"/>
                </a:lnTo>
                <a:lnTo>
                  <a:pt x="8975201" y="444500"/>
                </a:lnTo>
                <a:lnTo>
                  <a:pt x="8934768" y="469900"/>
                </a:lnTo>
                <a:lnTo>
                  <a:pt x="8891593" y="495300"/>
                </a:lnTo>
                <a:lnTo>
                  <a:pt x="8845805" y="520700"/>
                </a:lnTo>
                <a:lnTo>
                  <a:pt x="8797535" y="533400"/>
                </a:lnTo>
                <a:lnTo>
                  <a:pt x="8746913" y="546100"/>
                </a:lnTo>
                <a:lnTo>
                  <a:pt x="12977731" y="546100"/>
                </a:lnTo>
                <a:lnTo>
                  <a:pt x="12967635" y="520700"/>
                </a:lnTo>
                <a:lnTo>
                  <a:pt x="10771679" y="520700"/>
                </a:lnTo>
                <a:lnTo>
                  <a:pt x="10629068" y="482600"/>
                </a:lnTo>
                <a:lnTo>
                  <a:pt x="10581005" y="457200"/>
                </a:lnTo>
                <a:lnTo>
                  <a:pt x="10538109" y="431800"/>
                </a:lnTo>
                <a:lnTo>
                  <a:pt x="10494459" y="406400"/>
                </a:lnTo>
                <a:lnTo>
                  <a:pt x="10448476" y="381000"/>
                </a:lnTo>
                <a:lnTo>
                  <a:pt x="10132399" y="381000"/>
                </a:lnTo>
                <a:lnTo>
                  <a:pt x="10080569" y="368300"/>
                </a:lnTo>
                <a:lnTo>
                  <a:pt x="10033589" y="355600"/>
                </a:lnTo>
                <a:lnTo>
                  <a:pt x="9989974" y="342900"/>
                </a:lnTo>
                <a:lnTo>
                  <a:pt x="9948237" y="330200"/>
                </a:lnTo>
                <a:lnTo>
                  <a:pt x="9906892" y="304800"/>
                </a:lnTo>
                <a:lnTo>
                  <a:pt x="9864453" y="279400"/>
                </a:lnTo>
                <a:lnTo>
                  <a:pt x="9819432" y="254000"/>
                </a:lnTo>
                <a:lnTo>
                  <a:pt x="9618137" y="203200"/>
                </a:lnTo>
                <a:close/>
              </a:path>
              <a:path w="13004800" h="3746500">
                <a:moveTo>
                  <a:pt x="8122986" y="292100"/>
                </a:moveTo>
                <a:lnTo>
                  <a:pt x="8016921" y="292100"/>
                </a:lnTo>
                <a:lnTo>
                  <a:pt x="7967723" y="304800"/>
                </a:lnTo>
                <a:lnTo>
                  <a:pt x="7918362" y="330200"/>
                </a:lnTo>
                <a:lnTo>
                  <a:pt x="7872111" y="342900"/>
                </a:lnTo>
                <a:lnTo>
                  <a:pt x="7825727" y="368300"/>
                </a:lnTo>
                <a:lnTo>
                  <a:pt x="7777807" y="381000"/>
                </a:lnTo>
                <a:lnTo>
                  <a:pt x="7726947" y="393700"/>
                </a:lnTo>
                <a:lnTo>
                  <a:pt x="7670503" y="393700"/>
                </a:lnTo>
                <a:lnTo>
                  <a:pt x="7561719" y="419100"/>
                </a:lnTo>
                <a:lnTo>
                  <a:pt x="7509217" y="444500"/>
                </a:lnTo>
                <a:lnTo>
                  <a:pt x="7462147" y="457200"/>
                </a:lnTo>
                <a:lnTo>
                  <a:pt x="7371996" y="508000"/>
                </a:lnTo>
                <a:lnTo>
                  <a:pt x="7322653" y="520700"/>
                </a:lnTo>
                <a:lnTo>
                  <a:pt x="7266678" y="533400"/>
                </a:lnTo>
                <a:lnTo>
                  <a:pt x="8640664" y="533400"/>
                </a:lnTo>
                <a:lnTo>
                  <a:pt x="8589350" y="520700"/>
                </a:lnTo>
                <a:lnTo>
                  <a:pt x="8539942" y="495300"/>
                </a:lnTo>
                <a:lnTo>
                  <a:pt x="8492255" y="469900"/>
                </a:lnTo>
                <a:lnTo>
                  <a:pt x="8446106" y="457200"/>
                </a:lnTo>
                <a:lnTo>
                  <a:pt x="8401309" y="431800"/>
                </a:lnTo>
                <a:lnTo>
                  <a:pt x="8272292" y="355600"/>
                </a:lnTo>
                <a:lnTo>
                  <a:pt x="8225331" y="330200"/>
                </a:lnTo>
                <a:lnTo>
                  <a:pt x="8175209" y="304800"/>
                </a:lnTo>
                <a:lnTo>
                  <a:pt x="8122986" y="292100"/>
                </a:lnTo>
                <a:close/>
              </a:path>
              <a:path w="13004800" h="3746500">
                <a:moveTo>
                  <a:pt x="11439128" y="114300"/>
                </a:moveTo>
                <a:lnTo>
                  <a:pt x="11386606" y="114300"/>
                </a:lnTo>
                <a:lnTo>
                  <a:pt x="11337499" y="127000"/>
                </a:lnTo>
                <a:lnTo>
                  <a:pt x="11294813" y="152400"/>
                </a:lnTo>
                <a:lnTo>
                  <a:pt x="11257686" y="190500"/>
                </a:lnTo>
                <a:lnTo>
                  <a:pt x="11225253" y="215900"/>
                </a:lnTo>
                <a:lnTo>
                  <a:pt x="11155465" y="292100"/>
                </a:lnTo>
                <a:lnTo>
                  <a:pt x="11120189" y="330200"/>
                </a:lnTo>
                <a:lnTo>
                  <a:pt x="11083778" y="368300"/>
                </a:lnTo>
                <a:lnTo>
                  <a:pt x="11045575" y="393700"/>
                </a:lnTo>
                <a:lnTo>
                  <a:pt x="11004920" y="431800"/>
                </a:lnTo>
                <a:lnTo>
                  <a:pt x="10961155" y="457200"/>
                </a:lnTo>
                <a:lnTo>
                  <a:pt x="10913616" y="495300"/>
                </a:lnTo>
                <a:lnTo>
                  <a:pt x="10818959" y="520700"/>
                </a:lnTo>
                <a:lnTo>
                  <a:pt x="12967635" y="520700"/>
                </a:lnTo>
                <a:lnTo>
                  <a:pt x="12962587" y="508000"/>
                </a:lnTo>
                <a:lnTo>
                  <a:pt x="12942499" y="469900"/>
                </a:lnTo>
                <a:lnTo>
                  <a:pt x="12937445" y="457200"/>
                </a:lnTo>
                <a:lnTo>
                  <a:pt x="11834684" y="457200"/>
                </a:lnTo>
                <a:lnTo>
                  <a:pt x="11792195" y="444500"/>
                </a:lnTo>
                <a:lnTo>
                  <a:pt x="11750409" y="406400"/>
                </a:lnTo>
                <a:lnTo>
                  <a:pt x="11714076" y="368300"/>
                </a:lnTo>
                <a:lnTo>
                  <a:pt x="11681615" y="330200"/>
                </a:lnTo>
                <a:lnTo>
                  <a:pt x="11651441" y="292100"/>
                </a:lnTo>
                <a:lnTo>
                  <a:pt x="11621975" y="254000"/>
                </a:lnTo>
                <a:lnTo>
                  <a:pt x="11591632" y="215900"/>
                </a:lnTo>
                <a:lnTo>
                  <a:pt x="11558832" y="177800"/>
                </a:lnTo>
                <a:lnTo>
                  <a:pt x="11526433" y="152400"/>
                </a:lnTo>
                <a:lnTo>
                  <a:pt x="11486135" y="127000"/>
                </a:lnTo>
                <a:lnTo>
                  <a:pt x="11439128" y="114300"/>
                </a:lnTo>
                <a:close/>
              </a:path>
              <a:path w="13004800" h="3746500">
                <a:moveTo>
                  <a:pt x="1563477" y="431800"/>
                </a:moveTo>
                <a:lnTo>
                  <a:pt x="1361468" y="431800"/>
                </a:lnTo>
                <a:lnTo>
                  <a:pt x="1313586" y="444500"/>
                </a:lnTo>
                <a:lnTo>
                  <a:pt x="1265222" y="469900"/>
                </a:lnTo>
                <a:lnTo>
                  <a:pt x="1163759" y="495300"/>
                </a:lnTo>
                <a:lnTo>
                  <a:pt x="3185789" y="495300"/>
                </a:lnTo>
                <a:lnTo>
                  <a:pt x="2969140" y="444500"/>
                </a:lnTo>
                <a:lnTo>
                  <a:pt x="1615268" y="444500"/>
                </a:lnTo>
                <a:lnTo>
                  <a:pt x="1563477" y="431800"/>
                </a:lnTo>
                <a:close/>
              </a:path>
              <a:path w="13004800" h="3746500">
                <a:moveTo>
                  <a:pt x="4331266" y="76200"/>
                </a:moveTo>
                <a:lnTo>
                  <a:pt x="4275175" y="88900"/>
                </a:lnTo>
                <a:lnTo>
                  <a:pt x="4170322" y="114300"/>
                </a:lnTo>
                <a:lnTo>
                  <a:pt x="4118489" y="139700"/>
                </a:lnTo>
                <a:lnTo>
                  <a:pt x="4014700" y="165100"/>
                </a:lnTo>
                <a:lnTo>
                  <a:pt x="3801161" y="165100"/>
                </a:lnTo>
                <a:lnTo>
                  <a:pt x="3749875" y="177800"/>
                </a:lnTo>
                <a:lnTo>
                  <a:pt x="3702985" y="190500"/>
                </a:lnTo>
                <a:lnTo>
                  <a:pt x="3660018" y="215900"/>
                </a:lnTo>
                <a:lnTo>
                  <a:pt x="3620500" y="241300"/>
                </a:lnTo>
                <a:lnTo>
                  <a:pt x="3583956" y="266700"/>
                </a:lnTo>
                <a:lnTo>
                  <a:pt x="3549913" y="292100"/>
                </a:lnTo>
                <a:lnTo>
                  <a:pt x="3517897" y="317500"/>
                </a:lnTo>
                <a:lnTo>
                  <a:pt x="3489215" y="355600"/>
                </a:lnTo>
                <a:lnTo>
                  <a:pt x="3456800" y="381000"/>
                </a:lnTo>
                <a:lnTo>
                  <a:pt x="3420685" y="406400"/>
                </a:lnTo>
                <a:lnTo>
                  <a:pt x="3380903" y="444500"/>
                </a:lnTo>
                <a:lnTo>
                  <a:pt x="3337490" y="469900"/>
                </a:lnTo>
                <a:lnTo>
                  <a:pt x="3290477" y="482600"/>
                </a:lnTo>
                <a:lnTo>
                  <a:pt x="3239899" y="495300"/>
                </a:lnTo>
                <a:lnTo>
                  <a:pt x="7171540" y="495300"/>
                </a:lnTo>
                <a:lnTo>
                  <a:pt x="7130045" y="469900"/>
                </a:lnTo>
                <a:lnTo>
                  <a:pt x="5525496" y="469900"/>
                </a:lnTo>
                <a:lnTo>
                  <a:pt x="5474594" y="457200"/>
                </a:lnTo>
                <a:lnTo>
                  <a:pt x="5428262" y="444500"/>
                </a:lnTo>
                <a:lnTo>
                  <a:pt x="5386186" y="419100"/>
                </a:lnTo>
                <a:lnTo>
                  <a:pt x="5348048" y="393700"/>
                </a:lnTo>
                <a:lnTo>
                  <a:pt x="5311977" y="355600"/>
                </a:lnTo>
                <a:lnTo>
                  <a:pt x="5292956" y="342900"/>
                </a:lnTo>
                <a:lnTo>
                  <a:pt x="4832435" y="342900"/>
                </a:lnTo>
                <a:lnTo>
                  <a:pt x="4780549" y="330200"/>
                </a:lnTo>
                <a:lnTo>
                  <a:pt x="4733728" y="317500"/>
                </a:lnTo>
                <a:lnTo>
                  <a:pt x="4692875" y="292100"/>
                </a:lnTo>
                <a:lnTo>
                  <a:pt x="4656616" y="254000"/>
                </a:lnTo>
                <a:lnTo>
                  <a:pt x="4623575" y="228600"/>
                </a:lnTo>
                <a:lnTo>
                  <a:pt x="4591205" y="203200"/>
                </a:lnTo>
                <a:lnTo>
                  <a:pt x="4556029" y="165100"/>
                </a:lnTo>
                <a:lnTo>
                  <a:pt x="4517854" y="139700"/>
                </a:lnTo>
                <a:lnTo>
                  <a:pt x="4476484" y="114300"/>
                </a:lnTo>
                <a:lnTo>
                  <a:pt x="4431726" y="101600"/>
                </a:lnTo>
                <a:lnTo>
                  <a:pt x="4383384" y="88900"/>
                </a:lnTo>
                <a:lnTo>
                  <a:pt x="4331266" y="76200"/>
                </a:lnTo>
                <a:close/>
              </a:path>
              <a:path w="13004800" h="3746500">
                <a:moveTo>
                  <a:pt x="6069635" y="203200"/>
                </a:moveTo>
                <a:lnTo>
                  <a:pt x="5967833" y="203200"/>
                </a:lnTo>
                <a:lnTo>
                  <a:pt x="5924435" y="228600"/>
                </a:lnTo>
                <a:lnTo>
                  <a:pt x="5886409" y="254000"/>
                </a:lnTo>
                <a:lnTo>
                  <a:pt x="5853830" y="292100"/>
                </a:lnTo>
                <a:lnTo>
                  <a:pt x="5818143" y="317500"/>
                </a:lnTo>
                <a:lnTo>
                  <a:pt x="5783551" y="355600"/>
                </a:lnTo>
                <a:lnTo>
                  <a:pt x="5748459" y="381000"/>
                </a:lnTo>
                <a:lnTo>
                  <a:pt x="5711272" y="406400"/>
                </a:lnTo>
                <a:lnTo>
                  <a:pt x="5673518" y="431800"/>
                </a:lnTo>
                <a:lnTo>
                  <a:pt x="5629099" y="457200"/>
                </a:lnTo>
                <a:lnTo>
                  <a:pt x="5579323" y="469900"/>
                </a:lnTo>
                <a:lnTo>
                  <a:pt x="7130045" y="469900"/>
                </a:lnTo>
                <a:lnTo>
                  <a:pt x="7073105" y="431800"/>
                </a:lnTo>
                <a:lnTo>
                  <a:pt x="6568436" y="431800"/>
                </a:lnTo>
                <a:lnTo>
                  <a:pt x="6516070" y="419100"/>
                </a:lnTo>
                <a:lnTo>
                  <a:pt x="6467961" y="406400"/>
                </a:lnTo>
                <a:lnTo>
                  <a:pt x="6423026" y="381000"/>
                </a:lnTo>
                <a:lnTo>
                  <a:pt x="6380182" y="355600"/>
                </a:lnTo>
                <a:lnTo>
                  <a:pt x="6341750" y="330200"/>
                </a:lnTo>
                <a:lnTo>
                  <a:pt x="6259310" y="279400"/>
                </a:lnTo>
                <a:lnTo>
                  <a:pt x="6215125" y="254000"/>
                </a:lnTo>
                <a:lnTo>
                  <a:pt x="6168843" y="228600"/>
                </a:lnTo>
                <a:lnTo>
                  <a:pt x="6120376" y="215900"/>
                </a:lnTo>
                <a:lnTo>
                  <a:pt x="6069635" y="203200"/>
                </a:lnTo>
                <a:close/>
              </a:path>
              <a:path w="13004800" h="3746500">
                <a:moveTo>
                  <a:pt x="12497676" y="0"/>
                </a:moveTo>
                <a:lnTo>
                  <a:pt x="12353524" y="0"/>
                </a:lnTo>
                <a:lnTo>
                  <a:pt x="12308616" y="12700"/>
                </a:lnTo>
                <a:lnTo>
                  <a:pt x="12260718" y="38100"/>
                </a:lnTo>
                <a:lnTo>
                  <a:pt x="12218590" y="76200"/>
                </a:lnTo>
                <a:lnTo>
                  <a:pt x="12181520" y="114300"/>
                </a:lnTo>
                <a:lnTo>
                  <a:pt x="12148795" y="152400"/>
                </a:lnTo>
                <a:lnTo>
                  <a:pt x="12119703" y="203200"/>
                </a:lnTo>
                <a:lnTo>
                  <a:pt x="12069564" y="279400"/>
                </a:lnTo>
                <a:lnTo>
                  <a:pt x="12053506" y="304800"/>
                </a:lnTo>
                <a:lnTo>
                  <a:pt x="12032985" y="342900"/>
                </a:lnTo>
                <a:lnTo>
                  <a:pt x="12008333" y="368300"/>
                </a:lnTo>
                <a:lnTo>
                  <a:pt x="11979880" y="406400"/>
                </a:lnTo>
                <a:lnTo>
                  <a:pt x="11947957" y="431800"/>
                </a:lnTo>
                <a:lnTo>
                  <a:pt x="11912896" y="444500"/>
                </a:lnTo>
                <a:lnTo>
                  <a:pt x="11875028" y="457200"/>
                </a:lnTo>
                <a:lnTo>
                  <a:pt x="12937445" y="457200"/>
                </a:lnTo>
                <a:lnTo>
                  <a:pt x="12922284" y="419100"/>
                </a:lnTo>
                <a:lnTo>
                  <a:pt x="12901714" y="381000"/>
                </a:lnTo>
                <a:lnTo>
                  <a:pt x="12882230" y="342900"/>
                </a:lnTo>
                <a:lnTo>
                  <a:pt x="12861218" y="292100"/>
                </a:lnTo>
                <a:lnTo>
                  <a:pt x="12837896" y="254000"/>
                </a:lnTo>
                <a:lnTo>
                  <a:pt x="12811483" y="203200"/>
                </a:lnTo>
                <a:lnTo>
                  <a:pt x="12781199" y="165100"/>
                </a:lnTo>
                <a:lnTo>
                  <a:pt x="12746262" y="127000"/>
                </a:lnTo>
                <a:lnTo>
                  <a:pt x="12705892" y="101600"/>
                </a:lnTo>
                <a:lnTo>
                  <a:pt x="12672389" y="76200"/>
                </a:lnTo>
                <a:lnTo>
                  <a:pt x="12633757" y="50800"/>
                </a:lnTo>
                <a:lnTo>
                  <a:pt x="12591056" y="38100"/>
                </a:lnTo>
                <a:lnTo>
                  <a:pt x="12545343" y="12700"/>
                </a:lnTo>
                <a:lnTo>
                  <a:pt x="12497676" y="0"/>
                </a:lnTo>
                <a:close/>
              </a:path>
              <a:path w="13004800" h="3746500">
                <a:moveTo>
                  <a:pt x="2412319" y="25400"/>
                </a:moveTo>
                <a:lnTo>
                  <a:pt x="2355599" y="38100"/>
                </a:lnTo>
                <a:lnTo>
                  <a:pt x="2309500" y="50800"/>
                </a:lnTo>
                <a:lnTo>
                  <a:pt x="2268048" y="76200"/>
                </a:lnTo>
                <a:lnTo>
                  <a:pt x="2230522" y="101600"/>
                </a:lnTo>
                <a:lnTo>
                  <a:pt x="2196203" y="127000"/>
                </a:lnTo>
                <a:lnTo>
                  <a:pt x="2154659" y="165100"/>
                </a:lnTo>
                <a:lnTo>
                  <a:pt x="2073716" y="241300"/>
                </a:lnTo>
                <a:lnTo>
                  <a:pt x="2033020" y="266700"/>
                </a:lnTo>
                <a:lnTo>
                  <a:pt x="1991308" y="304800"/>
                </a:lnTo>
                <a:lnTo>
                  <a:pt x="1947933" y="342900"/>
                </a:lnTo>
                <a:lnTo>
                  <a:pt x="1902246" y="368300"/>
                </a:lnTo>
                <a:lnTo>
                  <a:pt x="1863423" y="393700"/>
                </a:lnTo>
                <a:lnTo>
                  <a:pt x="1820160" y="419100"/>
                </a:lnTo>
                <a:lnTo>
                  <a:pt x="1772802" y="431800"/>
                </a:lnTo>
                <a:lnTo>
                  <a:pt x="1721690" y="444500"/>
                </a:lnTo>
                <a:lnTo>
                  <a:pt x="2969140" y="444500"/>
                </a:lnTo>
                <a:lnTo>
                  <a:pt x="2916849" y="431800"/>
                </a:lnTo>
                <a:lnTo>
                  <a:pt x="2868228" y="406400"/>
                </a:lnTo>
                <a:lnTo>
                  <a:pt x="2824740" y="393700"/>
                </a:lnTo>
                <a:lnTo>
                  <a:pt x="2787846" y="368300"/>
                </a:lnTo>
                <a:lnTo>
                  <a:pt x="2748880" y="330200"/>
                </a:lnTo>
                <a:lnTo>
                  <a:pt x="2713602" y="292100"/>
                </a:lnTo>
                <a:lnTo>
                  <a:pt x="2680559" y="254000"/>
                </a:lnTo>
                <a:lnTo>
                  <a:pt x="2648296" y="203200"/>
                </a:lnTo>
                <a:lnTo>
                  <a:pt x="2615359" y="165100"/>
                </a:lnTo>
                <a:lnTo>
                  <a:pt x="2580293" y="127000"/>
                </a:lnTo>
                <a:lnTo>
                  <a:pt x="2541644" y="88900"/>
                </a:lnTo>
                <a:lnTo>
                  <a:pt x="2504370" y="63500"/>
                </a:lnTo>
                <a:lnTo>
                  <a:pt x="2461585" y="38100"/>
                </a:lnTo>
                <a:lnTo>
                  <a:pt x="2412319" y="25400"/>
                </a:lnTo>
                <a:close/>
              </a:path>
              <a:path w="13004800" h="3746500">
                <a:moveTo>
                  <a:pt x="6917641" y="355600"/>
                </a:moveTo>
                <a:lnTo>
                  <a:pt x="6866719" y="355600"/>
                </a:lnTo>
                <a:lnTo>
                  <a:pt x="6817191" y="368300"/>
                </a:lnTo>
                <a:lnTo>
                  <a:pt x="6770404" y="381000"/>
                </a:lnTo>
                <a:lnTo>
                  <a:pt x="6724688" y="406400"/>
                </a:lnTo>
                <a:lnTo>
                  <a:pt x="6675259" y="419100"/>
                </a:lnTo>
                <a:lnTo>
                  <a:pt x="6622911" y="431800"/>
                </a:lnTo>
                <a:lnTo>
                  <a:pt x="7073105" y="431800"/>
                </a:lnTo>
                <a:lnTo>
                  <a:pt x="7054249" y="419100"/>
                </a:lnTo>
                <a:lnTo>
                  <a:pt x="7014078" y="381000"/>
                </a:lnTo>
                <a:lnTo>
                  <a:pt x="6968613" y="368300"/>
                </a:lnTo>
                <a:lnTo>
                  <a:pt x="6917641" y="355600"/>
                </a:lnTo>
                <a:close/>
              </a:path>
              <a:path w="13004800" h="3746500">
                <a:moveTo>
                  <a:pt x="10346683" y="355600"/>
                </a:moveTo>
                <a:lnTo>
                  <a:pt x="10294631" y="355600"/>
                </a:lnTo>
                <a:lnTo>
                  <a:pt x="10242550" y="368300"/>
                </a:lnTo>
                <a:lnTo>
                  <a:pt x="10190567" y="368300"/>
                </a:lnTo>
                <a:lnTo>
                  <a:pt x="10132399" y="381000"/>
                </a:lnTo>
                <a:lnTo>
                  <a:pt x="10448476" y="381000"/>
                </a:lnTo>
                <a:lnTo>
                  <a:pt x="10346683" y="355600"/>
                </a:lnTo>
                <a:close/>
              </a:path>
              <a:path w="13004800" h="3746500">
                <a:moveTo>
                  <a:pt x="5129586" y="279400"/>
                </a:moveTo>
                <a:lnTo>
                  <a:pt x="5077171" y="279400"/>
                </a:lnTo>
                <a:lnTo>
                  <a:pt x="5026242" y="292100"/>
                </a:lnTo>
                <a:lnTo>
                  <a:pt x="4974121" y="317500"/>
                </a:lnTo>
                <a:lnTo>
                  <a:pt x="4880035" y="342900"/>
                </a:lnTo>
                <a:lnTo>
                  <a:pt x="5292956" y="342900"/>
                </a:lnTo>
                <a:lnTo>
                  <a:pt x="5273934" y="330200"/>
                </a:lnTo>
                <a:lnTo>
                  <a:pt x="5232477" y="304800"/>
                </a:lnTo>
                <a:lnTo>
                  <a:pt x="5186163" y="292100"/>
                </a:lnTo>
                <a:lnTo>
                  <a:pt x="5129586" y="279400"/>
                </a:lnTo>
                <a:close/>
              </a:path>
            </a:pathLst>
          </a:custGeom>
          <a:solidFill>
            <a:srgbClr val="393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994656"/>
            <a:ext cx="13004800" cy="610870"/>
          </a:xfrm>
          <a:custGeom>
            <a:avLst/>
            <a:gdLst/>
            <a:ahLst/>
            <a:cxnLst/>
            <a:rect l="l" t="t" r="r" b="b"/>
            <a:pathLst>
              <a:path w="13004800" h="610870">
                <a:moveTo>
                  <a:pt x="0" y="363921"/>
                </a:moveTo>
                <a:lnTo>
                  <a:pt x="51418" y="361937"/>
                </a:lnTo>
                <a:lnTo>
                  <a:pt x="102351" y="351945"/>
                </a:lnTo>
                <a:lnTo>
                  <a:pt x="150739" y="335976"/>
                </a:lnTo>
                <a:lnTo>
                  <a:pt x="197345" y="315957"/>
                </a:lnTo>
                <a:lnTo>
                  <a:pt x="242934" y="293812"/>
                </a:lnTo>
                <a:lnTo>
                  <a:pt x="288268" y="271468"/>
                </a:lnTo>
                <a:lnTo>
                  <a:pt x="334111" y="250849"/>
                </a:lnTo>
                <a:lnTo>
                  <a:pt x="381226" y="233880"/>
                </a:lnTo>
                <a:lnTo>
                  <a:pt x="435629" y="222471"/>
                </a:lnTo>
                <a:lnTo>
                  <a:pt x="488784" y="220453"/>
                </a:lnTo>
                <a:lnTo>
                  <a:pt x="540431" y="226401"/>
                </a:lnTo>
                <a:lnTo>
                  <a:pt x="590309" y="238890"/>
                </a:lnTo>
                <a:lnTo>
                  <a:pt x="638159" y="256496"/>
                </a:lnTo>
                <a:lnTo>
                  <a:pt x="683721" y="277796"/>
                </a:lnTo>
                <a:lnTo>
                  <a:pt x="726734" y="301364"/>
                </a:lnTo>
                <a:lnTo>
                  <a:pt x="766940" y="325777"/>
                </a:lnTo>
                <a:lnTo>
                  <a:pt x="803263" y="350383"/>
                </a:lnTo>
                <a:lnTo>
                  <a:pt x="840770" y="377900"/>
                </a:lnTo>
                <a:lnTo>
                  <a:pt x="879809" y="406498"/>
                </a:lnTo>
                <a:lnTo>
                  <a:pt x="920728" y="434349"/>
                </a:lnTo>
                <a:lnTo>
                  <a:pt x="963874" y="459624"/>
                </a:lnTo>
                <a:lnTo>
                  <a:pt x="1009596" y="480493"/>
                </a:lnTo>
                <a:lnTo>
                  <a:pt x="1058241" y="495127"/>
                </a:lnTo>
                <a:lnTo>
                  <a:pt x="1110158" y="501697"/>
                </a:lnTo>
                <a:lnTo>
                  <a:pt x="1163760" y="498276"/>
                </a:lnTo>
                <a:lnTo>
                  <a:pt x="1215364" y="486757"/>
                </a:lnTo>
                <a:lnTo>
                  <a:pt x="1265223" y="471117"/>
                </a:lnTo>
                <a:lnTo>
                  <a:pt x="1313588" y="455330"/>
                </a:lnTo>
                <a:lnTo>
                  <a:pt x="1361469" y="442815"/>
                </a:lnTo>
                <a:lnTo>
                  <a:pt x="1409659" y="435024"/>
                </a:lnTo>
                <a:lnTo>
                  <a:pt x="1458994" y="432550"/>
                </a:lnTo>
                <a:lnTo>
                  <a:pt x="1510312" y="435988"/>
                </a:lnTo>
                <a:lnTo>
                  <a:pt x="1563478" y="443404"/>
                </a:lnTo>
                <a:lnTo>
                  <a:pt x="1615268" y="450340"/>
                </a:lnTo>
                <a:lnTo>
                  <a:pt x="1667425" y="454374"/>
                </a:lnTo>
                <a:lnTo>
                  <a:pt x="1721691" y="453082"/>
                </a:lnTo>
                <a:lnTo>
                  <a:pt x="1772803" y="443040"/>
                </a:lnTo>
                <a:lnTo>
                  <a:pt x="1820161" y="424451"/>
                </a:lnTo>
                <a:lnTo>
                  <a:pt x="1863424" y="401045"/>
                </a:lnTo>
                <a:lnTo>
                  <a:pt x="1902248" y="376552"/>
                </a:lnTo>
                <a:lnTo>
                  <a:pt x="1947935" y="344939"/>
                </a:lnTo>
                <a:lnTo>
                  <a:pt x="1991309" y="311810"/>
                </a:lnTo>
                <a:lnTo>
                  <a:pt x="2033020" y="277603"/>
                </a:lnTo>
                <a:lnTo>
                  <a:pt x="2073717" y="242757"/>
                </a:lnTo>
                <a:lnTo>
                  <a:pt x="2114047" y="207710"/>
                </a:lnTo>
                <a:lnTo>
                  <a:pt x="2154659" y="172901"/>
                </a:lnTo>
                <a:lnTo>
                  <a:pt x="2196203" y="138769"/>
                </a:lnTo>
                <a:lnTo>
                  <a:pt x="2230523" y="111662"/>
                </a:lnTo>
                <a:lnTo>
                  <a:pt x="2268049" y="84824"/>
                </a:lnTo>
                <a:lnTo>
                  <a:pt x="2309502" y="61261"/>
                </a:lnTo>
                <a:lnTo>
                  <a:pt x="2355602" y="43977"/>
                </a:lnTo>
                <a:lnTo>
                  <a:pt x="2412321" y="37795"/>
                </a:lnTo>
                <a:lnTo>
                  <a:pt x="2461587" y="48663"/>
                </a:lnTo>
                <a:lnTo>
                  <a:pt x="2504371" y="71294"/>
                </a:lnTo>
                <a:lnTo>
                  <a:pt x="2541645" y="100403"/>
                </a:lnTo>
                <a:lnTo>
                  <a:pt x="2580294" y="137263"/>
                </a:lnTo>
                <a:lnTo>
                  <a:pt x="2615360" y="175602"/>
                </a:lnTo>
                <a:lnTo>
                  <a:pt x="2648297" y="214824"/>
                </a:lnTo>
                <a:lnTo>
                  <a:pt x="2680561" y="254336"/>
                </a:lnTo>
                <a:lnTo>
                  <a:pt x="2713604" y="293544"/>
                </a:lnTo>
                <a:lnTo>
                  <a:pt x="2748882" y="331851"/>
                </a:lnTo>
                <a:lnTo>
                  <a:pt x="2787848" y="368665"/>
                </a:lnTo>
                <a:lnTo>
                  <a:pt x="2824741" y="395454"/>
                </a:lnTo>
                <a:lnTo>
                  <a:pt x="2868229" y="418559"/>
                </a:lnTo>
                <a:lnTo>
                  <a:pt x="2916849" y="438306"/>
                </a:lnTo>
                <a:lnTo>
                  <a:pt x="2969141" y="455023"/>
                </a:lnTo>
                <a:lnTo>
                  <a:pt x="3023643" y="469040"/>
                </a:lnTo>
                <a:lnTo>
                  <a:pt x="3078893" y="480684"/>
                </a:lnTo>
                <a:lnTo>
                  <a:pt x="3133429" y="490284"/>
                </a:lnTo>
                <a:lnTo>
                  <a:pt x="3185791" y="498167"/>
                </a:lnTo>
                <a:lnTo>
                  <a:pt x="3239901" y="499738"/>
                </a:lnTo>
                <a:lnTo>
                  <a:pt x="3290479" y="490289"/>
                </a:lnTo>
                <a:lnTo>
                  <a:pt x="3337492" y="472083"/>
                </a:lnTo>
                <a:lnTo>
                  <a:pt x="3380905" y="447383"/>
                </a:lnTo>
                <a:lnTo>
                  <a:pt x="3420687" y="418449"/>
                </a:lnTo>
                <a:lnTo>
                  <a:pt x="3456801" y="387546"/>
                </a:lnTo>
                <a:lnTo>
                  <a:pt x="3489216" y="356934"/>
                </a:lnTo>
                <a:lnTo>
                  <a:pt x="3517898" y="328876"/>
                </a:lnTo>
                <a:lnTo>
                  <a:pt x="3549914" y="298955"/>
                </a:lnTo>
                <a:lnTo>
                  <a:pt x="3583957" y="270250"/>
                </a:lnTo>
                <a:lnTo>
                  <a:pt x="3620501" y="243609"/>
                </a:lnTo>
                <a:lnTo>
                  <a:pt x="3660019" y="219878"/>
                </a:lnTo>
                <a:lnTo>
                  <a:pt x="3702986" y="199905"/>
                </a:lnTo>
                <a:lnTo>
                  <a:pt x="3749876" y="184536"/>
                </a:lnTo>
                <a:lnTo>
                  <a:pt x="3801162" y="174620"/>
                </a:lnTo>
                <a:lnTo>
                  <a:pt x="3857319" y="171002"/>
                </a:lnTo>
                <a:lnTo>
                  <a:pt x="3910085" y="170856"/>
                </a:lnTo>
                <a:lnTo>
                  <a:pt x="3962709" y="169559"/>
                </a:lnTo>
                <a:lnTo>
                  <a:pt x="4014702" y="165249"/>
                </a:lnTo>
                <a:lnTo>
                  <a:pt x="4065575" y="156067"/>
                </a:lnTo>
                <a:lnTo>
                  <a:pt x="4118490" y="141591"/>
                </a:lnTo>
                <a:lnTo>
                  <a:pt x="4170323" y="125528"/>
                </a:lnTo>
                <a:lnTo>
                  <a:pt x="4222182" y="109577"/>
                </a:lnTo>
                <a:lnTo>
                  <a:pt x="4275176" y="95437"/>
                </a:lnTo>
                <a:lnTo>
                  <a:pt x="4331267" y="87948"/>
                </a:lnTo>
                <a:lnTo>
                  <a:pt x="4383385" y="91481"/>
                </a:lnTo>
                <a:lnTo>
                  <a:pt x="4431726" y="104071"/>
                </a:lnTo>
                <a:lnTo>
                  <a:pt x="4476485" y="123756"/>
                </a:lnTo>
                <a:lnTo>
                  <a:pt x="4517855" y="148572"/>
                </a:lnTo>
                <a:lnTo>
                  <a:pt x="4556030" y="176556"/>
                </a:lnTo>
                <a:lnTo>
                  <a:pt x="4591206" y="205744"/>
                </a:lnTo>
                <a:lnTo>
                  <a:pt x="4623577" y="234172"/>
                </a:lnTo>
                <a:lnTo>
                  <a:pt x="4656617" y="263754"/>
                </a:lnTo>
                <a:lnTo>
                  <a:pt x="4692876" y="293714"/>
                </a:lnTo>
                <a:lnTo>
                  <a:pt x="4733729" y="320252"/>
                </a:lnTo>
                <a:lnTo>
                  <a:pt x="4780550" y="339569"/>
                </a:lnTo>
                <a:lnTo>
                  <a:pt x="4832436" y="348352"/>
                </a:lnTo>
                <a:lnTo>
                  <a:pt x="4880037" y="345473"/>
                </a:lnTo>
                <a:lnTo>
                  <a:pt x="4926288" y="334410"/>
                </a:lnTo>
                <a:lnTo>
                  <a:pt x="4974124" y="318640"/>
                </a:lnTo>
                <a:lnTo>
                  <a:pt x="5026243" y="301286"/>
                </a:lnTo>
                <a:lnTo>
                  <a:pt x="5077172" y="288745"/>
                </a:lnTo>
                <a:lnTo>
                  <a:pt x="5129587" y="285266"/>
                </a:lnTo>
                <a:lnTo>
                  <a:pt x="5186164" y="295094"/>
                </a:lnTo>
                <a:lnTo>
                  <a:pt x="5232479" y="313938"/>
                </a:lnTo>
                <a:lnTo>
                  <a:pt x="5273937" y="338775"/>
                </a:lnTo>
                <a:lnTo>
                  <a:pt x="5311980" y="366442"/>
                </a:lnTo>
                <a:lnTo>
                  <a:pt x="5348051" y="393773"/>
                </a:lnTo>
                <a:lnTo>
                  <a:pt x="5386187" y="420685"/>
                </a:lnTo>
                <a:lnTo>
                  <a:pt x="5428263" y="446141"/>
                </a:lnTo>
                <a:lnTo>
                  <a:pt x="5474594" y="467121"/>
                </a:lnTo>
                <a:lnTo>
                  <a:pt x="5525496" y="480603"/>
                </a:lnTo>
                <a:lnTo>
                  <a:pt x="5579324" y="480672"/>
                </a:lnTo>
                <a:lnTo>
                  <a:pt x="5629100" y="466477"/>
                </a:lnTo>
                <a:lnTo>
                  <a:pt x="5673519" y="443620"/>
                </a:lnTo>
                <a:lnTo>
                  <a:pt x="5711273" y="417700"/>
                </a:lnTo>
                <a:lnTo>
                  <a:pt x="5748460" y="387573"/>
                </a:lnTo>
                <a:lnTo>
                  <a:pt x="5783552" y="356217"/>
                </a:lnTo>
                <a:lnTo>
                  <a:pt x="5818144" y="324554"/>
                </a:lnTo>
                <a:lnTo>
                  <a:pt x="5853831" y="293506"/>
                </a:lnTo>
                <a:lnTo>
                  <a:pt x="5886411" y="266345"/>
                </a:lnTo>
                <a:lnTo>
                  <a:pt x="5924437" y="238277"/>
                </a:lnTo>
                <a:lnTo>
                  <a:pt x="5967835" y="215357"/>
                </a:lnTo>
                <a:lnTo>
                  <a:pt x="6016531" y="203641"/>
                </a:lnTo>
                <a:lnTo>
                  <a:pt x="6069636" y="204958"/>
                </a:lnTo>
                <a:lnTo>
                  <a:pt x="6120378" y="216147"/>
                </a:lnTo>
                <a:lnTo>
                  <a:pt x="6168845" y="234980"/>
                </a:lnTo>
                <a:lnTo>
                  <a:pt x="6215127" y="259227"/>
                </a:lnTo>
                <a:lnTo>
                  <a:pt x="6259312" y="286660"/>
                </a:lnTo>
                <a:lnTo>
                  <a:pt x="6301491" y="315050"/>
                </a:lnTo>
                <a:lnTo>
                  <a:pt x="6341752" y="342167"/>
                </a:lnTo>
                <a:lnTo>
                  <a:pt x="6380185" y="365782"/>
                </a:lnTo>
                <a:lnTo>
                  <a:pt x="6423028" y="388793"/>
                </a:lnTo>
                <a:lnTo>
                  <a:pt x="6467963" y="409143"/>
                </a:lnTo>
                <a:lnTo>
                  <a:pt x="6516072" y="425165"/>
                </a:lnTo>
                <a:lnTo>
                  <a:pt x="6568437" y="435188"/>
                </a:lnTo>
                <a:lnTo>
                  <a:pt x="6622912" y="435121"/>
                </a:lnTo>
                <a:lnTo>
                  <a:pt x="6675261" y="424523"/>
                </a:lnTo>
                <a:lnTo>
                  <a:pt x="6724689" y="407338"/>
                </a:lnTo>
                <a:lnTo>
                  <a:pt x="6770405" y="387512"/>
                </a:lnTo>
                <a:lnTo>
                  <a:pt x="6817192" y="369518"/>
                </a:lnTo>
                <a:lnTo>
                  <a:pt x="6866719" y="358437"/>
                </a:lnTo>
                <a:lnTo>
                  <a:pt x="6917642" y="357349"/>
                </a:lnTo>
                <a:lnTo>
                  <a:pt x="6968615" y="369338"/>
                </a:lnTo>
                <a:lnTo>
                  <a:pt x="7014078" y="392241"/>
                </a:lnTo>
                <a:lnTo>
                  <a:pt x="7054250" y="420553"/>
                </a:lnTo>
                <a:lnTo>
                  <a:pt x="7091961" y="450772"/>
                </a:lnTo>
                <a:lnTo>
                  <a:pt x="7130045" y="479396"/>
                </a:lnTo>
                <a:lnTo>
                  <a:pt x="7171540" y="505639"/>
                </a:lnTo>
                <a:lnTo>
                  <a:pt x="7216696" y="526207"/>
                </a:lnTo>
                <a:lnTo>
                  <a:pt x="7266679" y="535608"/>
                </a:lnTo>
                <a:lnTo>
                  <a:pt x="7322654" y="528355"/>
                </a:lnTo>
                <a:lnTo>
                  <a:pt x="7371997" y="510250"/>
                </a:lnTo>
                <a:lnTo>
                  <a:pt x="7417450" y="488596"/>
                </a:lnTo>
                <a:lnTo>
                  <a:pt x="7462147" y="466177"/>
                </a:lnTo>
                <a:lnTo>
                  <a:pt x="7509218" y="445779"/>
                </a:lnTo>
                <a:lnTo>
                  <a:pt x="7561720" y="428712"/>
                </a:lnTo>
                <a:lnTo>
                  <a:pt x="7615455" y="415523"/>
                </a:lnTo>
                <a:lnTo>
                  <a:pt x="7670504" y="404737"/>
                </a:lnTo>
                <a:lnTo>
                  <a:pt x="7726948" y="394878"/>
                </a:lnTo>
                <a:lnTo>
                  <a:pt x="7777807" y="383347"/>
                </a:lnTo>
                <a:lnTo>
                  <a:pt x="7825727" y="368057"/>
                </a:lnTo>
                <a:lnTo>
                  <a:pt x="7872111" y="350588"/>
                </a:lnTo>
                <a:lnTo>
                  <a:pt x="7918363" y="332521"/>
                </a:lnTo>
                <a:lnTo>
                  <a:pt x="7967723" y="315723"/>
                </a:lnTo>
                <a:lnTo>
                  <a:pt x="8016921" y="304485"/>
                </a:lnTo>
                <a:lnTo>
                  <a:pt x="8067996" y="299963"/>
                </a:lnTo>
                <a:lnTo>
                  <a:pt x="8122986" y="303310"/>
                </a:lnTo>
                <a:lnTo>
                  <a:pt x="8175209" y="316014"/>
                </a:lnTo>
                <a:lnTo>
                  <a:pt x="8225331" y="337051"/>
                </a:lnTo>
                <a:lnTo>
                  <a:pt x="8272293" y="361904"/>
                </a:lnTo>
                <a:lnTo>
                  <a:pt x="8315036" y="386051"/>
                </a:lnTo>
                <a:lnTo>
                  <a:pt x="8357681" y="409964"/>
                </a:lnTo>
                <a:lnTo>
                  <a:pt x="8401310" y="434441"/>
                </a:lnTo>
                <a:lnTo>
                  <a:pt x="8446107" y="458659"/>
                </a:lnTo>
                <a:lnTo>
                  <a:pt x="8492256" y="481792"/>
                </a:lnTo>
                <a:lnTo>
                  <a:pt x="8539942" y="503016"/>
                </a:lnTo>
                <a:lnTo>
                  <a:pt x="8589350" y="521506"/>
                </a:lnTo>
                <a:lnTo>
                  <a:pt x="8640664" y="536437"/>
                </a:lnTo>
                <a:lnTo>
                  <a:pt x="8694069" y="546986"/>
                </a:lnTo>
                <a:lnTo>
                  <a:pt x="8746913" y="549177"/>
                </a:lnTo>
                <a:lnTo>
                  <a:pt x="8797535" y="541184"/>
                </a:lnTo>
                <a:lnTo>
                  <a:pt x="8845806" y="525162"/>
                </a:lnTo>
                <a:lnTo>
                  <a:pt x="8891593" y="503263"/>
                </a:lnTo>
                <a:lnTo>
                  <a:pt x="8934769" y="477640"/>
                </a:lnTo>
                <a:lnTo>
                  <a:pt x="8975202" y="450449"/>
                </a:lnTo>
                <a:lnTo>
                  <a:pt x="9012763" y="423841"/>
                </a:lnTo>
                <a:lnTo>
                  <a:pt x="9047321" y="399971"/>
                </a:lnTo>
                <a:lnTo>
                  <a:pt x="9087886" y="374123"/>
                </a:lnTo>
                <a:lnTo>
                  <a:pt x="9128888" y="349983"/>
                </a:lnTo>
                <a:lnTo>
                  <a:pt x="9170720" y="327533"/>
                </a:lnTo>
                <a:lnTo>
                  <a:pt x="9213774" y="306756"/>
                </a:lnTo>
                <a:lnTo>
                  <a:pt x="9258443" y="287632"/>
                </a:lnTo>
                <a:lnTo>
                  <a:pt x="9305119" y="270143"/>
                </a:lnTo>
                <a:lnTo>
                  <a:pt x="9354193" y="254273"/>
                </a:lnTo>
                <a:lnTo>
                  <a:pt x="9406059" y="240001"/>
                </a:lnTo>
                <a:lnTo>
                  <a:pt x="9461466" y="227640"/>
                </a:lnTo>
                <a:lnTo>
                  <a:pt x="9515019" y="219204"/>
                </a:lnTo>
                <a:lnTo>
                  <a:pt x="9567112" y="214944"/>
                </a:lnTo>
                <a:lnTo>
                  <a:pt x="9618138" y="215111"/>
                </a:lnTo>
                <a:lnTo>
                  <a:pt x="9668489" y="219954"/>
                </a:lnTo>
                <a:lnTo>
                  <a:pt x="9718560" y="229727"/>
                </a:lnTo>
                <a:lnTo>
                  <a:pt x="9768744" y="244678"/>
                </a:lnTo>
                <a:lnTo>
                  <a:pt x="9819433" y="265058"/>
                </a:lnTo>
                <a:lnTo>
                  <a:pt x="9864454" y="286954"/>
                </a:lnTo>
                <a:lnTo>
                  <a:pt x="9906893" y="309262"/>
                </a:lnTo>
                <a:lnTo>
                  <a:pt x="9948238" y="330679"/>
                </a:lnTo>
                <a:lnTo>
                  <a:pt x="9989974" y="349902"/>
                </a:lnTo>
                <a:lnTo>
                  <a:pt x="10033589" y="365628"/>
                </a:lnTo>
                <a:lnTo>
                  <a:pt x="10080569" y="376553"/>
                </a:lnTo>
                <a:lnTo>
                  <a:pt x="10132399" y="381374"/>
                </a:lnTo>
                <a:lnTo>
                  <a:pt x="10190567" y="378787"/>
                </a:lnTo>
                <a:lnTo>
                  <a:pt x="10242550" y="372638"/>
                </a:lnTo>
                <a:lnTo>
                  <a:pt x="10294632" y="367722"/>
                </a:lnTo>
                <a:lnTo>
                  <a:pt x="10346684" y="367421"/>
                </a:lnTo>
                <a:lnTo>
                  <a:pt x="10398581" y="375117"/>
                </a:lnTo>
                <a:lnTo>
                  <a:pt x="10448477" y="391361"/>
                </a:lnTo>
                <a:lnTo>
                  <a:pt x="10494461" y="412521"/>
                </a:lnTo>
                <a:lnTo>
                  <a:pt x="10538110" y="436124"/>
                </a:lnTo>
                <a:lnTo>
                  <a:pt x="10581005" y="459698"/>
                </a:lnTo>
                <a:lnTo>
                  <a:pt x="10629069" y="483029"/>
                </a:lnTo>
                <a:lnTo>
                  <a:pt x="10676816" y="501580"/>
                </a:lnTo>
                <a:lnTo>
                  <a:pt x="10724326" y="514568"/>
                </a:lnTo>
                <a:lnTo>
                  <a:pt x="10771681" y="521213"/>
                </a:lnTo>
                <a:lnTo>
                  <a:pt x="10818960" y="520730"/>
                </a:lnTo>
                <a:lnTo>
                  <a:pt x="10866245" y="512339"/>
                </a:lnTo>
                <a:lnTo>
                  <a:pt x="10913617" y="495257"/>
                </a:lnTo>
                <a:lnTo>
                  <a:pt x="10961155" y="468703"/>
                </a:lnTo>
                <a:lnTo>
                  <a:pt x="11004921" y="437438"/>
                </a:lnTo>
                <a:lnTo>
                  <a:pt x="11045576" y="404263"/>
                </a:lnTo>
                <a:lnTo>
                  <a:pt x="11083779" y="369633"/>
                </a:lnTo>
                <a:lnTo>
                  <a:pt x="11120189" y="334001"/>
                </a:lnTo>
                <a:lnTo>
                  <a:pt x="11155466" y="297822"/>
                </a:lnTo>
                <a:lnTo>
                  <a:pt x="11190267" y="261549"/>
                </a:lnTo>
                <a:lnTo>
                  <a:pt x="11225253" y="225637"/>
                </a:lnTo>
                <a:lnTo>
                  <a:pt x="11257687" y="194519"/>
                </a:lnTo>
                <a:lnTo>
                  <a:pt x="11294815" y="164498"/>
                </a:lnTo>
                <a:lnTo>
                  <a:pt x="11337500" y="138703"/>
                </a:lnTo>
                <a:lnTo>
                  <a:pt x="11386607" y="120265"/>
                </a:lnTo>
                <a:lnTo>
                  <a:pt x="11439130" y="116602"/>
                </a:lnTo>
                <a:lnTo>
                  <a:pt x="11486136" y="129927"/>
                </a:lnTo>
                <a:lnTo>
                  <a:pt x="11526435" y="153963"/>
                </a:lnTo>
                <a:lnTo>
                  <a:pt x="11558832" y="182432"/>
                </a:lnTo>
                <a:lnTo>
                  <a:pt x="11591633" y="219163"/>
                </a:lnTo>
                <a:lnTo>
                  <a:pt x="11621975" y="258169"/>
                </a:lnTo>
                <a:lnTo>
                  <a:pt x="11651442" y="298228"/>
                </a:lnTo>
                <a:lnTo>
                  <a:pt x="11681615" y="338124"/>
                </a:lnTo>
                <a:lnTo>
                  <a:pt x="11714077" y="376637"/>
                </a:lnTo>
                <a:lnTo>
                  <a:pt x="11750410" y="412547"/>
                </a:lnTo>
                <a:lnTo>
                  <a:pt x="11792196" y="444637"/>
                </a:lnTo>
                <a:lnTo>
                  <a:pt x="11834685" y="464080"/>
                </a:lnTo>
                <a:lnTo>
                  <a:pt x="11875029" y="467004"/>
                </a:lnTo>
                <a:lnTo>
                  <a:pt x="11912897" y="456537"/>
                </a:lnTo>
                <a:lnTo>
                  <a:pt x="11947958" y="435804"/>
                </a:lnTo>
                <a:lnTo>
                  <a:pt x="11979881" y="407932"/>
                </a:lnTo>
                <a:lnTo>
                  <a:pt x="12008334" y="376047"/>
                </a:lnTo>
                <a:lnTo>
                  <a:pt x="12032987" y="343275"/>
                </a:lnTo>
                <a:lnTo>
                  <a:pt x="12069566" y="287575"/>
                </a:lnTo>
                <a:lnTo>
                  <a:pt x="12093531" y="248955"/>
                </a:lnTo>
                <a:lnTo>
                  <a:pt x="12119704" y="206779"/>
                </a:lnTo>
                <a:lnTo>
                  <a:pt x="12148796" y="163269"/>
                </a:lnTo>
                <a:lnTo>
                  <a:pt x="12181521" y="120643"/>
                </a:lnTo>
                <a:lnTo>
                  <a:pt x="12218592" y="81122"/>
                </a:lnTo>
                <a:lnTo>
                  <a:pt x="12260720" y="46927"/>
                </a:lnTo>
                <a:lnTo>
                  <a:pt x="12308619" y="20278"/>
                </a:lnTo>
                <a:lnTo>
                  <a:pt x="12353527" y="5959"/>
                </a:lnTo>
                <a:lnTo>
                  <a:pt x="12400711" y="0"/>
                </a:lnTo>
                <a:lnTo>
                  <a:pt x="12449114" y="1324"/>
                </a:lnTo>
                <a:lnTo>
                  <a:pt x="12497677" y="8853"/>
                </a:lnTo>
                <a:lnTo>
                  <a:pt x="12545344" y="21510"/>
                </a:lnTo>
                <a:lnTo>
                  <a:pt x="12591056" y="38217"/>
                </a:lnTo>
                <a:lnTo>
                  <a:pt x="12633757" y="57897"/>
                </a:lnTo>
                <a:lnTo>
                  <a:pt x="12672387" y="79472"/>
                </a:lnTo>
                <a:lnTo>
                  <a:pt x="12705890" y="101863"/>
                </a:lnTo>
                <a:lnTo>
                  <a:pt x="12746259" y="136012"/>
                </a:lnTo>
                <a:lnTo>
                  <a:pt x="12781196" y="174079"/>
                </a:lnTo>
                <a:lnTo>
                  <a:pt x="12811480" y="214985"/>
                </a:lnTo>
                <a:lnTo>
                  <a:pt x="12837893" y="257651"/>
                </a:lnTo>
                <a:lnTo>
                  <a:pt x="12861216" y="300995"/>
                </a:lnTo>
                <a:lnTo>
                  <a:pt x="12882228" y="343939"/>
                </a:lnTo>
                <a:lnTo>
                  <a:pt x="12901712" y="385404"/>
                </a:lnTo>
                <a:lnTo>
                  <a:pt x="12922282" y="429753"/>
                </a:lnTo>
                <a:lnTo>
                  <a:pt x="12942497" y="474154"/>
                </a:lnTo>
                <a:lnTo>
                  <a:pt x="12962585" y="518569"/>
                </a:lnTo>
                <a:lnTo>
                  <a:pt x="12982777" y="562961"/>
                </a:lnTo>
                <a:lnTo>
                  <a:pt x="13003300" y="607291"/>
                </a:lnTo>
                <a:lnTo>
                  <a:pt x="13004799" y="610436"/>
                </a:lnTo>
              </a:path>
            </a:pathLst>
          </a:custGeom>
          <a:ln w="31750">
            <a:solidFill>
              <a:srgbClr val="A6A6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117" y="5877991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5966" y="5712047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2" y="184898"/>
                </a:moveTo>
                <a:lnTo>
                  <a:pt x="77127" y="184898"/>
                </a:lnTo>
                <a:lnTo>
                  <a:pt x="135293" y="240753"/>
                </a:lnTo>
                <a:lnTo>
                  <a:pt x="136944" y="238746"/>
                </a:lnTo>
                <a:lnTo>
                  <a:pt x="128442" y="184898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990" y="210527"/>
                </a:lnTo>
                <a:lnTo>
                  <a:pt x="77127" y="184898"/>
                </a:lnTo>
                <a:lnTo>
                  <a:pt x="128442" y="184898"/>
                </a:lnTo>
                <a:lnTo>
                  <a:pt x="118161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3015" y="6143004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69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8864" y="597708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4" y="184898"/>
                </a:moveTo>
                <a:lnTo>
                  <a:pt x="77127" y="184898"/>
                </a:lnTo>
                <a:lnTo>
                  <a:pt x="135293" y="240752"/>
                </a:lnTo>
                <a:lnTo>
                  <a:pt x="136944" y="238720"/>
                </a:lnTo>
                <a:lnTo>
                  <a:pt x="128444" y="184898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69"/>
                </a:lnTo>
                <a:lnTo>
                  <a:pt x="0" y="207897"/>
                </a:lnTo>
                <a:lnTo>
                  <a:pt x="990" y="210526"/>
                </a:lnTo>
                <a:lnTo>
                  <a:pt x="77127" y="184898"/>
                </a:lnTo>
                <a:lnTo>
                  <a:pt x="128444" y="184898"/>
                </a:lnTo>
                <a:lnTo>
                  <a:pt x="118161" y="119785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43351" y="5694461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69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39200" y="5528541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3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4" y="238721"/>
                </a:lnTo>
                <a:lnTo>
                  <a:pt x="128443" y="184899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5" y="108470"/>
                </a:lnTo>
                <a:lnTo>
                  <a:pt x="0" y="207899"/>
                </a:lnTo>
                <a:lnTo>
                  <a:pt x="990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38542" y="6123929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69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34390" y="5957985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3" y="184898"/>
                </a:moveTo>
                <a:lnTo>
                  <a:pt x="77127" y="184898"/>
                </a:lnTo>
                <a:lnTo>
                  <a:pt x="135294" y="240752"/>
                </a:lnTo>
                <a:lnTo>
                  <a:pt x="136945" y="238746"/>
                </a:lnTo>
                <a:lnTo>
                  <a:pt x="128443" y="184898"/>
                </a:lnTo>
                <a:close/>
              </a:path>
              <a:path w="137160" h="241300">
                <a:moveTo>
                  <a:pt x="118758" y="0"/>
                </a:moveTo>
                <a:lnTo>
                  <a:pt x="67946" y="108494"/>
                </a:lnTo>
                <a:lnTo>
                  <a:pt x="0" y="207923"/>
                </a:lnTo>
                <a:lnTo>
                  <a:pt x="990" y="210526"/>
                </a:lnTo>
                <a:lnTo>
                  <a:pt x="77127" y="184898"/>
                </a:lnTo>
                <a:lnTo>
                  <a:pt x="128443" y="184898"/>
                </a:lnTo>
                <a:lnTo>
                  <a:pt x="118162" y="119785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97640" y="5745930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93488" y="5579986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1" y="184898"/>
                </a:moveTo>
                <a:lnTo>
                  <a:pt x="77127" y="184898"/>
                </a:lnTo>
                <a:lnTo>
                  <a:pt x="135293" y="240753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4" y="108496"/>
                </a:lnTo>
                <a:lnTo>
                  <a:pt x="0" y="207924"/>
                </a:lnTo>
                <a:lnTo>
                  <a:pt x="990" y="210527"/>
                </a:lnTo>
                <a:lnTo>
                  <a:pt x="77127" y="184898"/>
                </a:lnTo>
                <a:lnTo>
                  <a:pt x="128441" y="184898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80545" y="5991199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76393" y="582525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1" y="184898"/>
                </a:moveTo>
                <a:lnTo>
                  <a:pt x="77127" y="184898"/>
                </a:lnTo>
                <a:lnTo>
                  <a:pt x="135293" y="240752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5" y="108496"/>
                </a:lnTo>
                <a:lnTo>
                  <a:pt x="0" y="207923"/>
                </a:lnTo>
                <a:lnTo>
                  <a:pt x="990" y="210526"/>
                </a:lnTo>
                <a:lnTo>
                  <a:pt x="77127" y="184898"/>
                </a:lnTo>
                <a:lnTo>
                  <a:pt x="128441" y="184898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97086" y="6125938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92934" y="595999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1" y="184898"/>
                </a:moveTo>
                <a:lnTo>
                  <a:pt x="77127" y="184898"/>
                </a:lnTo>
                <a:lnTo>
                  <a:pt x="135293" y="240752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60" h="241300">
                <a:moveTo>
                  <a:pt x="118758" y="0"/>
                </a:moveTo>
                <a:lnTo>
                  <a:pt x="67946" y="108494"/>
                </a:lnTo>
                <a:lnTo>
                  <a:pt x="0" y="207923"/>
                </a:lnTo>
                <a:lnTo>
                  <a:pt x="991" y="210526"/>
                </a:lnTo>
                <a:lnTo>
                  <a:pt x="77127" y="184898"/>
                </a:lnTo>
                <a:lnTo>
                  <a:pt x="128441" y="184898"/>
                </a:lnTo>
                <a:lnTo>
                  <a:pt x="118160" y="119785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66190" y="5939358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62039" y="5773437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2" y="184900"/>
                </a:moveTo>
                <a:lnTo>
                  <a:pt x="77127" y="184900"/>
                </a:lnTo>
                <a:lnTo>
                  <a:pt x="135291" y="240753"/>
                </a:lnTo>
                <a:lnTo>
                  <a:pt x="136942" y="238721"/>
                </a:lnTo>
                <a:lnTo>
                  <a:pt x="128442" y="184900"/>
                </a:lnTo>
                <a:close/>
              </a:path>
              <a:path w="137160" h="241300">
                <a:moveTo>
                  <a:pt x="118758" y="0"/>
                </a:moveTo>
                <a:lnTo>
                  <a:pt x="67945" y="108471"/>
                </a:lnTo>
                <a:lnTo>
                  <a:pt x="0" y="207900"/>
                </a:lnTo>
                <a:lnTo>
                  <a:pt x="990" y="210529"/>
                </a:lnTo>
                <a:lnTo>
                  <a:pt x="77127" y="184900"/>
                </a:lnTo>
                <a:lnTo>
                  <a:pt x="128442" y="184900"/>
                </a:lnTo>
                <a:lnTo>
                  <a:pt x="118159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91776" y="5860379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87624" y="5694460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3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4" y="238721"/>
                </a:lnTo>
                <a:lnTo>
                  <a:pt x="128443" y="184899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4" y="108469"/>
                </a:lnTo>
                <a:lnTo>
                  <a:pt x="0" y="207899"/>
                </a:lnTo>
                <a:lnTo>
                  <a:pt x="990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17791" y="6078636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13639" y="5912690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3" y="184899"/>
                </a:moveTo>
                <a:lnTo>
                  <a:pt x="77128" y="184899"/>
                </a:lnTo>
                <a:lnTo>
                  <a:pt x="135294" y="240753"/>
                </a:lnTo>
                <a:lnTo>
                  <a:pt x="136945" y="238747"/>
                </a:lnTo>
                <a:lnTo>
                  <a:pt x="128443" y="184899"/>
                </a:lnTo>
                <a:close/>
              </a:path>
              <a:path w="137159" h="241300">
                <a:moveTo>
                  <a:pt x="118746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4" y="210527"/>
                </a:lnTo>
                <a:lnTo>
                  <a:pt x="77128" y="184899"/>
                </a:lnTo>
                <a:lnTo>
                  <a:pt x="128443" y="184899"/>
                </a:lnTo>
                <a:lnTo>
                  <a:pt x="118162" y="119786"/>
                </a:lnTo>
                <a:lnTo>
                  <a:pt x="118746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27689" y="6010275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23538" y="584435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8"/>
                </a:moveTo>
                <a:lnTo>
                  <a:pt x="77128" y="184898"/>
                </a:lnTo>
                <a:lnTo>
                  <a:pt x="135294" y="240752"/>
                </a:lnTo>
                <a:lnTo>
                  <a:pt x="136945" y="238720"/>
                </a:lnTo>
                <a:lnTo>
                  <a:pt x="128445" y="184898"/>
                </a:lnTo>
                <a:close/>
              </a:path>
              <a:path w="137159" h="241300">
                <a:moveTo>
                  <a:pt x="118746" y="0"/>
                </a:moveTo>
                <a:lnTo>
                  <a:pt x="67945" y="108469"/>
                </a:lnTo>
                <a:lnTo>
                  <a:pt x="0" y="207897"/>
                </a:lnTo>
                <a:lnTo>
                  <a:pt x="1003" y="210526"/>
                </a:lnTo>
                <a:lnTo>
                  <a:pt x="77128" y="184898"/>
                </a:lnTo>
                <a:lnTo>
                  <a:pt x="128445" y="184898"/>
                </a:lnTo>
                <a:lnTo>
                  <a:pt x="118162" y="119785"/>
                </a:lnTo>
                <a:lnTo>
                  <a:pt x="118746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39090" y="618383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4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34939" y="6017887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1" y="184899"/>
                </a:moveTo>
                <a:lnTo>
                  <a:pt x="77127" y="184899"/>
                </a:lnTo>
                <a:lnTo>
                  <a:pt x="135294" y="240753"/>
                </a:lnTo>
                <a:lnTo>
                  <a:pt x="136944" y="238747"/>
                </a:lnTo>
                <a:lnTo>
                  <a:pt x="128441" y="184899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3" y="210527"/>
                </a:lnTo>
                <a:lnTo>
                  <a:pt x="77127" y="184899"/>
                </a:lnTo>
                <a:lnTo>
                  <a:pt x="128441" y="184899"/>
                </a:lnTo>
                <a:lnTo>
                  <a:pt x="118160" y="119786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37063" y="6187057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4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32911" y="6021111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2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5" y="238747"/>
                </a:lnTo>
                <a:lnTo>
                  <a:pt x="128442" y="184899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3" y="210527"/>
                </a:lnTo>
                <a:lnTo>
                  <a:pt x="77127" y="184899"/>
                </a:lnTo>
                <a:lnTo>
                  <a:pt x="128442" y="184899"/>
                </a:lnTo>
                <a:lnTo>
                  <a:pt x="118160" y="119786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22983" y="5954935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18831" y="578901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900"/>
                </a:moveTo>
                <a:lnTo>
                  <a:pt x="77127" y="184900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900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5" y="108471"/>
                </a:lnTo>
                <a:lnTo>
                  <a:pt x="0" y="207899"/>
                </a:lnTo>
                <a:lnTo>
                  <a:pt x="1003" y="210527"/>
                </a:lnTo>
                <a:lnTo>
                  <a:pt x="77127" y="184900"/>
                </a:lnTo>
                <a:lnTo>
                  <a:pt x="128445" y="184900"/>
                </a:lnTo>
                <a:lnTo>
                  <a:pt x="118162" y="119786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714210" y="587134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710059" y="5705398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1" y="184898"/>
                </a:moveTo>
                <a:lnTo>
                  <a:pt x="77128" y="184898"/>
                </a:lnTo>
                <a:lnTo>
                  <a:pt x="135293" y="240753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3" y="210527"/>
                </a:lnTo>
                <a:lnTo>
                  <a:pt x="77128" y="184898"/>
                </a:lnTo>
                <a:lnTo>
                  <a:pt x="128441" y="184898"/>
                </a:lnTo>
                <a:lnTo>
                  <a:pt x="118160" y="119786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049161" y="6021535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045010" y="5855615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9"/>
                </a:moveTo>
                <a:lnTo>
                  <a:pt x="77127" y="184899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899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3" y="108471"/>
                </a:lnTo>
                <a:lnTo>
                  <a:pt x="0" y="207899"/>
                </a:lnTo>
                <a:lnTo>
                  <a:pt x="1002" y="210527"/>
                </a:lnTo>
                <a:lnTo>
                  <a:pt x="77127" y="184899"/>
                </a:lnTo>
                <a:lnTo>
                  <a:pt x="128445" y="184899"/>
                </a:lnTo>
                <a:lnTo>
                  <a:pt x="118162" y="119787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398587" y="6026744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394435" y="586082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3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4" y="238721"/>
                </a:lnTo>
                <a:lnTo>
                  <a:pt x="128443" y="184899"/>
                </a:lnTo>
                <a:close/>
              </a:path>
              <a:path w="137159" h="241300">
                <a:moveTo>
                  <a:pt x="118744" y="0"/>
                </a:moveTo>
                <a:lnTo>
                  <a:pt x="67944" y="108470"/>
                </a:lnTo>
                <a:lnTo>
                  <a:pt x="0" y="207899"/>
                </a:lnTo>
                <a:lnTo>
                  <a:pt x="1003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0" y="119786"/>
                </a:lnTo>
                <a:lnTo>
                  <a:pt x="118744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707369" y="616220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4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703218" y="5996259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2" y="184898"/>
                </a:moveTo>
                <a:lnTo>
                  <a:pt x="77127" y="184898"/>
                </a:lnTo>
                <a:lnTo>
                  <a:pt x="135293" y="240752"/>
                </a:lnTo>
                <a:lnTo>
                  <a:pt x="136945" y="238746"/>
                </a:lnTo>
                <a:lnTo>
                  <a:pt x="128442" y="184898"/>
                </a:lnTo>
                <a:close/>
              </a:path>
              <a:path w="137159" h="241300">
                <a:moveTo>
                  <a:pt x="118757" y="0"/>
                </a:moveTo>
                <a:lnTo>
                  <a:pt x="67945" y="108494"/>
                </a:lnTo>
                <a:lnTo>
                  <a:pt x="0" y="207923"/>
                </a:lnTo>
                <a:lnTo>
                  <a:pt x="1003" y="210526"/>
                </a:lnTo>
                <a:lnTo>
                  <a:pt x="77127" y="184898"/>
                </a:lnTo>
                <a:lnTo>
                  <a:pt x="128442" y="184898"/>
                </a:lnTo>
                <a:lnTo>
                  <a:pt x="118160" y="119785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455853" y="5771306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51701" y="5605386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8"/>
                </a:moveTo>
                <a:lnTo>
                  <a:pt x="77128" y="184898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898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69"/>
                </a:lnTo>
                <a:lnTo>
                  <a:pt x="0" y="207898"/>
                </a:lnTo>
                <a:lnTo>
                  <a:pt x="1003" y="210527"/>
                </a:lnTo>
                <a:lnTo>
                  <a:pt x="77128" y="184898"/>
                </a:lnTo>
                <a:lnTo>
                  <a:pt x="128445" y="184898"/>
                </a:lnTo>
                <a:lnTo>
                  <a:pt x="118162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839930" y="611517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835779" y="5949228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3" y="184899"/>
                </a:moveTo>
                <a:lnTo>
                  <a:pt x="77127" y="184899"/>
                </a:lnTo>
                <a:lnTo>
                  <a:pt x="135294" y="240753"/>
                </a:lnTo>
                <a:lnTo>
                  <a:pt x="136945" y="238747"/>
                </a:lnTo>
                <a:lnTo>
                  <a:pt x="128443" y="184899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4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2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501113" y="5661272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496963" y="5495353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8"/>
                </a:moveTo>
                <a:lnTo>
                  <a:pt x="77127" y="184898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898"/>
                </a:lnTo>
                <a:close/>
              </a:path>
              <a:path w="137159" h="241300">
                <a:moveTo>
                  <a:pt x="118757" y="0"/>
                </a:moveTo>
                <a:lnTo>
                  <a:pt x="67946" y="108469"/>
                </a:lnTo>
                <a:lnTo>
                  <a:pt x="0" y="207899"/>
                </a:lnTo>
                <a:lnTo>
                  <a:pt x="1003" y="210527"/>
                </a:lnTo>
                <a:lnTo>
                  <a:pt x="77127" y="184898"/>
                </a:lnTo>
                <a:lnTo>
                  <a:pt x="128445" y="184898"/>
                </a:lnTo>
                <a:lnTo>
                  <a:pt x="118162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240332" y="3406295"/>
            <a:ext cx="707390" cy="0"/>
          </a:xfrm>
          <a:custGeom>
            <a:avLst/>
            <a:gdLst/>
            <a:ahLst/>
            <a:cxnLst/>
            <a:rect l="l" t="t" r="r" b="b"/>
            <a:pathLst>
              <a:path w="707390">
                <a:moveTo>
                  <a:pt x="0" y="0"/>
                </a:moveTo>
                <a:lnTo>
                  <a:pt x="706961" y="0"/>
                </a:lnTo>
              </a:path>
            </a:pathLst>
          </a:custGeom>
          <a:ln w="31750">
            <a:solidFill>
              <a:srgbClr val="8080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594942" y="2723581"/>
            <a:ext cx="154305" cy="683260"/>
          </a:xfrm>
          <a:custGeom>
            <a:avLst/>
            <a:gdLst/>
            <a:ahLst/>
            <a:cxnLst/>
            <a:rect l="l" t="t" r="r" b="b"/>
            <a:pathLst>
              <a:path w="154304" h="683260">
                <a:moveTo>
                  <a:pt x="0" y="682714"/>
                </a:moveTo>
                <a:lnTo>
                  <a:pt x="153721" y="0"/>
                </a:lnTo>
              </a:path>
            </a:pathLst>
          </a:custGeom>
          <a:ln w="317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612988" y="2447041"/>
            <a:ext cx="228600" cy="401320"/>
          </a:xfrm>
          <a:custGeom>
            <a:avLst/>
            <a:gdLst/>
            <a:ahLst/>
            <a:cxnLst/>
            <a:rect l="l" t="t" r="r" b="b"/>
            <a:pathLst>
              <a:path w="228600" h="401319">
                <a:moveTo>
                  <a:pt x="214097" y="308140"/>
                </a:moveTo>
                <a:lnTo>
                  <a:pt x="128562" y="308140"/>
                </a:lnTo>
                <a:lnTo>
                  <a:pt x="225501" y="401255"/>
                </a:lnTo>
                <a:lnTo>
                  <a:pt x="228271" y="397889"/>
                </a:lnTo>
                <a:lnTo>
                  <a:pt x="214097" y="308140"/>
                </a:lnTo>
                <a:close/>
              </a:path>
              <a:path w="228600" h="401319">
                <a:moveTo>
                  <a:pt x="197943" y="0"/>
                </a:moveTo>
                <a:lnTo>
                  <a:pt x="113258" y="180797"/>
                </a:lnTo>
                <a:lnTo>
                  <a:pt x="0" y="346494"/>
                </a:lnTo>
                <a:lnTo>
                  <a:pt x="1689" y="350861"/>
                </a:lnTo>
                <a:lnTo>
                  <a:pt x="128562" y="308140"/>
                </a:lnTo>
                <a:lnTo>
                  <a:pt x="214097" y="308140"/>
                </a:lnTo>
                <a:lnTo>
                  <a:pt x="196964" y="199642"/>
                </a:lnTo>
                <a:lnTo>
                  <a:pt x="197943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911828" y="355600"/>
            <a:ext cx="266827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40" dirty="0">
                <a:solidFill>
                  <a:srgbClr val="E0E0E0"/>
                </a:solidFill>
                <a:latin typeface="Calibri"/>
                <a:cs typeface="Calibri"/>
              </a:rPr>
              <a:t>shad</a:t>
            </a:r>
            <a:r>
              <a:rPr sz="2400" spc="35" dirty="0">
                <a:solidFill>
                  <a:srgbClr val="E0E0E0"/>
                </a:solidFill>
                <a:latin typeface="Calibri"/>
                <a:cs typeface="Calibri"/>
              </a:rPr>
              <a:t>o</a:t>
            </a:r>
            <a:r>
              <a:rPr sz="2400" spc="50" dirty="0">
                <a:solidFill>
                  <a:srgbClr val="E0E0E0"/>
                </a:solidFill>
                <a:latin typeface="Calibri"/>
                <a:cs typeface="Calibri"/>
              </a:rPr>
              <a:t>wing–mas</a:t>
            </a:r>
            <a:r>
              <a:rPr sz="2400" spc="80" dirty="0">
                <a:solidFill>
                  <a:srgbClr val="E0E0E0"/>
                </a:solidFill>
                <a:latin typeface="Calibri"/>
                <a:cs typeface="Calibri"/>
              </a:rPr>
              <a:t>k</a:t>
            </a:r>
            <a:r>
              <a:rPr sz="2400" spc="90" dirty="0">
                <a:solidFill>
                  <a:srgbClr val="E0E0E0"/>
                </a:solidFill>
                <a:latin typeface="Calibri"/>
                <a:cs typeface="Calibri"/>
              </a:rPr>
              <a:t>ing</a:t>
            </a:r>
            <a:endParaRPr sz="2400">
              <a:latin typeface="Calibri"/>
              <a:cs typeface="Calibri"/>
            </a:endParaRPr>
          </a:p>
          <a:p>
            <a:pPr marR="47625" algn="ctr">
              <a:lnSpc>
                <a:spcPts val="4230"/>
              </a:lnSpc>
            </a:pP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G</a:t>
            </a:r>
            <a:r>
              <a:rPr sz="3550" spc="55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spc="5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i="1" spc="-819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spc="-60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i="1" spc="-60" dirty="0">
                <a:solidFill>
                  <a:srgbClr val="E0E0E0"/>
                </a:solidFill>
                <a:latin typeface="Arial"/>
                <a:cs typeface="Arial"/>
              </a:rPr>
              <a:t>, </a:t>
            </a:r>
            <a:r>
              <a:rPr sz="3550" spc="90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90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96348" y="355600"/>
            <a:ext cx="248793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normal</a:t>
            </a:r>
            <a:r>
              <a:rPr sz="2400" spc="-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distribution</a:t>
            </a:r>
            <a:endParaRPr sz="2400">
              <a:latin typeface="Calibri"/>
              <a:cs typeface="Calibri"/>
            </a:endParaRPr>
          </a:p>
          <a:p>
            <a:pPr marL="27940" algn="ctr">
              <a:lnSpc>
                <a:spcPts val="4230"/>
              </a:lnSpc>
            </a:pPr>
            <a:r>
              <a:rPr sz="3550" i="1" spc="135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spc="135" dirty="0">
                <a:solidFill>
                  <a:srgbClr val="E0E0E0"/>
                </a:solidFill>
                <a:latin typeface="Century Gothic"/>
                <a:cs typeface="Century Gothic"/>
              </a:rPr>
              <a:t>(m)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462828" y="355600"/>
            <a:ext cx="273939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-10" dirty="0">
                <a:solidFill>
                  <a:srgbClr val="E0E0E0"/>
                </a:solidFill>
                <a:latin typeface="Calibri"/>
                <a:cs typeface="Calibri"/>
              </a:rPr>
              <a:t>“half-vector”</a:t>
            </a:r>
            <a:r>
              <a:rPr sz="2400" spc="-23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E0E0E0"/>
                </a:solidFill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marR="18415" algn="ctr">
              <a:lnSpc>
                <a:spcPts val="4230"/>
              </a:lnSpc>
            </a:pP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550" spc="25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i="1" spc="2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i="1" spc="-47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b="0" spc="75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spc="75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732944" y="2644012"/>
            <a:ext cx="176530" cy="565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0" spc="60" dirty="0">
                <a:solidFill>
                  <a:srgbClr val="E0E0E0"/>
                </a:solidFill>
                <a:latin typeface="Modern No. 20"/>
                <a:cs typeface="Modern No. 20"/>
              </a:rPr>
              <a:t>i</a:t>
            </a:r>
            <a:endParaRPr sz="3500">
              <a:latin typeface="Modern No. 20"/>
              <a:cs typeface="Modern No. 20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111809" y="2907502"/>
            <a:ext cx="482600" cy="498475"/>
          </a:xfrm>
          <a:custGeom>
            <a:avLst/>
            <a:gdLst/>
            <a:ahLst/>
            <a:cxnLst/>
            <a:rect l="l" t="t" r="r" b="b"/>
            <a:pathLst>
              <a:path w="482600" h="498475">
                <a:moveTo>
                  <a:pt x="482525" y="498335"/>
                </a:moveTo>
                <a:lnTo>
                  <a:pt x="0" y="0"/>
                </a:lnTo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914617" y="2703861"/>
            <a:ext cx="351155" cy="356870"/>
          </a:xfrm>
          <a:custGeom>
            <a:avLst/>
            <a:gdLst/>
            <a:ahLst/>
            <a:cxnLst/>
            <a:rect l="l" t="t" r="r" b="b"/>
            <a:pathLst>
              <a:path w="351154" h="356869">
                <a:moveTo>
                  <a:pt x="0" y="0"/>
                </a:moveTo>
                <a:lnTo>
                  <a:pt x="104814" y="169914"/>
                </a:lnTo>
                <a:lnTo>
                  <a:pt x="181357" y="355460"/>
                </a:lnTo>
                <a:lnTo>
                  <a:pt x="185916" y="356450"/>
                </a:lnTo>
                <a:lnTo>
                  <a:pt x="219723" y="226910"/>
                </a:lnTo>
                <a:lnTo>
                  <a:pt x="350738" y="196850"/>
                </a:lnTo>
                <a:lnTo>
                  <a:pt x="349443" y="192698"/>
                </a:lnTo>
                <a:lnTo>
                  <a:pt x="166460" y="110223"/>
                </a:lnTo>
                <a:lnTo>
                  <a:pt x="0" y="0"/>
                </a:lnTo>
                <a:close/>
              </a:path>
            </a:pathLst>
          </a:custGeom>
          <a:solidFill>
            <a:srgbClr val="D9D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593814" y="3406295"/>
            <a:ext cx="224154" cy="656590"/>
          </a:xfrm>
          <a:custGeom>
            <a:avLst/>
            <a:gdLst/>
            <a:ahLst/>
            <a:cxnLst/>
            <a:rect l="l" t="t" r="r" b="b"/>
            <a:pathLst>
              <a:path w="224154" h="656589">
                <a:moveTo>
                  <a:pt x="0" y="0"/>
                </a:moveTo>
                <a:lnTo>
                  <a:pt x="223736" y="656577"/>
                </a:lnTo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675194" y="3929494"/>
            <a:ext cx="234315" cy="401955"/>
          </a:xfrm>
          <a:custGeom>
            <a:avLst/>
            <a:gdLst/>
            <a:ahLst/>
            <a:cxnLst/>
            <a:rect l="l" t="t" r="r" b="b"/>
            <a:pathLst>
              <a:path w="234315" h="401954">
                <a:moveTo>
                  <a:pt x="596" y="74002"/>
                </a:moveTo>
                <a:lnTo>
                  <a:pt x="0" y="78320"/>
                </a:lnTo>
                <a:lnTo>
                  <a:pt x="130290" y="230987"/>
                </a:lnTo>
                <a:lnTo>
                  <a:pt x="233781" y="401712"/>
                </a:lnTo>
                <a:lnTo>
                  <a:pt x="211505" y="203313"/>
                </a:lnTo>
                <a:lnTo>
                  <a:pt x="216508" y="102730"/>
                </a:lnTo>
                <a:lnTo>
                  <a:pt x="131916" y="102730"/>
                </a:lnTo>
                <a:lnTo>
                  <a:pt x="596" y="74002"/>
                </a:lnTo>
                <a:close/>
              </a:path>
              <a:path w="234315" h="401954">
                <a:moveTo>
                  <a:pt x="217768" y="0"/>
                </a:moveTo>
                <a:lnTo>
                  <a:pt x="131916" y="102730"/>
                </a:lnTo>
                <a:lnTo>
                  <a:pt x="216508" y="102730"/>
                </a:lnTo>
                <a:lnTo>
                  <a:pt x="221476" y="2844"/>
                </a:lnTo>
                <a:lnTo>
                  <a:pt x="217768" y="0"/>
                </a:lnTo>
                <a:close/>
              </a:path>
            </a:pathLst>
          </a:custGeom>
          <a:solidFill>
            <a:srgbClr val="D9D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1389012" y="2312087"/>
            <a:ext cx="1610360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=</a:t>
            </a:r>
            <a:r>
              <a:rPr sz="3550" spc="-790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550" spc="25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i="1" spc="2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spc="25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endParaRPr sz="3550"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03899" y="1879600"/>
            <a:ext cx="6621145" cy="172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0"/>
              </a:lnSpc>
              <a:spcBef>
                <a:spcPts val="100"/>
              </a:spcBef>
            </a:pPr>
            <a:r>
              <a:rPr sz="3200" b="1" spc="105" dirty="0">
                <a:solidFill>
                  <a:srgbClr val="E0E0E0"/>
                </a:solidFill>
                <a:latin typeface="Calibri"/>
                <a:cs typeface="Calibri"/>
              </a:rPr>
              <a:t>h</a:t>
            </a:r>
            <a:r>
              <a:rPr sz="3200" b="1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65" dirty="0">
                <a:solidFill>
                  <a:srgbClr val="E0E0E0"/>
                </a:solidFill>
                <a:latin typeface="Calibri"/>
                <a:cs typeface="Calibri"/>
              </a:rPr>
              <a:t>gives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the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E0E0E0"/>
                </a:solidFill>
                <a:latin typeface="Calibri"/>
                <a:cs typeface="Calibri"/>
              </a:rPr>
              <a:t>one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microsurface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E0E0E0"/>
                </a:solidFill>
                <a:latin typeface="Calibri"/>
                <a:cs typeface="Calibri"/>
              </a:rPr>
              <a:t>normal</a:t>
            </a:r>
            <a:r>
              <a:rPr sz="3200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b="1" spc="105" dirty="0">
                <a:solidFill>
                  <a:srgbClr val="E0E0E0"/>
                </a:solidFill>
                <a:latin typeface="Calibri"/>
                <a:cs typeface="Calibri"/>
              </a:rPr>
              <a:t>m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0"/>
              </a:lnSpc>
            </a:pP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that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will </a:t>
            </a:r>
            <a:r>
              <a:rPr sz="3200" spc="-5" dirty="0">
                <a:solidFill>
                  <a:srgbClr val="E0E0E0"/>
                </a:solidFill>
                <a:latin typeface="Calibri"/>
                <a:cs typeface="Calibri"/>
              </a:rPr>
              <a:t>scatter </a:t>
            </a:r>
            <a:r>
              <a:rPr sz="3200" spc="75" dirty="0">
                <a:solidFill>
                  <a:srgbClr val="E0E0E0"/>
                </a:solidFill>
                <a:latin typeface="Calibri"/>
                <a:cs typeface="Calibri"/>
              </a:rPr>
              <a:t>light</a:t>
            </a:r>
            <a:r>
              <a:rPr sz="3200" spc="-49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E0E0E0"/>
                </a:solidFill>
                <a:latin typeface="Calibri"/>
                <a:cs typeface="Calibri"/>
              </a:rPr>
              <a:t>from </a:t>
            </a:r>
            <a:r>
              <a:rPr sz="3200" b="1" spc="25" dirty="0">
                <a:solidFill>
                  <a:srgbClr val="E0E0E0"/>
                </a:solidFill>
                <a:latin typeface="Calibri"/>
                <a:cs typeface="Calibri"/>
              </a:rPr>
              <a:t>i </a:t>
            </a: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to </a:t>
            </a:r>
            <a:r>
              <a:rPr sz="3200" b="1" spc="-35" dirty="0">
                <a:solidFill>
                  <a:srgbClr val="E0E0E0"/>
                </a:solidFill>
                <a:latin typeface="Calibri"/>
                <a:cs typeface="Calibri"/>
              </a:rPr>
              <a:t>o</a:t>
            </a:r>
            <a:r>
              <a:rPr sz="3200" spc="-35" dirty="0">
                <a:solidFill>
                  <a:srgbClr val="E0E0E0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800100" indent="-330200">
              <a:lnSpc>
                <a:spcPct val="100000"/>
              </a:lnSpc>
              <a:spcBef>
                <a:spcPts val="1760"/>
              </a:spcBef>
              <a:buSzPct val="125000"/>
              <a:buFont typeface="Gill Sans MT"/>
              <a:buChar char="•"/>
              <a:tabLst>
                <a:tab pos="800100" algn="l"/>
              </a:tabLst>
            </a:pP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selects</a:t>
            </a:r>
            <a:r>
              <a:rPr sz="3200" spc="-1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b="1" spc="105" dirty="0">
                <a:solidFill>
                  <a:srgbClr val="E0E0E0"/>
                </a:solidFill>
                <a:latin typeface="Calibri"/>
                <a:cs typeface="Calibri"/>
              </a:rPr>
              <a:t>m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7800"/>
            <a:ext cx="3048000" cy="1358900"/>
          </a:xfrm>
          <a:custGeom>
            <a:avLst/>
            <a:gdLst/>
            <a:ahLst/>
            <a:cxnLst/>
            <a:rect l="l" t="t" r="r" b="b"/>
            <a:pathLst>
              <a:path w="3048000" h="1358900">
                <a:moveTo>
                  <a:pt x="28575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1168400"/>
                </a:lnTo>
                <a:lnTo>
                  <a:pt x="5031" y="1212080"/>
                </a:lnTo>
                <a:lnTo>
                  <a:pt x="19362" y="1252177"/>
                </a:lnTo>
                <a:lnTo>
                  <a:pt x="41851" y="1287548"/>
                </a:lnTo>
                <a:lnTo>
                  <a:pt x="71352" y="1317049"/>
                </a:lnTo>
                <a:lnTo>
                  <a:pt x="106723" y="1339537"/>
                </a:lnTo>
                <a:lnTo>
                  <a:pt x="146820" y="1353868"/>
                </a:lnTo>
                <a:lnTo>
                  <a:pt x="190500" y="1358900"/>
                </a:lnTo>
                <a:lnTo>
                  <a:pt x="2857500" y="1358900"/>
                </a:lnTo>
                <a:lnTo>
                  <a:pt x="2901180" y="1353868"/>
                </a:lnTo>
                <a:lnTo>
                  <a:pt x="2941277" y="1339537"/>
                </a:lnTo>
                <a:lnTo>
                  <a:pt x="2976648" y="1317049"/>
                </a:lnTo>
                <a:lnTo>
                  <a:pt x="3006149" y="1287547"/>
                </a:lnTo>
                <a:lnTo>
                  <a:pt x="3028637" y="1252176"/>
                </a:lnTo>
                <a:lnTo>
                  <a:pt x="3042968" y="1212079"/>
                </a:lnTo>
                <a:lnTo>
                  <a:pt x="3048000" y="1168400"/>
                </a:lnTo>
                <a:lnTo>
                  <a:pt x="3048000" y="190500"/>
                </a:lnTo>
                <a:lnTo>
                  <a:pt x="3042968" y="146819"/>
                </a:lnTo>
                <a:lnTo>
                  <a:pt x="3028637" y="106722"/>
                </a:lnTo>
                <a:lnTo>
                  <a:pt x="3006149" y="71351"/>
                </a:lnTo>
                <a:lnTo>
                  <a:pt x="2976648" y="41850"/>
                </a:lnTo>
                <a:lnTo>
                  <a:pt x="2941277" y="19362"/>
                </a:lnTo>
                <a:lnTo>
                  <a:pt x="2901180" y="5031"/>
                </a:lnTo>
                <a:lnTo>
                  <a:pt x="2857500" y="0"/>
                </a:lnTo>
                <a:close/>
              </a:path>
            </a:pathLst>
          </a:custGeom>
          <a:solidFill>
            <a:srgbClr val="5B5C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7800"/>
            <a:ext cx="3048000" cy="1358900"/>
          </a:xfrm>
          <a:custGeom>
            <a:avLst/>
            <a:gdLst/>
            <a:ahLst/>
            <a:cxnLst/>
            <a:rect l="l" t="t" r="r" b="b"/>
            <a:pathLst>
              <a:path w="3048000" h="1358900">
                <a:moveTo>
                  <a:pt x="0" y="1168400"/>
                </a:moveTo>
                <a:lnTo>
                  <a:pt x="0" y="190500"/>
                </a:lnTo>
                <a:lnTo>
                  <a:pt x="5031" y="146819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19" y="5031"/>
                </a:lnTo>
                <a:lnTo>
                  <a:pt x="190500" y="0"/>
                </a:lnTo>
                <a:lnTo>
                  <a:pt x="2857500" y="0"/>
                </a:lnTo>
                <a:lnTo>
                  <a:pt x="2901180" y="5031"/>
                </a:lnTo>
                <a:lnTo>
                  <a:pt x="2941277" y="19362"/>
                </a:lnTo>
                <a:lnTo>
                  <a:pt x="2976648" y="41850"/>
                </a:lnTo>
                <a:lnTo>
                  <a:pt x="3006149" y="71351"/>
                </a:lnTo>
                <a:lnTo>
                  <a:pt x="3028637" y="106722"/>
                </a:lnTo>
                <a:lnTo>
                  <a:pt x="3042968" y="146819"/>
                </a:lnTo>
                <a:lnTo>
                  <a:pt x="3048000" y="190500"/>
                </a:lnTo>
                <a:lnTo>
                  <a:pt x="3048000" y="1168400"/>
                </a:lnTo>
                <a:lnTo>
                  <a:pt x="3042968" y="1212080"/>
                </a:lnTo>
                <a:lnTo>
                  <a:pt x="3028637" y="1252177"/>
                </a:lnTo>
                <a:lnTo>
                  <a:pt x="3006149" y="1287548"/>
                </a:lnTo>
                <a:lnTo>
                  <a:pt x="2976648" y="1317049"/>
                </a:lnTo>
                <a:lnTo>
                  <a:pt x="2941277" y="1339537"/>
                </a:lnTo>
                <a:lnTo>
                  <a:pt x="2901180" y="1353868"/>
                </a:lnTo>
                <a:lnTo>
                  <a:pt x="2857500" y="1358900"/>
                </a:lnTo>
                <a:lnTo>
                  <a:pt x="190500" y="1358900"/>
                </a:lnTo>
                <a:lnTo>
                  <a:pt x="146819" y="1353868"/>
                </a:lnTo>
                <a:lnTo>
                  <a:pt x="106722" y="1339537"/>
                </a:lnTo>
                <a:lnTo>
                  <a:pt x="71351" y="1317049"/>
                </a:lnTo>
                <a:lnTo>
                  <a:pt x="41850" y="1287547"/>
                </a:lnTo>
                <a:lnTo>
                  <a:pt x="19362" y="1252176"/>
                </a:lnTo>
                <a:lnTo>
                  <a:pt x="5031" y="1212079"/>
                </a:lnTo>
                <a:lnTo>
                  <a:pt x="0" y="1168400"/>
                </a:lnTo>
                <a:close/>
              </a:path>
            </a:pathLst>
          </a:custGeom>
          <a:ln w="1270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07100"/>
            <a:ext cx="13004800" cy="3746500"/>
          </a:xfrm>
          <a:custGeom>
            <a:avLst/>
            <a:gdLst/>
            <a:ahLst/>
            <a:cxnLst/>
            <a:rect l="l" t="t" r="r" b="b"/>
            <a:pathLst>
              <a:path w="13004800" h="3746500">
                <a:moveTo>
                  <a:pt x="540429" y="215900"/>
                </a:moveTo>
                <a:lnTo>
                  <a:pt x="435628" y="215900"/>
                </a:lnTo>
                <a:lnTo>
                  <a:pt x="381226" y="228600"/>
                </a:lnTo>
                <a:lnTo>
                  <a:pt x="334110" y="241300"/>
                </a:lnTo>
                <a:lnTo>
                  <a:pt x="242933" y="292100"/>
                </a:lnTo>
                <a:lnTo>
                  <a:pt x="197344" y="304800"/>
                </a:lnTo>
                <a:lnTo>
                  <a:pt x="150738" y="330200"/>
                </a:lnTo>
                <a:lnTo>
                  <a:pt x="102349" y="342900"/>
                </a:lnTo>
                <a:lnTo>
                  <a:pt x="51416" y="355600"/>
                </a:lnTo>
                <a:lnTo>
                  <a:pt x="0" y="355600"/>
                </a:lnTo>
                <a:lnTo>
                  <a:pt x="0" y="3746500"/>
                </a:lnTo>
                <a:lnTo>
                  <a:pt x="13004800" y="3746500"/>
                </a:lnTo>
                <a:lnTo>
                  <a:pt x="13004800" y="609600"/>
                </a:lnTo>
                <a:lnTo>
                  <a:pt x="13003303" y="596900"/>
                </a:lnTo>
                <a:lnTo>
                  <a:pt x="12982779" y="558800"/>
                </a:lnTo>
                <a:lnTo>
                  <a:pt x="12977731" y="546100"/>
                </a:lnTo>
                <a:lnTo>
                  <a:pt x="8694069" y="546100"/>
                </a:lnTo>
                <a:lnTo>
                  <a:pt x="8640664" y="533400"/>
                </a:lnTo>
                <a:lnTo>
                  <a:pt x="7266678" y="533400"/>
                </a:lnTo>
                <a:lnTo>
                  <a:pt x="7216695" y="520700"/>
                </a:lnTo>
                <a:lnTo>
                  <a:pt x="7171540" y="495300"/>
                </a:lnTo>
                <a:lnTo>
                  <a:pt x="1058241" y="495300"/>
                </a:lnTo>
                <a:lnTo>
                  <a:pt x="1009595" y="469900"/>
                </a:lnTo>
                <a:lnTo>
                  <a:pt x="963873" y="457200"/>
                </a:lnTo>
                <a:lnTo>
                  <a:pt x="920727" y="431800"/>
                </a:lnTo>
                <a:lnTo>
                  <a:pt x="879808" y="406400"/>
                </a:lnTo>
                <a:lnTo>
                  <a:pt x="840769" y="368300"/>
                </a:lnTo>
                <a:lnTo>
                  <a:pt x="803262" y="342900"/>
                </a:lnTo>
                <a:lnTo>
                  <a:pt x="766939" y="317500"/>
                </a:lnTo>
                <a:lnTo>
                  <a:pt x="726733" y="292100"/>
                </a:lnTo>
                <a:lnTo>
                  <a:pt x="683719" y="266700"/>
                </a:lnTo>
                <a:lnTo>
                  <a:pt x="638158" y="254000"/>
                </a:lnTo>
                <a:lnTo>
                  <a:pt x="590307" y="228600"/>
                </a:lnTo>
                <a:lnTo>
                  <a:pt x="540429" y="215900"/>
                </a:lnTo>
                <a:close/>
              </a:path>
              <a:path w="13004800" h="3746500">
                <a:moveTo>
                  <a:pt x="9618137" y="203200"/>
                </a:moveTo>
                <a:lnTo>
                  <a:pt x="9567112" y="203200"/>
                </a:lnTo>
                <a:lnTo>
                  <a:pt x="9515019" y="215900"/>
                </a:lnTo>
                <a:lnTo>
                  <a:pt x="9461466" y="215900"/>
                </a:lnTo>
                <a:lnTo>
                  <a:pt x="9406059" y="228600"/>
                </a:lnTo>
                <a:lnTo>
                  <a:pt x="9354193" y="254000"/>
                </a:lnTo>
                <a:lnTo>
                  <a:pt x="9305118" y="266700"/>
                </a:lnTo>
                <a:lnTo>
                  <a:pt x="9258442" y="279400"/>
                </a:lnTo>
                <a:lnTo>
                  <a:pt x="9213773" y="304800"/>
                </a:lnTo>
                <a:lnTo>
                  <a:pt x="9170719" y="317500"/>
                </a:lnTo>
                <a:lnTo>
                  <a:pt x="9128887" y="342900"/>
                </a:lnTo>
                <a:lnTo>
                  <a:pt x="9047321" y="393700"/>
                </a:lnTo>
                <a:lnTo>
                  <a:pt x="9012762" y="419100"/>
                </a:lnTo>
                <a:lnTo>
                  <a:pt x="8975201" y="444500"/>
                </a:lnTo>
                <a:lnTo>
                  <a:pt x="8934768" y="469900"/>
                </a:lnTo>
                <a:lnTo>
                  <a:pt x="8891593" y="495300"/>
                </a:lnTo>
                <a:lnTo>
                  <a:pt x="8845805" y="520700"/>
                </a:lnTo>
                <a:lnTo>
                  <a:pt x="8797535" y="533400"/>
                </a:lnTo>
                <a:lnTo>
                  <a:pt x="8746913" y="546100"/>
                </a:lnTo>
                <a:lnTo>
                  <a:pt x="12977731" y="546100"/>
                </a:lnTo>
                <a:lnTo>
                  <a:pt x="12967635" y="520700"/>
                </a:lnTo>
                <a:lnTo>
                  <a:pt x="10771679" y="520700"/>
                </a:lnTo>
                <a:lnTo>
                  <a:pt x="10629068" y="482600"/>
                </a:lnTo>
                <a:lnTo>
                  <a:pt x="10581005" y="457200"/>
                </a:lnTo>
                <a:lnTo>
                  <a:pt x="10538109" y="431800"/>
                </a:lnTo>
                <a:lnTo>
                  <a:pt x="10494459" y="406400"/>
                </a:lnTo>
                <a:lnTo>
                  <a:pt x="10448476" y="381000"/>
                </a:lnTo>
                <a:lnTo>
                  <a:pt x="10132399" y="381000"/>
                </a:lnTo>
                <a:lnTo>
                  <a:pt x="10080569" y="368300"/>
                </a:lnTo>
                <a:lnTo>
                  <a:pt x="10033589" y="355600"/>
                </a:lnTo>
                <a:lnTo>
                  <a:pt x="9989974" y="342900"/>
                </a:lnTo>
                <a:lnTo>
                  <a:pt x="9948237" y="330200"/>
                </a:lnTo>
                <a:lnTo>
                  <a:pt x="9906892" y="304800"/>
                </a:lnTo>
                <a:lnTo>
                  <a:pt x="9864453" y="279400"/>
                </a:lnTo>
                <a:lnTo>
                  <a:pt x="9819432" y="254000"/>
                </a:lnTo>
                <a:lnTo>
                  <a:pt x="9618137" y="203200"/>
                </a:lnTo>
                <a:close/>
              </a:path>
              <a:path w="13004800" h="3746500">
                <a:moveTo>
                  <a:pt x="8122986" y="292100"/>
                </a:moveTo>
                <a:lnTo>
                  <a:pt x="8016921" y="292100"/>
                </a:lnTo>
                <a:lnTo>
                  <a:pt x="7967723" y="304800"/>
                </a:lnTo>
                <a:lnTo>
                  <a:pt x="7918362" y="330200"/>
                </a:lnTo>
                <a:lnTo>
                  <a:pt x="7872111" y="342900"/>
                </a:lnTo>
                <a:lnTo>
                  <a:pt x="7825727" y="368300"/>
                </a:lnTo>
                <a:lnTo>
                  <a:pt x="7777807" y="381000"/>
                </a:lnTo>
                <a:lnTo>
                  <a:pt x="7726947" y="393700"/>
                </a:lnTo>
                <a:lnTo>
                  <a:pt x="7670503" y="393700"/>
                </a:lnTo>
                <a:lnTo>
                  <a:pt x="7561719" y="419100"/>
                </a:lnTo>
                <a:lnTo>
                  <a:pt x="7509217" y="444500"/>
                </a:lnTo>
                <a:lnTo>
                  <a:pt x="7462147" y="457200"/>
                </a:lnTo>
                <a:lnTo>
                  <a:pt x="7371996" y="508000"/>
                </a:lnTo>
                <a:lnTo>
                  <a:pt x="7322653" y="520700"/>
                </a:lnTo>
                <a:lnTo>
                  <a:pt x="7266678" y="533400"/>
                </a:lnTo>
                <a:lnTo>
                  <a:pt x="8640664" y="533400"/>
                </a:lnTo>
                <a:lnTo>
                  <a:pt x="8589350" y="520700"/>
                </a:lnTo>
                <a:lnTo>
                  <a:pt x="8539942" y="495300"/>
                </a:lnTo>
                <a:lnTo>
                  <a:pt x="8492255" y="469900"/>
                </a:lnTo>
                <a:lnTo>
                  <a:pt x="8446106" y="457200"/>
                </a:lnTo>
                <a:lnTo>
                  <a:pt x="8401309" y="431800"/>
                </a:lnTo>
                <a:lnTo>
                  <a:pt x="8272292" y="355600"/>
                </a:lnTo>
                <a:lnTo>
                  <a:pt x="8225331" y="330200"/>
                </a:lnTo>
                <a:lnTo>
                  <a:pt x="8175209" y="304800"/>
                </a:lnTo>
                <a:lnTo>
                  <a:pt x="8122986" y="292100"/>
                </a:lnTo>
                <a:close/>
              </a:path>
              <a:path w="13004800" h="3746500">
                <a:moveTo>
                  <a:pt x="11439128" y="114300"/>
                </a:moveTo>
                <a:lnTo>
                  <a:pt x="11386606" y="114300"/>
                </a:lnTo>
                <a:lnTo>
                  <a:pt x="11337499" y="127000"/>
                </a:lnTo>
                <a:lnTo>
                  <a:pt x="11294813" y="152400"/>
                </a:lnTo>
                <a:lnTo>
                  <a:pt x="11257686" y="190500"/>
                </a:lnTo>
                <a:lnTo>
                  <a:pt x="11225253" y="215900"/>
                </a:lnTo>
                <a:lnTo>
                  <a:pt x="11155465" y="292100"/>
                </a:lnTo>
                <a:lnTo>
                  <a:pt x="11120189" y="330200"/>
                </a:lnTo>
                <a:lnTo>
                  <a:pt x="11083778" y="368300"/>
                </a:lnTo>
                <a:lnTo>
                  <a:pt x="11045575" y="393700"/>
                </a:lnTo>
                <a:lnTo>
                  <a:pt x="11004920" y="431800"/>
                </a:lnTo>
                <a:lnTo>
                  <a:pt x="10961155" y="457200"/>
                </a:lnTo>
                <a:lnTo>
                  <a:pt x="10913616" y="495300"/>
                </a:lnTo>
                <a:lnTo>
                  <a:pt x="10818959" y="520700"/>
                </a:lnTo>
                <a:lnTo>
                  <a:pt x="12967635" y="520700"/>
                </a:lnTo>
                <a:lnTo>
                  <a:pt x="12962587" y="508000"/>
                </a:lnTo>
                <a:lnTo>
                  <a:pt x="12942499" y="469900"/>
                </a:lnTo>
                <a:lnTo>
                  <a:pt x="12937445" y="457200"/>
                </a:lnTo>
                <a:lnTo>
                  <a:pt x="11834684" y="457200"/>
                </a:lnTo>
                <a:lnTo>
                  <a:pt x="11792195" y="444500"/>
                </a:lnTo>
                <a:lnTo>
                  <a:pt x="11750409" y="406400"/>
                </a:lnTo>
                <a:lnTo>
                  <a:pt x="11714076" y="368300"/>
                </a:lnTo>
                <a:lnTo>
                  <a:pt x="11681615" y="330200"/>
                </a:lnTo>
                <a:lnTo>
                  <a:pt x="11651441" y="292100"/>
                </a:lnTo>
                <a:lnTo>
                  <a:pt x="11621975" y="254000"/>
                </a:lnTo>
                <a:lnTo>
                  <a:pt x="11591632" y="215900"/>
                </a:lnTo>
                <a:lnTo>
                  <a:pt x="11558832" y="177800"/>
                </a:lnTo>
                <a:lnTo>
                  <a:pt x="11526433" y="152400"/>
                </a:lnTo>
                <a:lnTo>
                  <a:pt x="11486135" y="127000"/>
                </a:lnTo>
                <a:lnTo>
                  <a:pt x="11439128" y="114300"/>
                </a:lnTo>
                <a:close/>
              </a:path>
              <a:path w="13004800" h="3746500">
                <a:moveTo>
                  <a:pt x="1563477" y="431800"/>
                </a:moveTo>
                <a:lnTo>
                  <a:pt x="1361468" y="431800"/>
                </a:lnTo>
                <a:lnTo>
                  <a:pt x="1313586" y="444500"/>
                </a:lnTo>
                <a:lnTo>
                  <a:pt x="1265222" y="469900"/>
                </a:lnTo>
                <a:lnTo>
                  <a:pt x="1163759" y="495300"/>
                </a:lnTo>
                <a:lnTo>
                  <a:pt x="3185789" y="495300"/>
                </a:lnTo>
                <a:lnTo>
                  <a:pt x="2969140" y="444500"/>
                </a:lnTo>
                <a:lnTo>
                  <a:pt x="1615268" y="444500"/>
                </a:lnTo>
                <a:lnTo>
                  <a:pt x="1563477" y="431800"/>
                </a:lnTo>
                <a:close/>
              </a:path>
              <a:path w="13004800" h="3746500">
                <a:moveTo>
                  <a:pt x="4331266" y="76200"/>
                </a:moveTo>
                <a:lnTo>
                  <a:pt x="4275175" y="88900"/>
                </a:lnTo>
                <a:lnTo>
                  <a:pt x="4170322" y="114300"/>
                </a:lnTo>
                <a:lnTo>
                  <a:pt x="4118489" y="139700"/>
                </a:lnTo>
                <a:lnTo>
                  <a:pt x="4014700" y="165100"/>
                </a:lnTo>
                <a:lnTo>
                  <a:pt x="3801161" y="165100"/>
                </a:lnTo>
                <a:lnTo>
                  <a:pt x="3749875" y="177800"/>
                </a:lnTo>
                <a:lnTo>
                  <a:pt x="3702985" y="190500"/>
                </a:lnTo>
                <a:lnTo>
                  <a:pt x="3660018" y="215900"/>
                </a:lnTo>
                <a:lnTo>
                  <a:pt x="3620500" y="241300"/>
                </a:lnTo>
                <a:lnTo>
                  <a:pt x="3583956" y="266700"/>
                </a:lnTo>
                <a:lnTo>
                  <a:pt x="3549913" y="292100"/>
                </a:lnTo>
                <a:lnTo>
                  <a:pt x="3517897" y="317500"/>
                </a:lnTo>
                <a:lnTo>
                  <a:pt x="3489215" y="355600"/>
                </a:lnTo>
                <a:lnTo>
                  <a:pt x="3456800" y="381000"/>
                </a:lnTo>
                <a:lnTo>
                  <a:pt x="3420685" y="406400"/>
                </a:lnTo>
                <a:lnTo>
                  <a:pt x="3380903" y="444500"/>
                </a:lnTo>
                <a:lnTo>
                  <a:pt x="3337490" y="469900"/>
                </a:lnTo>
                <a:lnTo>
                  <a:pt x="3290477" y="482600"/>
                </a:lnTo>
                <a:lnTo>
                  <a:pt x="3239899" y="495300"/>
                </a:lnTo>
                <a:lnTo>
                  <a:pt x="7171540" y="495300"/>
                </a:lnTo>
                <a:lnTo>
                  <a:pt x="7130045" y="469900"/>
                </a:lnTo>
                <a:lnTo>
                  <a:pt x="5525496" y="469900"/>
                </a:lnTo>
                <a:lnTo>
                  <a:pt x="5474594" y="457200"/>
                </a:lnTo>
                <a:lnTo>
                  <a:pt x="5428262" y="444500"/>
                </a:lnTo>
                <a:lnTo>
                  <a:pt x="5386186" y="419100"/>
                </a:lnTo>
                <a:lnTo>
                  <a:pt x="5348048" y="393700"/>
                </a:lnTo>
                <a:lnTo>
                  <a:pt x="5311977" y="355600"/>
                </a:lnTo>
                <a:lnTo>
                  <a:pt x="5292956" y="342900"/>
                </a:lnTo>
                <a:lnTo>
                  <a:pt x="4832435" y="342900"/>
                </a:lnTo>
                <a:lnTo>
                  <a:pt x="4780549" y="330200"/>
                </a:lnTo>
                <a:lnTo>
                  <a:pt x="4733728" y="317500"/>
                </a:lnTo>
                <a:lnTo>
                  <a:pt x="4692875" y="292100"/>
                </a:lnTo>
                <a:lnTo>
                  <a:pt x="4656616" y="254000"/>
                </a:lnTo>
                <a:lnTo>
                  <a:pt x="4623575" y="228600"/>
                </a:lnTo>
                <a:lnTo>
                  <a:pt x="4591205" y="203200"/>
                </a:lnTo>
                <a:lnTo>
                  <a:pt x="4556029" y="165100"/>
                </a:lnTo>
                <a:lnTo>
                  <a:pt x="4517854" y="139700"/>
                </a:lnTo>
                <a:lnTo>
                  <a:pt x="4476484" y="114300"/>
                </a:lnTo>
                <a:lnTo>
                  <a:pt x="4431726" y="101600"/>
                </a:lnTo>
                <a:lnTo>
                  <a:pt x="4383384" y="88900"/>
                </a:lnTo>
                <a:lnTo>
                  <a:pt x="4331266" y="76200"/>
                </a:lnTo>
                <a:close/>
              </a:path>
              <a:path w="13004800" h="3746500">
                <a:moveTo>
                  <a:pt x="6069635" y="203200"/>
                </a:moveTo>
                <a:lnTo>
                  <a:pt x="5967833" y="203200"/>
                </a:lnTo>
                <a:lnTo>
                  <a:pt x="5924435" y="228600"/>
                </a:lnTo>
                <a:lnTo>
                  <a:pt x="5886409" y="254000"/>
                </a:lnTo>
                <a:lnTo>
                  <a:pt x="5853830" y="292100"/>
                </a:lnTo>
                <a:lnTo>
                  <a:pt x="5818143" y="317500"/>
                </a:lnTo>
                <a:lnTo>
                  <a:pt x="5783551" y="355600"/>
                </a:lnTo>
                <a:lnTo>
                  <a:pt x="5748459" y="381000"/>
                </a:lnTo>
                <a:lnTo>
                  <a:pt x="5711272" y="406400"/>
                </a:lnTo>
                <a:lnTo>
                  <a:pt x="5673518" y="431800"/>
                </a:lnTo>
                <a:lnTo>
                  <a:pt x="5629099" y="457200"/>
                </a:lnTo>
                <a:lnTo>
                  <a:pt x="5579323" y="469900"/>
                </a:lnTo>
                <a:lnTo>
                  <a:pt x="7130045" y="469900"/>
                </a:lnTo>
                <a:lnTo>
                  <a:pt x="7073105" y="431800"/>
                </a:lnTo>
                <a:lnTo>
                  <a:pt x="6568436" y="431800"/>
                </a:lnTo>
                <a:lnTo>
                  <a:pt x="6516070" y="419100"/>
                </a:lnTo>
                <a:lnTo>
                  <a:pt x="6467961" y="406400"/>
                </a:lnTo>
                <a:lnTo>
                  <a:pt x="6423026" y="381000"/>
                </a:lnTo>
                <a:lnTo>
                  <a:pt x="6380182" y="355600"/>
                </a:lnTo>
                <a:lnTo>
                  <a:pt x="6341750" y="330200"/>
                </a:lnTo>
                <a:lnTo>
                  <a:pt x="6259310" y="279400"/>
                </a:lnTo>
                <a:lnTo>
                  <a:pt x="6215125" y="254000"/>
                </a:lnTo>
                <a:lnTo>
                  <a:pt x="6168843" y="228600"/>
                </a:lnTo>
                <a:lnTo>
                  <a:pt x="6120376" y="215900"/>
                </a:lnTo>
                <a:lnTo>
                  <a:pt x="6069635" y="203200"/>
                </a:lnTo>
                <a:close/>
              </a:path>
              <a:path w="13004800" h="3746500">
                <a:moveTo>
                  <a:pt x="12497676" y="0"/>
                </a:moveTo>
                <a:lnTo>
                  <a:pt x="12353524" y="0"/>
                </a:lnTo>
                <a:lnTo>
                  <a:pt x="12308616" y="12700"/>
                </a:lnTo>
                <a:lnTo>
                  <a:pt x="12260718" y="38100"/>
                </a:lnTo>
                <a:lnTo>
                  <a:pt x="12218590" y="76200"/>
                </a:lnTo>
                <a:lnTo>
                  <a:pt x="12181520" y="114300"/>
                </a:lnTo>
                <a:lnTo>
                  <a:pt x="12148795" y="152400"/>
                </a:lnTo>
                <a:lnTo>
                  <a:pt x="12119703" y="203200"/>
                </a:lnTo>
                <a:lnTo>
                  <a:pt x="12069564" y="279400"/>
                </a:lnTo>
                <a:lnTo>
                  <a:pt x="12053506" y="304800"/>
                </a:lnTo>
                <a:lnTo>
                  <a:pt x="12032985" y="342900"/>
                </a:lnTo>
                <a:lnTo>
                  <a:pt x="12008333" y="368300"/>
                </a:lnTo>
                <a:lnTo>
                  <a:pt x="11979880" y="406400"/>
                </a:lnTo>
                <a:lnTo>
                  <a:pt x="11947957" y="431800"/>
                </a:lnTo>
                <a:lnTo>
                  <a:pt x="11912896" y="444500"/>
                </a:lnTo>
                <a:lnTo>
                  <a:pt x="11875028" y="457200"/>
                </a:lnTo>
                <a:lnTo>
                  <a:pt x="12937445" y="457200"/>
                </a:lnTo>
                <a:lnTo>
                  <a:pt x="12922284" y="419100"/>
                </a:lnTo>
                <a:lnTo>
                  <a:pt x="12901714" y="381000"/>
                </a:lnTo>
                <a:lnTo>
                  <a:pt x="12882230" y="342900"/>
                </a:lnTo>
                <a:lnTo>
                  <a:pt x="12861218" y="292100"/>
                </a:lnTo>
                <a:lnTo>
                  <a:pt x="12837896" y="254000"/>
                </a:lnTo>
                <a:lnTo>
                  <a:pt x="12811483" y="203200"/>
                </a:lnTo>
                <a:lnTo>
                  <a:pt x="12781199" y="165100"/>
                </a:lnTo>
                <a:lnTo>
                  <a:pt x="12746262" y="127000"/>
                </a:lnTo>
                <a:lnTo>
                  <a:pt x="12705892" y="101600"/>
                </a:lnTo>
                <a:lnTo>
                  <a:pt x="12672389" y="76200"/>
                </a:lnTo>
                <a:lnTo>
                  <a:pt x="12633757" y="50800"/>
                </a:lnTo>
                <a:lnTo>
                  <a:pt x="12591056" y="38100"/>
                </a:lnTo>
                <a:lnTo>
                  <a:pt x="12545343" y="12700"/>
                </a:lnTo>
                <a:lnTo>
                  <a:pt x="12497676" y="0"/>
                </a:lnTo>
                <a:close/>
              </a:path>
              <a:path w="13004800" h="3746500">
                <a:moveTo>
                  <a:pt x="2412319" y="25400"/>
                </a:moveTo>
                <a:lnTo>
                  <a:pt x="2355599" y="38100"/>
                </a:lnTo>
                <a:lnTo>
                  <a:pt x="2309500" y="50800"/>
                </a:lnTo>
                <a:lnTo>
                  <a:pt x="2268048" y="76200"/>
                </a:lnTo>
                <a:lnTo>
                  <a:pt x="2230522" y="101600"/>
                </a:lnTo>
                <a:lnTo>
                  <a:pt x="2196203" y="127000"/>
                </a:lnTo>
                <a:lnTo>
                  <a:pt x="2154659" y="165100"/>
                </a:lnTo>
                <a:lnTo>
                  <a:pt x="2073716" y="241300"/>
                </a:lnTo>
                <a:lnTo>
                  <a:pt x="2033020" y="266700"/>
                </a:lnTo>
                <a:lnTo>
                  <a:pt x="1991308" y="304800"/>
                </a:lnTo>
                <a:lnTo>
                  <a:pt x="1947933" y="342900"/>
                </a:lnTo>
                <a:lnTo>
                  <a:pt x="1902246" y="368300"/>
                </a:lnTo>
                <a:lnTo>
                  <a:pt x="1863423" y="393700"/>
                </a:lnTo>
                <a:lnTo>
                  <a:pt x="1820160" y="419100"/>
                </a:lnTo>
                <a:lnTo>
                  <a:pt x="1772802" y="431800"/>
                </a:lnTo>
                <a:lnTo>
                  <a:pt x="1721690" y="444500"/>
                </a:lnTo>
                <a:lnTo>
                  <a:pt x="2969140" y="444500"/>
                </a:lnTo>
                <a:lnTo>
                  <a:pt x="2916849" y="431800"/>
                </a:lnTo>
                <a:lnTo>
                  <a:pt x="2868228" y="406400"/>
                </a:lnTo>
                <a:lnTo>
                  <a:pt x="2824740" y="393700"/>
                </a:lnTo>
                <a:lnTo>
                  <a:pt x="2787846" y="368300"/>
                </a:lnTo>
                <a:lnTo>
                  <a:pt x="2748880" y="330200"/>
                </a:lnTo>
                <a:lnTo>
                  <a:pt x="2713602" y="292100"/>
                </a:lnTo>
                <a:lnTo>
                  <a:pt x="2680559" y="254000"/>
                </a:lnTo>
                <a:lnTo>
                  <a:pt x="2648296" y="203200"/>
                </a:lnTo>
                <a:lnTo>
                  <a:pt x="2615359" y="165100"/>
                </a:lnTo>
                <a:lnTo>
                  <a:pt x="2580293" y="127000"/>
                </a:lnTo>
                <a:lnTo>
                  <a:pt x="2541644" y="88900"/>
                </a:lnTo>
                <a:lnTo>
                  <a:pt x="2504370" y="63500"/>
                </a:lnTo>
                <a:lnTo>
                  <a:pt x="2461585" y="38100"/>
                </a:lnTo>
                <a:lnTo>
                  <a:pt x="2412319" y="25400"/>
                </a:lnTo>
                <a:close/>
              </a:path>
              <a:path w="13004800" h="3746500">
                <a:moveTo>
                  <a:pt x="6917641" y="355600"/>
                </a:moveTo>
                <a:lnTo>
                  <a:pt x="6866719" y="355600"/>
                </a:lnTo>
                <a:lnTo>
                  <a:pt x="6817191" y="368300"/>
                </a:lnTo>
                <a:lnTo>
                  <a:pt x="6770404" y="381000"/>
                </a:lnTo>
                <a:lnTo>
                  <a:pt x="6724688" y="406400"/>
                </a:lnTo>
                <a:lnTo>
                  <a:pt x="6675259" y="419100"/>
                </a:lnTo>
                <a:lnTo>
                  <a:pt x="6622911" y="431800"/>
                </a:lnTo>
                <a:lnTo>
                  <a:pt x="7073105" y="431800"/>
                </a:lnTo>
                <a:lnTo>
                  <a:pt x="7054249" y="419100"/>
                </a:lnTo>
                <a:lnTo>
                  <a:pt x="7014078" y="381000"/>
                </a:lnTo>
                <a:lnTo>
                  <a:pt x="6968613" y="368300"/>
                </a:lnTo>
                <a:lnTo>
                  <a:pt x="6917641" y="355600"/>
                </a:lnTo>
                <a:close/>
              </a:path>
              <a:path w="13004800" h="3746500">
                <a:moveTo>
                  <a:pt x="10346683" y="355600"/>
                </a:moveTo>
                <a:lnTo>
                  <a:pt x="10294631" y="355600"/>
                </a:lnTo>
                <a:lnTo>
                  <a:pt x="10242550" y="368300"/>
                </a:lnTo>
                <a:lnTo>
                  <a:pt x="10190567" y="368300"/>
                </a:lnTo>
                <a:lnTo>
                  <a:pt x="10132399" y="381000"/>
                </a:lnTo>
                <a:lnTo>
                  <a:pt x="10448476" y="381000"/>
                </a:lnTo>
                <a:lnTo>
                  <a:pt x="10346683" y="355600"/>
                </a:lnTo>
                <a:close/>
              </a:path>
              <a:path w="13004800" h="3746500">
                <a:moveTo>
                  <a:pt x="5129586" y="279400"/>
                </a:moveTo>
                <a:lnTo>
                  <a:pt x="5077171" y="279400"/>
                </a:lnTo>
                <a:lnTo>
                  <a:pt x="5026242" y="292100"/>
                </a:lnTo>
                <a:lnTo>
                  <a:pt x="4974121" y="317500"/>
                </a:lnTo>
                <a:lnTo>
                  <a:pt x="4880035" y="342900"/>
                </a:lnTo>
                <a:lnTo>
                  <a:pt x="5292956" y="342900"/>
                </a:lnTo>
                <a:lnTo>
                  <a:pt x="5273934" y="330200"/>
                </a:lnTo>
                <a:lnTo>
                  <a:pt x="5232477" y="304800"/>
                </a:lnTo>
                <a:lnTo>
                  <a:pt x="5186163" y="292100"/>
                </a:lnTo>
                <a:lnTo>
                  <a:pt x="5129586" y="279400"/>
                </a:lnTo>
                <a:close/>
              </a:path>
            </a:pathLst>
          </a:custGeom>
          <a:solidFill>
            <a:srgbClr val="393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994656"/>
            <a:ext cx="13004800" cy="610870"/>
          </a:xfrm>
          <a:custGeom>
            <a:avLst/>
            <a:gdLst/>
            <a:ahLst/>
            <a:cxnLst/>
            <a:rect l="l" t="t" r="r" b="b"/>
            <a:pathLst>
              <a:path w="13004800" h="610870">
                <a:moveTo>
                  <a:pt x="0" y="363921"/>
                </a:moveTo>
                <a:lnTo>
                  <a:pt x="51418" y="361937"/>
                </a:lnTo>
                <a:lnTo>
                  <a:pt x="102351" y="351945"/>
                </a:lnTo>
                <a:lnTo>
                  <a:pt x="150739" y="335976"/>
                </a:lnTo>
                <a:lnTo>
                  <a:pt x="197345" y="315957"/>
                </a:lnTo>
                <a:lnTo>
                  <a:pt x="242934" y="293812"/>
                </a:lnTo>
                <a:lnTo>
                  <a:pt x="288268" y="271468"/>
                </a:lnTo>
                <a:lnTo>
                  <a:pt x="334111" y="250849"/>
                </a:lnTo>
                <a:lnTo>
                  <a:pt x="381226" y="233880"/>
                </a:lnTo>
                <a:lnTo>
                  <a:pt x="435629" y="222471"/>
                </a:lnTo>
                <a:lnTo>
                  <a:pt x="488784" y="220453"/>
                </a:lnTo>
                <a:lnTo>
                  <a:pt x="540431" y="226401"/>
                </a:lnTo>
                <a:lnTo>
                  <a:pt x="590309" y="238890"/>
                </a:lnTo>
                <a:lnTo>
                  <a:pt x="638159" y="256496"/>
                </a:lnTo>
                <a:lnTo>
                  <a:pt x="683721" y="277796"/>
                </a:lnTo>
                <a:lnTo>
                  <a:pt x="726734" y="301364"/>
                </a:lnTo>
                <a:lnTo>
                  <a:pt x="766940" y="325777"/>
                </a:lnTo>
                <a:lnTo>
                  <a:pt x="803263" y="350383"/>
                </a:lnTo>
                <a:lnTo>
                  <a:pt x="840770" y="377900"/>
                </a:lnTo>
                <a:lnTo>
                  <a:pt x="879809" y="406498"/>
                </a:lnTo>
                <a:lnTo>
                  <a:pt x="920728" y="434349"/>
                </a:lnTo>
                <a:lnTo>
                  <a:pt x="963874" y="459624"/>
                </a:lnTo>
                <a:lnTo>
                  <a:pt x="1009596" y="480493"/>
                </a:lnTo>
                <a:lnTo>
                  <a:pt x="1058241" y="495127"/>
                </a:lnTo>
                <a:lnTo>
                  <a:pt x="1110158" y="501697"/>
                </a:lnTo>
                <a:lnTo>
                  <a:pt x="1163760" y="498276"/>
                </a:lnTo>
                <a:lnTo>
                  <a:pt x="1215364" y="486757"/>
                </a:lnTo>
                <a:lnTo>
                  <a:pt x="1265223" y="471117"/>
                </a:lnTo>
                <a:lnTo>
                  <a:pt x="1313588" y="455330"/>
                </a:lnTo>
                <a:lnTo>
                  <a:pt x="1361469" y="442815"/>
                </a:lnTo>
                <a:lnTo>
                  <a:pt x="1409659" y="435024"/>
                </a:lnTo>
                <a:lnTo>
                  <a:pt x="1458994" y="432550"/>
                </a:lnTo>
                <a:lnTo>
                  <a:pt x="1510312" y="435988"/>
                </a:lnTo>
                <a:lnTo>
                  <a:pt x="1563478" y="443404"/>
                </a:lnTo>
                <a:lnTo>
                  <a:pt x="1615268" y="450340"/>
                </a:lnTo>
                <a:lnTo>
                  <a:pt x="1667425" y="454374"/>
                </a:lnTo>
                <a:lnTo>
                  <a:pt x="1721691" y="453082"/>
                </a:lnTo>
                <a:lnTo>
                  <a:pt x="1772803" y="443040"/>
                </a:lnTo>
                <a:lnTo>
                  <a:pt x="1820161" y="424451"/>
                </a:lnTo>
                <a:lnTo>
                  <a:pt x="1863424" y="401045"/>
                </a:lnTo>
                <a:lnTo>
                  <a:pt x="1902248" y="376552"/>
                </a:lnTo>
                <a:lnTo>
                  <a:pt x="1947935" y="344939"/>
                </a:lnTo>
                <a:lnTo>
                  <a:pt x="1991309" y="311810"/>
                </a:lnTo>
                <a:lnTo>
                  <a:pt x="2033020" y="277603"/>
                </a:lnTo>
                <a:lnTo>
                  <a:pt x="2073717" y="242757"/>
                </a:lnTo>
                <a:lnTo>
                  <a:pt x="2114047" y="207710"/>
                </a:lnTo>
                <a:lnTo>
                  <a:pt x="2154659" y="172901"/>
                </a:lnTo>
                <a:lnTo>
                  <a:pt x="2196203" y="138769"/>
                </a:lnTo>
                <a:lnTo>
                  <a:pt x="2230523" y="111662"/>
                </a:lnTo>
                <a:lnTo>
                  <a:pt x="2268049" y="84824"/>
                </a:lnTo>
                <a:lnTo>
                  <a:pt x="2309502" y="61261"/>
                </a:lnTo>
                <a:lnTo>
                  <a:pt x="2355602" y="43977"/>
                </a:lnTo>
                <a:lnTo>
                  <a:pt x="2412321" y="37795"/>
                </a:lnTo>
                <a:lnTo>
                  <a:pt x="2461587" y="48663"/>
                </a:lnTo>
                <a:lnTo>
                  <a:pt x="2504371" y="71294"/>
                </a:lnTo>
                <a:lnTo>
                  <a:pt x="2541645" y="100403"/>
                </a:lnTo>
                <a:lnTo>
                  <a:pt x="2580294" y="137263"/>
                </a:lnTo>
                <a:lnTo>
                  <a:pt x="2615360" y="175602"/>
                </a:lnTo>
                <a:lnTo>
                  <a:pt x="2648297" y="214824"/>
                </a:lnTo>
                <a:lnTo>
                  <a:pt x="2680561" y="254336"/>
                </a:lnTo>
                <a:lnTo>
                  <a:pt x="2713604" y="293544"/>
                </a:lnTo>
                <a:lnTo>
                  <a:pt x="2748882" y="331851"/>
                </a:lnTo>
                <a:lnTo>
                  <a:pt x="2787848" y="368665"/>
                </a:lnTo>
                <a:lnTo>
                  <a:pt x="2824741" y="395454"/>
                </a:lnTo>
                <a:lnTo>
                  <a:pt x="2868229" y="418559"/>
                </a:lnTo>
                <a:lnTo>
                  <a:pt x="2916849" y="438306"/>
                </a:lnTo>
                <a:lnTo>
                  <a:pt x="2969141" y="455023"/>
                </a:lnTo>
                <a:lnTo>
                  <a:pt x="3023643" y="469040"/>
                </a:lnTo>
                <a:lnTo>
                  <a:pt x="3078893" y="480684"/>
                </a:lnTo>
                <a:lnTo>
                  <a:pt x="3133429" y="490284"/>
                </a:lnTo>
                <a:lnTo>
                  <a:pt x="3185791" y="498167"/>
                </a:lnTo>
                <a:lnTo>
                  <a:pt x="3239901" y="499738"/>
                </a:lnTo>
                <a:lnTo>
                  <a:pt x="3290479" y="490289"/>
                </a:lnTo>
                <a:lnTo>
                  <a:pt x="3337492" y="472083"/>
                </a:lnTo>
                <a:lnTo>
                  <a:pt x="3380905" y="447383"/>
                </a:lnTo>
                <a:lnTo>
                  <a:pt x="3420687" y="418449"/>
                </a:lnTo>
                <a:lnTo>
                  <a:pt x="3456801" y="387546"/>
                </a:lnTo>
                <a:lnTo>
                  <a:pt x="3489216" y="356934"/>
                </a:lnTo>
                <a:lnTo>
                  <a:pt x="3517898" y="328876"/>
                </a:lnTo>
                <a:lnTo>
                  <a:pt x="3549914" y="298955"/>
                </a:lnTo>
                <a:lnTo>
                  <a:pt x="3583957" y="270250"/>
                </a:lnTo>
                <a:lnTo>
                  <a:pt x="3620501" y="243609"/>
                </a:lnTo>
                <a:lnTo>
                  <a:pt x="3660019" y="219878"/>
                </a:lnTo>
                <a:lnTo>
                  <a:pt x="3702986" y="199905"/>
                </a:lnTo>
                <a:lnTo>
                  <a:pt x="3749876" y="184536"/>
                </a:lnTo>
                <a:lnTo>
                  <a:pt x="3801162" y="174620"/>
                </a:lnTo>
                <a:lnTo>
                  <a:pt x="3857319" y="171002"/>
                </a:lnTo>
                <a:lnTo>
                  <a:pt x="3910085" y="170856"/>
                </a:lnTo>
                <a:lnTo>
                  <a:pt x="3962709" y="169559"/>
                </a:lnTo>
                <a:lnTo>
                  <a:pt x="4014702" y="165249"/>
                </a:lnTo>
                <a:lnTo>
                  <a:pt x="4065575" y="156067"/>
                </a:lnTo>
                <a:lnTo>
                  <a:pt x="4118490" y="141591"/>
                </a:lnTo>
                <a:lnTo>
                  <a:pt x="4170323" y="125528"/>
                </a:lnTo>
                <a:lnTo>
                  <a:pt x="4222182" y="109577"/>
                </a:lnTo>
                <a:lnTo>
                  <a:pt x="4275176" y="95437"/>
                </a:lnTo>
                <a:lnTo>
                  <a:pt x="4331267" y="87948"/>
                </a:lnTo>
                <a:lnTo>
                  <a:pt x="4383385" y="91481"/>
                </a:lnTo>
                <a:lnTo>
                  <a:pt x="4431726" y="104071"/>
                </a:lnTo>
                <a:lnTo>
                  <a:pt x="4476485" y="123756"/>
                </a:lnTo>
                <a:lnTo>
                  <a:pt x="4517855" y="148572"/>
                </a:lnTo>
                <a:lnTo>
                  <a:pt x="4556030" y="176556"/>
                </a:lnTo>
                <a:lnTo>
                  <a:pt x="4591206" y="205744"/>
                </a:lnTo>
                <a:lnTo>
                  <a:pt x="4623577" y="234172"/>
                </a:lnTo>
                <a:lnTo>
                  <a:pt x="4656617" y="263754"/>
                </a:lnTo>
                <a:lnTo>
                  <a:pt x="4692876" y="293714"/>
                </a:lnTo>
                <a:lnTo>
                  <a:pt x="4733729" y="320252"/>
                </a:lnTo>
                <a:lnTo>
                  <a:pt x="4780550" y="339569"/>
                </a:lnTo>
                <a:lnTo>
                  <a:pt x="4832436" y="348352"/>
                </a:lnTo>
                <a:lnTo>
                  <a:pt x="4880037" y="345473"/>
                </a:lnTo>
                <a:lnTo>
                  <a:pt x="4926288" y="334410"/>
                </a:lnTo>
                <a:lnTo>
                  <a:pt x="4974124" y="318640"/>
                </a:lnTo>
                <a:lnTo>
                  <a:pt x="5026243" y="301286"/>
                </a:lnTo>
                <a:lnTo>
                  <a:pt x="5077172" y="288745"/>
                </a:lnTo>
                <a:lnTo>
                  <a:pt x="5129587" y="285266"/>
                </a:lnTo>
                <a:lnTo>
                  <a:pt x="5186164" y="295094"/>
                </a:lnTo>
                <a:lnTo>
                  <a:pt x="5232479" y="313938"/>
                </a:lnTo>
                <a:lnTo>
                  <a:pt x="5273937" y="338775"/>
                </a:lnTo>
                <a:lnTo>
                  <a:pt x="5311980" y="366442"/>
                </a:lnTo>
                <a:lnTo>
                  <a:pt x="5348051" y="393773"/>
                </a:lnTo>
                <a:lnTo>
                  <a:pt x="5386187" y="420685"/>
                </a:lnTo>
                <a:lnTo>
                  <a:pt x="5428263" y="446141"/>
                </a:lnTo>
                <a:lnTo>
                  <a:pt x="5474594" y="467121"/>
                </a:lnTo>
                <a:lnTo>
                  <a:pt x="5525496" y="480603"/>
                </a:lnTo>
                <a:lnTo>
                  <a:pt x="5579324" y="480672"/>
                </a:lnTo>
                <a:lnTo>
                  <a:pt x="5629100" y="466477"/>
                </a:lnTo>
                <a:lnTo>
                  <a:pt x="5673519" y="443620"/>
                </a:lnTo>
                <a:lnTo>
                  <a:pt x="5711273" y="417700"/>
                </a:lnTo>
                <a:lnTo>
                  <a:pt x="5748460" y="387573"/>
                </a:lnTo>
                <a:lnTo>
                  <a:pt x="5783552" y="356217"/>
                </a:lnTo>
                <a:lnTo>
                  <a:pt x="5818144" y="324554"/>
                </a:lnTo>
                <a:lnTo>
                  <a:pt x="5853831" y="293506"/>
                </a:lnTo>
                <a:lnTo>
                  <a:pt x="5886411" y="266345"/>
                </a:lnTo>
                <a:lnTo>
                  <a:pt x="5924437" y="238277"/>
                </a:lnTo>
                <a:lnTo>
                  <a:pt x="5967835" y="215357"/>
                </a:lnTo>
                <a:lnTo>
                  <a:pt x="6016531" y="203641"/>
                </a:lnTo>
                <a:lnTo>
                  <a:pt x="6069636" y="204958"/>
                </a:lnTo>
                <a:lnTo>
                  <a:pt x="6120378" y="216147"/>
                </a:lnTo>
                <a:lnTo>
                  <a:pt x="6168845" y="234980"/>
                </a:lnTo>
                <a:lnTo>
                  <a:pt x="6215127" y="259227"/>
                </a:lnTo>
                <a:lnTo>
                  <a:pt x="6259312" y="286660"/>
                </a:lnTo>
                <a:lnTo>
                  <a:pt x="6301491" y="315050"/>
                </a:lnTo>
                <a:lnTo>
                  <a:pt x="6341752" y="342167"/>
                </a:lnTo>
                <a:lnTo>
                  <a:pt x="6380185" y="365782"/>
                </a:lnTo>
                <a:lnTo>
                  <a:pt x="6423028" y="388793"/>
                </a:lnTo>
                <a:lnTo>
                  <a:pt x="6467963" y="409143"/>
                </a:lnTo>
                <a:lnTo>
                  <a:pt x="6516072" y="425165"/>
                </a:lnTo>
                <a:lnTo>
                  <a:pt x="6568437" y="435188"/>
                </a:lnTo>
                <a:lnTo>
                  <a:pt x="6622912" y="435121"/>
                </a:lnTo>
                <a:lnTo>
                  <a:pt x="6675261" y="424523"/>
                </a:lnTo>
                <a:lnTo>
                  <a:pt x="6724689" y="407338"/>
                </a:lnTo>
                <a:lnTo>
                  <a:pt x="6770405" y="387512"/>
                </a:lnTo>
                <a:lnTo>
                  <a:pt x="6817192" y="369518"/>
                </a:lnTo>
                <a:lnTo>
                  <a:pt x="6866719" y="358437"/>
                </a:lnTo>
                <a:lnTo>
                  <a:pt x="6917642" y="357349"/>
                </a:lnTo>
                <a:lnTo>
                  <a:pt x="6968615" y="369338"/>
                </a:lnTo>
                <a:lnTo>
                  <a:pt x="7014078" y="392241"/>
                </a:lnTo>
                <a:lnTo>
                  <a:pt x="7054250" y="420553"/>
                </a:lnTo>
                <a:lnTo>
                  <a:pt x="7091961" y="450772"/>
                </a:lnTo>
                <a:lnTo>
                  <a:pt x="7130045" y="479396"/>
                </a:lnTo>
                <a:lnTo>
                  <a:pt x="7171540" y="505639"/>
                </a:lnTo>
                <a:lnTo>
                  <a:pt x="7216696" y="526207"/>
                </a:lnTo>
                <a:lnTo>
                  <a:pt x="7266679" y="535608"/>
                </a:lnTo>
                <a:lnTo>
                  <a:pt x="7322654" y="528355"/>
                </a:lnTo>
                <a:lnTo>
                  <a:pt x="7371997" y="510250"/>
                </a:lnTo>
                <a:lnTo>
                  <a:pt x="7417450" y="488596"/>
                </a:lnTo>
                <a:lnTo>
                  <a:pt x="7462147" y="466177"/>
                </a:lnTo>
                <a:lnTo>
                  <a:pt x="7509218" y="445779"/>
                </a:lnTo>
                <a:lnTo>
                  <a:pt x="7561720" y="428712"/>
                </a:lnTo>
                <a:lnTo>
                  <a:pt x="7615455" y="415523"/>
                </a:lnTo>
                <a:lnTo>
                  <a:pt x="7670504" y="404737"/>
                </a:lnTo>
                <a:lnTo>
                  <a:pt x="7726948" y="394878"/>
                </a:lnTo>
                <a:lnTo>
                  <a:pt x="7777807" y="383347"/>
                </a:lnTo>
                <a:lnTo>
                  <a:pt x="7825727" y="368057"/>
                </a:lnTo>
                <a:lnTo>
                  <a:pt x="7872111" y="350588"/>
                </a:lnTo>
                <a:lnTo>
                  <a:pt x="7918363" y="332521"/>
                </a:lnTo>
                <a:lnTo>
                  <a:pt x="7967723" y="315723"/>
                </a:lnTo>
                <a:lnTo>
                  <a:pt x="8016921" y="304485"/>
                </a:lnTo>
                <a:lnTo>
                  <a:pt x="8067996" y="299963"/>
                </a:lnTo>
                <a:lnTo>
                  <a:pt x="8122986" y="303310"/>
                </a:lnTo>
                <a:lnTo>
                  <a:pt x="8175209" y="316014"/>
                </a:lnTo>
                <a:lnTo>
                  <a:pt x="8225331" y="337051"/>
                </a:lnTo>
                <a:lnTo>
                  <a:pt x="8272293" y="361904"/>
                </a:lnTo>
                <a:lnTo>
                  <a:pt x="8315036" y="386051"/>
                </a:lnTo>
                <a:lnTo>
                  <a:pt x="8357681" y="409964"/>
                </a:lnTo>
                <a:lnTo>
                  <a:pt x="8401310" y="434441"/>
                </a:lnTo>
                <a:lnTo>
                  <a:pt x="8446107" y="458659"/>
                </a:lnTo>
                <a:lnTo>
                  <a:pt x="8492256" y="481792"/>
                </a:lnTo>
                <a:lnTo>
                  <a:pt x="8539942" y="503016"/>
                </a:lnTo>
                <a:lnTo>
                  <a:pt x="8589350" y="521506"/>
                </a:lnTo>
                <a:lnTo>
                  <a:pt x="8640664" y="536437"/>
                </a:lnTo>
                <a:lnTo>
                  <a:pt x="8694069" y="546986"/>
                </a:lnTo>
                <a:lnTo>
                  <a:pt x="8746913" y="549177"/>
                </a:lnTo>
                <a:lnTo>
                  <a:pt x="8797535" y="541184"/>
                </a:lnTo>
                <a:lnTo>
                  <a:pt x="8845806" y="525162"/>
                </a:lnTo>
                <a:lnTo>
                  <a:pt x="8891593" y="503263"/>
                </a:lnTo>
                <a:lnTo>
                  <a:pt x="8934769" y="477640"/>
                </a:lnTo>
                <a:lnTo>
                  <a:pt x="8975202" y="450449"/>
                </a:lnTo>
                <a:lnTo>
                  <a:pt x="9012763" y="423841"/>
                </a:lnTo>
                <a:lnTo>
                  <a:pt x="9047321" y="399971"/>
                </a:lnTo>
                <a:lnTo>
                  <a:pt x="9087886" y="374123"/>
                </a:lnTo>
                <a:lnTo>
                  <a:pt x="9128888" y="349983"/>
                </a:lnTo>
                <a:lnTo>
                  <a:pt x="9170720" y="327533"/>
                </a:lnTo>
                <a:lnTo>
                  <a:pt x="9213774" y="306756"/>
                </a:lnTo>
                <a:lnTo>
                  <a:pt x="9258443" y="287632"/>
                </a:lnTo>
                <a:lnTo>
                  <a:pt x="9305119" y="270143"/>
                </a:lnTo>
                <a:lnTo>
                  <a:pt x="9354193" y="254273"/>
                </a:lnTo>
                <a:lnTo>
                  <a:pt x="9406059" y="240001"/>
                </a:lnTo>
                <a:lnTo>
                  <a:pt x="9461466" y="227640"/>
                </a:lnTo>
                <a:lnTo>
                  <a:pt x="9515019" y="219204"/>
                </a:lnTo>
                <a:lnTo>
                  <a:pt x="9567112" y="214944"/>
                </a:lnTo>
                <a:lnTo>
                  <a:pt x="9618138" y="215111"/>
                </a:lnTo>
                <a:lnTo>
                  <a:pt x="9668489" y="219954"/>
                </a:lnTo>
                <a:lnTo>
                  <a:pt x="9718560" y="229727"/>
                </a:lnTo>
                <a:lnTo>
                  <a:pt x="9768744" y="244678"/>
                </a:lnTo>
                <a:lnTo>
                  <a:pt x="9819433" y="265058"/>
                </a:lnTo>
                <a:lnTo>
                  <a:pt x="9864454" y="286954"/>
                </a:lnTo>
                <a:lnTo>
                  <a:pt x="9906893" y="309262"/>
                </a:lnTo>
                <a:lnTo>
                  <a:pt x="9948238" y="330679"/>
                </a:lnTo>
                <a:lnTo>
                  <a:pt x="9989974" y="349902"/>
                </a:lnTo>
                <a:lnTo>
                  <a:pt x="10033589" y="365628"/>
                </a:lnTo>
                <a:lnTo>
                  <a:pt x="10080569" y="376553"/>
                </a:lnTo>
                <a:lnTo>
                  <a:pt x="10132399" y="381374"/>
                </a:lnTo>
                <a:lnTo>
                  <a:pt x="10190567" y="378787"/>
                </a:lnTo>
                <a:lnTo>
                  <a:pt x="10242550" y="372638"/>
                </a:lnTo>
                <a:lnTo>
                  <a:pt x="10294632" y="367722"/>
                </a:lnTo>
                <a:lnTo>
                  <a:pt x="10346684" y="367421"/>
                </a:lnTo>
                <a:lnTo>
                  <a:pt x="10398581" y="375117"/>
                </a:lnTo>
                <a:lnTo>
                  <a:pt x="10448477" y="391361"/>
                </a:lnTo>
                <a:lnTo>
                  <a:pt x="10494461" y="412521"/>
                </a:lnTo>
                <a:lnTo>
                  <a:pt x="10538110" y="436124"/>
                </a:lnTo>
                <a:lnTo>
                  <a:pt x="10581005" y="459698"/>
                </a:lnTo>
                <a:lnTo>
                  <a:pt x="10629069" y="483029"/>
                </a:lnTo>
                <a:lnTo>
                  <a:pt x="10676816" y="501580"/>
                </a:lnTo>
                <a:lnTo>
                  <a:pt x="10724326" y="514568"/>
                </a:lnTo>
                <a:lnTo>
                  <a:pt x="10771681" y="521213"/>
                </a:lnTo>
                <a:lnTo>
                  <a:pt x="10818960" y="520730"/>
                </a:lnTo>
                <a:lnTo>
                  <a:pt x="10866245" y="512339"/>
                </a:lnTo>
                <a:lnTo>
                  <a:pt x="10913617" y="495257"/>
                </a:lnTo>
                <a:lnTo>
                  <a:pt x="10961155" y="468703"/>
                </a:lnTo>
                <a:lnTo>
                  <a:pt x="11004921" y="437438"/>
                </a:lnTo>
                <a:lnTo>
                  <a:pt x="11045576" y="404263"/>
                </a:lnTo>
                <a:lnTo>
                  <a:pt x="11083779" y="369633"/>
                </a:lnTo>
                <a:lnTo>
                  <a:pt x="11120189" y="334001"/>
                </a:lnTo>
                <a:lnTo>
                  <a:pt x="11155466" y="297822"/>
                </a:lnTo>
                <a:lnTo>
                  <a:pt x="11190267" y="261549"/>
                </a:lnTo>
                <a:lnTo>
                  <a:pt x="11225253" y="225637"/>
                </a:lnTo>
                <a:lnTo>
                  <a:pt x="11257687" y="194519"/>
                </a:lnTo>
                <a:lnTo>
                  <a:pt x="11294815" y="164498"/>
                </a:lnTo>
                <a:lnTo>
                  <a:pt x="11337500" y="138703"/>
                </a:lnTo>
                <a:lnTo>
                  <a:pt x="11386607" y="120265"/>
                </a:lnTo>
                <a:lnTo>
                  <a:pt x="11439130" y="116602"/>
                </a:lnTo>
                <a:lnTo>
                  <a:pt x="11486136" y="129927"/>
                </a:lnTo>
                <a:lnTo>
                  <a:pt x="11526435" y="153963"/>
                </a:lnTo>
                <a:lnTo>
                  <a:pt x="11558832" y="182432"/>
                </a:lnTo>
                <a:lnTo>
                  <a:pt x="11591633" y="219163"/>
                </a:lnTo>
                <a:lnTo>
                  <a:pt x="11621975" y="258169"/>
                </a:lnTo>
                <a:lnTo>
                  <a:pt x="11651442" y="298228"/>
                </a:lnTo>
                <a:lnTo>
                  <a:pt x="11681615" y="338124"/>
                </a:lnTo>
                <a:lnTo>
                  <a:pt x="11714077" y="376637"/>
                </a:lnTo>
                <a:lnTo>
                  <a:pt x="11750410" y="412547"/>
                </a:lnTo>
                <a:lnTo>
                  <a:pt x="11792196" y="444637"/>
                </a:lnTo>
                <a:lnTo>
                  <a:pt x="11834685" y="464080"/>
                </a:lnTo>
                <a:lnTo>
                  <a:pt x="11875029" y="467004"/>
                </a:lnTo>
                <a:lnTo>
                  <a:pt x="11912897" y="456537"/>
                </a:lnTo>
                <a:lnTo>
                  <a:pt x="11947958" y="435804"/>
                </a:lnTo>
                <a:lnTo>
                  <a:pt x="11979881" y="407932"/>
                </a:lnTo>
                <a:lnTo>
                  <a:pt x="12008334" y="376047"/>
                </a:lnTo>
                <a:lnTo>
                  <a:pt x="12032987" y="343275"/>
                </a:lnTo>
                <a:lnTo>
                  <a:pt x="12069566" y="287575"/>
                </a:lnTo>
                <a:lnTo>
                  <a:pt x="12093531" y="248955"/>
                </a:lnTo>
                <a:lnTo>
                  <a:pt x="12119704" y="206779"/>
                </a:lnTo>
                <a:lnTo>
                  <a:pt x="12148796" y="163269"/>
                </a:lnTo>
                <a:lnTo>
                  <a:pt x="12181521" y="120643"/>
                </a:lnTo>
                <a:lnTo>
                  <a:pt x="12218592" y="81122"/>
                </a:lnTo>
                <a:lnTo>
                  <a:pt x="12260720" y="46927"/>
                </a:lnTo>
                <a:lnTo>
                  <a:pt x="12308619" y="20278"/>
                </a:lnTo>
                <a:lnTo>
                  <a:pt x="12353527" y="5959"/>
                </a:lnTo>
                <a:lnTo>
                  <a:pt x="12400711" y="0"/>
                </a:lnTo>
                <a:lnTo>
                  <a:pt x="12449114" y="1324"/>
                </a:lnTo>
                <a:lnTo>
                  <a:pt x="12497677" y="8853"/>
                </a:lnTo>
                <a:lnTo>
                  <a:pt x="12545344" y="21510"/>
                </a:lnTo>
                <a:lnTo>
                  <a:pt x="12591056" y="38217"/>
                </a:lnTo>
                <a:lnTo>
                  <a:pt x="12633757" y="57897"/>
                </a:lnTo>
                <a:lnTo>
                  <a:pt x="12672387" y="79472"/>
                </a:lnTo>
                <a:lnTo>
                  <a:pt x="12705890" y="101863"/>
                </a:lnTo>
                <a:lnTo>
                  <a:pt x="12746259" y="136012"/>
                </a:lnTo>
                <a:lnTo>
                  <a:pt x="12781196" y="174079"/>
                </a:lnTo>
                <a:lnTo>
                  <a:pt x="12811480" y="214985"/>
                </a:lnTo>
                <a:lnTo>
                  <a:pt x="12837893" y="257651"/>
                </a:lnTo>
                <a:lnTo>
                  <a:pt x="12861216" y="300995"/>
                </a:lnTo>
                <a:lnTo>
                  <a:pt x="12882228" y="343939"/>
                </a:lnTo>
                <a:lnTo>
                  <a:pt x="12901712" y="385404"/>
                </a:lnTo>
                <a:lnTo>
                  <a:pt x="12922282" y="429753"/>
                </a:lnTo>
                <a:lnTo>
                  <a:pt x="12942497" y="474154"/>
                </a:lnTo>
                <a:lnTo>
                  <a:pt x="12962585" y="518569"/>
                </a:lnTo>
                <a:lnTo>
                  <a:pt x="12982777" y="562961"/>
                </a:lnTo>
                <a:lnTo>
                  <a:pt x="13003300" y="607291"/>
                </a:lnTo>
                <a:lnTo>
                  <a:pt x="13004799" y="610436"/>
                </a:lnTo>
              </a:path>
            </a:pathLst>
          </a:custGeom>
          <a:ln w="31750">
            <a:solidFill>
              <a:srgbClr val="A6A6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117" y="5877991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5966" y="5712047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2" y="184898"/>
                </a:moveTo>
                <a:lnTo>
                  <a:pt x="77127" y="184898"/>
                </a:lnTo>
                <a:lnTo>
                  <a:pt x="135293" y="240753"/>
                </a:lnTo>
                <a:lnTo>
                  <a:pt x="136944" y="238746"/>
                </a:lnTo>
                <a:lnTo>
                  <a:pt x="128442" y="184898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990" y="210527"/>
                </a:lnTo>
                <a:lnTo>
                  <a:pt x="77127" y="184898"/>
                </a:lnTo>
                <a:lnTo>
                  <a:pt x="128442" y="184898"/>
                </a:lnTo>
                <a:lnTo>
                  <a:pt x="118161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3015" y="6143004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69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8864" y="597708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4" y="184898"/>
                </a:moveTo>
                <a:lnTo>
                  <a:pt x="77127" y="184898"/>
                </a:lnTo>
                <a:lnTo>
                  <a:pt x="135293" y="240752"/>
                </a:lnTo>
                <a:lnTo>
                  <a:pt x="136944" y="238720"/>
                </a:lnTo>
                <a:lnTo>
                  <a:pt x="128444" y="184898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69"/>
                </a:lnTo>
                <a:lnTo>
                  <a:pt x="0" y="207897"/>
                </a:lnTo>
                <a:lnTo>
                  <a:pt x="990" y="210526"/>
                </a:lnTo>
                <a:lnTo>
                  <a:pt x="77127" y="184898"/>
                </a:lnTo>
                <a:lnTo>
                  <a:pt x="128444" y="184898"/>
                </a:lnTo>
                <a:lnTo>
                  <a:pt x="118161" y="119785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43351" y="5694461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69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39200" y="5528541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3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4" y="238721"/>
                </a:lnTo>
                <a:lnTo>
                  <a:pt x="128443" y="184899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5" y="108470"/>
                </a:lnTo>
                <a:lnTo>
                  <a:pt x="0" y="207899"/>
                </a:lnTo>
                <a:lnTo>
                  <a:pt x="990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38542" y="6123929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69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34390" y="5957985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3" y="184898"/>
                </a:moveTo>
                <a:lnTo>
                  <a:pt x="77127" y="184898"/>
                </a:lnTo>
                <a:lnTo>
                  <a:pt x="135294" y="240752"/>
                </a:lnTo>
                <a:lnTo>
                  <a:pt x="136945" y="238746"/>
                </a:lnTo>
                <a:lnTo>
                  <a:pt x="128443" y="184898"/>
                </a:lnTo>
                <a:close/>
              </a:path>
              <a:path w="137160" h="241300">
                <a:moveTo>
                  <a:pt x="118758" y="0"/>
                </a:moveTo>
                <a:lnTo>
                  <a:pt x="67946" y="108494"/>
                </a:lnTo>
                <a:lnTo>
                  <a:pt x="0" y="207923"/>
                </a:lnTo>
                <a:lnTo>
                  <a:pt x="990" y="210526"/>
                </a:lnTo>
                <a:lnTo>
                  <a:pt x="77127" y="184898"/>
                </a:lnTo>
                <a:lnTo>
                  <a:pt x="128443" y="184898"/>
                </a:lnTo>
                <a:lnTo>
                  <a:pt x="118162" y="119785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97640" y="5745930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93488" y="5579986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1" y="184898"/>
                </a:moveTo>
                <a:lnTo>
                  <a:pt x="77127" y="184898"/>
                </a:lnTo>
                <a:lnTo>
                  <a:pt x="135293" y="240753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4" y="108496"/>
                </a:lnTo>
                <a:lnTo>
                  <a:pt x="0" y="207924"/>
                </a:lnTo>
                <a:lnTo>
                  <a:pt x="990" y="210527"/>
                </a:lnTo>
                <a:lnTo>
                  <a:pt x="77127" y="184898"/>
                </a:lnTo>
                <a:lnTo>
                  <a:pt x="128441" y="184898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80545" y="5991199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76393" y="582525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1" y="184898"/>
                </a:moveTo>
                <a:lnTo>
                  <a:pt x="77127" y="184898"/>
                </a:lnTo>
                <a:lnTo>
                  <a:pt x="135293" y="240752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5" y="108496"/>
                </a:lnTo>
                <a:lnTo>
                  <a:pt x="0" y="207923"/>
                </a:lnTo>
                <a:lnTo>
                  <a:pt x="990" y="210526"/>
                </a:lnTo>
                <a:lnTo>
                  <a:pt x="77127" y="184898"/>
                </a:lnTo>
                <a:lnTo>
                  <a:pt x="128441" y="184898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97086" y="6125938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92934" y="595999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1" y="184898"/>
                </a:moveTo>
                <a:lnTo>
                  <a:pt x="77127" y="184898"/>
                </a:lnTo>
                <a:lnTo>
                  <a:pt x="135293" y="240752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60" h="241300">
                <a:moveTo>
                  <a:pt x="118758" y="0"/>
                </a:moveTo>
                <a:lnTo>
                  <a:pt x="67946" y="108494"/>
                </a:lnTo>
                <a:lnTo>
                  <a:pt x="0" y="207923"/>
                </a:lnTo>
                <a:lnTo>
                  <a:pt x="991" y="210526"/>
                </a:lnTo>
                <a:lnTo>
                  <a:pt x="77127" y="184898"/>
                </a:lnTo>
                <a:lnTo>
                  <a:pt x="128441" y="184898"/>
                </a:lnTo>
                <a:lnTo>
                  <a:pt x="118160" y="119785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66190" y="5939358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62039" y="5773437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2" y="184900"/>
                </a:moveTo>
                <a:lnTo>
                  <a:pt x="77127" y="184900"/>
                </a:lnTo>
                <a:lnTo>
                  <a:pt x="135291" y="240753"/>
                </a:lnTo>
                <a:lnTo>
                  <a:pt x="136942" y="238721"/>
                </a:lnTo>
                <a:lnTo>
                  <a:pt x="128442" y="184900"/>
                </a:lnTo>
                <a:close/>
              </a:path>
              <a:path w="137160" h="241300">
                <a:moveTo>
                  <a:pt x="118758" y="0"/>
                </a:moveTo>
                <a:lnTo>
                  <a:pt x="67945" y="108471"/>
                </a:lnTo>
                <a:lnTo>
                  <a:pt x="0" y="207900"/>
                </a:lnTo>
                <a:lnTo>
                  <a:pt x="990" y="210529"/>
                </a:lnTo>
                <a:lnTo>
                  <a:pt x="77127" y="184900"/>
                </a:lnTo>
                <a:lnTo>
                  <a:pt x="128442" y="184900"/>
                </a:lnTo>
                <a:lnTo>
                  <a:pt x="118159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91776" y="5860379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87624" y="5694460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3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4" y="238721"/>
                </a:lnTo>
                <a:lnTo>
                  <a:pt x="128443" y="184899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4" y="108469"/>
                </a:lnTo>
                <a:lnTo>
                  <a:pt x="0" y="207899"/>
                </a:lnTo>
                <a:lnTo>
                  <a:pt x="990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17791" y="6078636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13639" y="5912690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3" y="184899"/>
                </a:moveTo>
                <a:lnTo>
                  <a:pt x="77128" y="184899"/>
                </a:lnTo>
                <a:lnTo>
                  <a:pt x="135294" y="240753"/>
                </a:lnTo>
                <a:lnTo>
                  <a:pt x="136945" y="238747"/>
                </a:lnTo>
                <a:lnTo>
                  <a:pt x="128443" y="184899"/>
                </a:lnTo>
                <a:close/>
              </a:path>
              <a:path w="137159" h="241300">
                <a:moveTo>
                  <a:pt x="118746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4" y="210527"/>
                </a:lnTo>
                <a:lnTo>
                  <a:pt x="77128" y="184899"/>
                </a:lnTo>
                <a:lnTo>
                  <a:pt x="128443" y="184899"/>
                </a:lnTo>
                <a:lnTo>
                  <a:pt x="118162" y="119786"/>
                </a:lnTo>
                <a:lnTo>
                  <a:pt x="118746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27689" y="6010275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23538" y="584435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8"/>
                </a:moveTo>
                <a:lnTo>
                  <a:pt x="77128" y="184898"/>
                </a:lnTo>
                <a:lnTo>
                  <a:pt x="135294" y="240752"/>
                </a:lnTo>
                <a:lnTo>
                  <a:pt x="136945" y="238720"/>
                </a:lnTo>
                <a:lnTo>
                  <a:pt x="128445" y="184898"/>
                </a:lnTo>
                <a:close/>
              </a:path>
              <a:path w="137159" h="241300">
                <a:moveTo>
                  <a:pt x="118746" y="0"/>
                </a:moveTo>
                <a:lnTo>
                  <a:pt x="67945" y="108469"/>
                </a:lnTo>
                <a:lnTo>
                  <a:pt x="0" y="207897"/>
                </a:lnTo>
                <a:lnTo>
                  <a:pt x="1003" y="210526"/>
                </a:lnTo>
                <a:lnTo>
                  <a:pt x="77128" y="184898"/>
                </a:lnTo>
                <a:lnTo>
                  <a:pt x="128445" y="184898"/>
                </a:lnTo>
                <a:lnTo>
                  <a:pt x="118162" y="119785"/>
                </a:lnTo>
                <a:lnTo>
                  <a:pt x="118746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39090" y="618383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4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34939" y="6017887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1" y="184899"/>
                </a:moveTo>
                <a:lnTo>
                  <a:pt x="77127" y="184899"/>
                </a:lnTo>
                <a:lnTo>
                  <a:pt x="135294" y="240753"/>
                </a:lnTo>
                <a:lnTo>
                  <a:pt x="136944" y="238747"/>
                </a:lnTo>
                <a:lnTo>
                  <a:pt x="128441" y="184899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3" y="210527"/>
                </a:lnTo>
                <a:lnTo>
                  <a:pt x="77127" y="184899"/>
                </a:lnTo>
                <a:lnTo>
                  <a:pt x="128441" y="184899"/>
                </a:lnTo>
                <a:lnTo>
                  <a:pt x="118160" y="119786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37063" y="6187057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4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32911" y="6021111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2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5" y="238747"/>
                </a:lnTo>
                <a:lnTo>
                  <a:pt x="128442" y="184899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3" y="210527"/>
                </a:lnTo>
                <a:lnTo>
                  <a:pt x="77127" y="184899"/>
                </a:lnTo>
                <a:lnTo>
                  <a:pt x="128442" y="184899"/>
                </a:lnTo>
                <a:lnTo>
                  <a:pt x="118160" y="119786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22983" y="5954935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18831" y="578901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900"/>
                </a:moveTo>
                <a:lnTo>
                  <a:pt x="77127" y="184900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900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5" y="108471"/>
                </a:lnTo>
                <a:lnTo>
                  <a:pt x="0" y="207899"/>
                </a:lnTo>
                <a:lnTo>
                  <a:pt x="1003" y="210527"/>
                </a:lnTo>
                <a:lnTo>
                  <a:pt x="77127" y="184900"/>
                </a:lnTo>
                <a:lnTo>
                  <a:pt x="128445" y="184900"/>
                </a:lnTo>
                <a:lnTo>
                  <a:pt x="118162" y="119786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714210" y="587134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710059" y="5705398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1" y="184898"/>
                </a:moveTo>
                <a:lnTo>
                  <a:pt x="77128" y="184898"/>
                </a:lnTo>
                <a:lnTo>
                  <a:pt x="135293" y="240753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3" y="210527"/>
                </a:lnTo>
                <a:lnTo>
                  <a:pt x="77128" y="184898"/>
                </a:lnTo>
                <a:lnTo>
                  <a:pt x="128441" y="184898"/>
                </a:lnTo>
                <a:lnTo>
                  <a:pt x="118160" y="119786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049161" y="6021535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045010" y="5855615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9"/>
                </a:moveTo>
                <a:lnTo>
                  <a:pt x="77127" y="184899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899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3" y="108471"/>
                </a:lnTo>
                <a:lnTo>
                  <a:pt x="0" y="207899"/>
                </a:lnTo>
                <a:lnTo>
                  <a:pt x="1002" y="210527"/>
                </a:lnTo>
                <a:lnTo>
                  <a:pt x="77127" y="184899"/>
                </a:lnTo>
                <a:lnTo>
                  <a:pt x="128445" y="184899"/>
                </a:lnTo>
                <a:lnTo>
                  <a:pt x="118162" y="119787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398587" y="6026744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394435" y="586082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3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4" y="238721"/>
                </a:lnTo>
                <a:lnTo>
                  <a:pt x="128443" y="184899"/>
                </a:lnTo>
                <a:close/>
              </a:path>
              <a:path w="137159" h="241300">
                <a:moveTo>
                  <a:pt x="118744" y="0"/>
                </a:moveTo>
                <a:lnTo>
                  <a:pt x="67944" y="108470"/>
                </a:lnTo>
                <a:lnTo>
                  <a:pt x="0" y="207899"/>
                </a:lnTo>
                <a:lnTo>
                  <a:pt x="1003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0" y="119786"/>
                </a:lnTo>
                <a:lnTo>
                  <a:pt x="118744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707369" y="616220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4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703218" y="5996259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2" y="184898"/>
                </a:moveTo>
                <a:lnTo>
                  <a:pt x="77127" y="184898"/>
                </a:lnTo>
                <a:lnTo>
                  <a:pt x="135293" y="240752"/>
                </a:lnTo>
                <a:lnTo>
                  <a:pt x="136945" y="238746"/>
                </a:lnTo>
                <a:lnTo>
                  <a:pt x="128442" y="184898"/>
                </a:lnTo>
                <a:close/>
              </a:path>
              <a:path w="137159" h="241300">
                <a:moveTo>
                  <a:pt x="118757" y="0"/>
                </a:moveTo>
                <a:lnTo>
                  <a:pt x="67945" y="108494"/>
                </a:lnTo>
                <a:lnTo>
                  <a:pt x="0" y="207923"/>
                </a:lnTo>
                <a:lnTo>
                  <a:pt x="1003" y="210526"/>
                </a:lnTo>
                <a:lnTo>
                  <a:pt x="77127" y="184898"/>
                </a:lnTo>
                <a:lnTo>
                  <a:pt x="128442" y="184898"/>
                </a:lnTo>
                <a:lnTo>
                  <a:pt x="118160" y="119785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455853" y="5771306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51701" y="5605386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8"/>
                </a:moveTo>
                <a:lnTo>
                  <a:pt x="77128" y="184898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898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69"/>
                </a:lnTo>
                <a:lnTo>
                  <a:pt x="0" y="207898"/>
                </a:lnTo>
                <a:lnTo>
                  <a:pt x="1003" y="210527"/>
                </a:lnTo>
                <a:lnTo>
                  <a:pt x="77128" y="184898"/>
                </a:lnTo>
                <a:lnTo>
                  <a:pt x="128445" y="184898"/>
                </a:lnTo>
                <a:lnTo>
                  <a:pt x="118162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839930" y="611517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835779" y="5949228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3" y="184899"/>
                </a:moveTo>
                <a:lnTo>
                  <a:pt x="77127" y="184899"/>
                </a:lnTo>
                <a:lnTo>
                  <a:pt x="135294" y="240753"/>
                </a:lnTo>
                <a:lnTo>
                  <a:pt x="136945" y="238747"/>
                </a:lnTo>
                <a:lnTo>
                  <a:pt x="128443" y="184899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4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2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501113" y="5661272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496963" y="5495353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8"/>
                </a:moveTo>
                <a:lnTo>
                  <a:pt x="77127" y="184898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898"/>
                </a:lnTo>
                <a:close/>
              </a:path>
              <a:path w="137159" h="241300">
                <a:moveTo>
                  <a:pt x="118757" y="0"/>
                </a:moveTo>
                <a:lnTo>
                  <a:pt x="67946" y="108469"/>
                </a:lnTo>
                <a:lnTo>
                  <a:pt x="0" y="207899"/>
                </a:lnTo>
                <a:lnTo>
                  <a:pt x="1003" y="210527"/>
                </a:lnTo>
                <a:lnTo>
                  <a:pt x="77127" y="184898"/>
                </a:lnTo>
                <a:lnTo>
                  <a:pt x="128445" y="184898"/>
                </a:lnTo>
                <a:lnTo>
                  <a:pt x="118162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732031" y="2268352"/>
            <a:ext cx="217804" cy="92710"/>
          </a:xfrm>
          <a:custGeom>
            <a:avLst/>
            <a:gdLst/>
            <a:ahLst/>
            <a:cxnLst/>
            <a:rect l="l" t="t" r="r" b="b"/>
            <a:pathLst>
              <a:path w="217804" h="92710">
                <a:moveTo>
                  <a:pt x="217247" y="70748"/>
                </a:moveTo>
                <a:lnTo>
                  <a:pt x="191791" y="35365"/>
                </a:lnTo>
                <a:lnTo>
                  <a:pt x="117615" y="6384"/>
                </a:lnTo>
                <a:lnTo>
                  <a:pt x="74627" y="0"/>
                </a:lnTo>
                <a:lnTo>
                  <a:pt x="38167" y="780"/>
                </a:lnTo>
                <a:lnTo>
                  <a:pt x="12026" y="8224"/>
                </a:lnTo>
                <a:lnTo>
                  <a:pt x="0" y="21827"/>
                </a:lnTo>
                <a:lnTo>
                  <a:pt x="5045" y="39305"/>
                </a:lnTo>
                <a:lnTo>
                  <a:pt x="25470" y="57238"/>
                </a:lnTo>
                <a:lnTo>
                  <a:pt x="58068" y="73566"/>
                </a:lnTo>
                <a:lnTo>
                  <a:pt x="99631" y="86229"/>
                </a:lnTo>
                <a:lnTo>
                  <a:pt x="142623" y="92601"/>
                </a:lnTo>
                <a:lnTo>
                  <a:pt x="179080" y="91814"/>
                </a:lnTo>
                <a:lnTo>
                  <a:pt x="205217" y="84365"/>
                </a:lnTo>
                <a:lnTo>
                  <a:pt x="217247" y="70748"/>
                </a:lnTo>
                <a:close/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240332" y="3406295"/>
            <a:ext cx="707390" cy="0"/>
          </a:xfrm>
          <a:custGeom>
            <a:avLst/>
            <a:gdLst/>
            <a:ahLst/>
            <a:cxnLst/>
            <a:rect l="l" t="t" r="r" b="b"/>
            <a:pathLst>
              <a:path w="707390">
                <a:moveTo>
                  <a:pt x="0" y="0"/>
                </a:moveTo>
                <a:lnTo>
                  <a:pt x="706961" y="0"/>
                </a:lnTo>
              </a:path>
            </a:pathLst>
          </a:custGeom>
          <a:ln w="31750">
            <a:solidFill>
              <a:srgbClr val="8080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594942" y="2723581"/>
            <a:ext cx="154305" cy="683260"/>
          </a:xfrm>
          <a:custGeom>
            <a:avLst/>
            <a:gdLst/>
            <a:ahLst/>
            <a:cxnLst/>
            <a:rect l="l" t="t" r="r" b="b"/>
            <a:pathLst>
              <a:path w="154304" h="683260">
                <a:moveTo>
                  <a:pt x="0" y="682714"/>
                </a:moveTo>
                <a:lnTo>
                  <a:pt x="153721" y="0"/>
                </a:lnTo>
              </a:path>
            </a:pathLst>
          </a:custGeom>
          <a:ln w="317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612988" y="2447041"/>
            <a:ext cx="228600" cy="401320"/>
          </a:xfrm>
          <a:custGeom>
            <a:avLst/>
            <a:gdLst/>
            <a:ahLst/>
            <a:cxnLst/>
            <a:rect l="l" t="t" r="r" b="b"/>
            <a:pathLst>
              <a:path w="228600" h="401319">
                <a:moveTo>
                  <a:pt x="214097" y="308140"/>
                </a:moveTo>
                <a:lnTo>
                  <a:pt x="128562" y="308140"/>
                </a:lnTo>
                <a:lnTo>
                  <a:pt x="225501" y="401255"/>
                </a:lnTo>
                <a:lnTo>
                  <a:pt x="228271" y="397889"/>
                </a:lnTo>
                <a:lnTo>
                  <a:pt x="214097" y="308140"/>
                </a:lnTo>
                <a:close/>
              </a:path>
              <a:path w="228600" h="401319">
                <a:moveTo>
                  <a:pt x="197943" y="0"/>
                </a:moveTo>
                <a:lnTo>
                  <a:pt x="113258" y="180797"/>
                </a:lnTo>
                <a:lnTo>
                  <a:pt x="0" y="346494"/>
                </a:lnTo>
                <a:lnTo>
                  <a:pt x="1689" y="350861"/>
                </a:lnTo>
                <a:lnTo>
                  <a:pt x="128562" y="308140"/>
                </a:lnTo>
                <a:lnTo>
                  <a:pt x="214097" y="308140"/>
                </a:lnTo>
                <a:lnTo>
                  <a:pt x="196964" y="199642"/>
                </a:lnTo>
                <a:lnTo>
                  <a:pt x="197943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8911828" y="355600"/>
            <a:ext cx="266827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40" dirty="0">
                <a:solidFill>
                  <a:srgbClr val="E0E0E0"/>
                </a:solidFill>
                <a:latin typeface="Calibri"/>
                <a:cs typeface="Calibri"/>
              </a:rPr>
              <a:t>shad</a:t>
            </a:r>
            <a:r>
              <a:rPr sz="2400" spc="35" dirty="0">
                <a:solidFill>
                  <a:srgbClr val="E0E0E0"/>
                </a:solidFill>
                <a:latin typeface="Calibri"/>
                <a:cs typeface="Calibri"/>
              </a:rPr>
              <a:t>o</a:t>
            </a:r>
            <a:r>
              <a:rPr sz="2400" spc="50" dirty="0">
                <a:solidFill>
                  <a:srgbClr val="E0E0E0"/>
                </a:solidFill>
                <a:latin typeface="Calibri"/>
                <a:cs typeface="Calibri"/>
              </a:rPr>
              <a:t>wing–mas</a:t>
            </a:r>
            <a:r>
              <a:rPr sz="2400" spc="80" dirty="0">
                <a:solidFill>
                  <a:srgbClr val="E0E0E0"/>
                </a:solidFill>
                <a:latin typeface="Calibri"/>
                <a:cs typeface="Calibri"/>
              </a:rPr>
              <a:t>k</a:t>
            </a:r>
            <a:r>
              <a:rPr sz="2400" spc="90" dirty="0">
                <a:solidFill>
                  <a:srgbClr val="E0E0E0"/>
                </a:solidFill>
                <a:latin typeface="Calibri"/>
                <a:cs typeface="Calibri"/>
              </a:rPr>
              <a:t>ing</a:t>
            </a:r>
            <a:endParaRPr sz="2400">
              <a:latin typeface="Calibri"/>
              <a:cs typeface="Calibri"/>
            </a:endParaRPr>
          </a:p>
          <a:p>
            <a:pPr marR="47625" algn="ctr">
              <a:lnSpc>
                <a:spcPts val="4230"/>
              </a:lnSpc>
            </a:pP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G</a:t>
            </a:r>
            <a:r>
              <a:rPr sz="3550" spc="55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spc="5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i="1" spc="-819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spc="-60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i="1" spc="-60" dirty="0">
                <a:solidFill>
                  <a:srgbClr val="E0E0E0"/>
                </a:solidFill>
                <a:latin typeface="Arial"/>
                <a:cs typeface="Arial"/>
              </a:rPr>
              <a:t>, </a:t>
            </a:r>
            <a:r>
              <a:rPr sz="3550" spc="90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90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96348" y="355600"/>
            <a:ext cx="248793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normal</a:t>
            </a:r>
            <a:r>
              <a:rPr sz="2400" spc="-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distribution</a:t>
            </a:r>
            <a:endParaRPr sz="2400">
              <a:latin typeface="Calibri"/>
              <a:cs typeface="Calibri"/>
            </a:endParaRPr>
          </a:p>
          <a:p>
            <a:pPr marL="27940" algn="ctr">
              <a:lnSpc>
                <a:spcPts val="4230"/>
              </a:lnSpc>
            </a:pPr>
            <a:r>
              <a:rPr sz="3550" i="1" spc="135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spc="135" dirty="0">
                <a:solidFill>
                  <a:srgbClr val="E0E0E0"/>
                </a:solidFill>
                <a:latin typeface="Century Gothic"/>
                <a:cs typeface="Century Gothic"/>
              </a:rPr>
              <a:t>(m)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462828" y="355600"/>
            <a:ext cx="273939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-10" dirty="0">
                <a:solidFill>
                  <a:srgbClr val="E0E0E0"/>
                </a:solidFill>
                <a:latin typeface="Calibri"/>
                <a:cs typeface="Calibri"/>
              </a:rPr>
              <a:t>“half-vector”</a:t>
            </a:r>
            <a:r>
              <a:rPr sz="2400" spc="-23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E0E0E0"/>
                </a:solidFill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marR="18415" algn="ctr">
              <a:lnSpc>
                <a:spcPts val="4230"/>
              </a:lnSpc>
            </a:pP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550" spc="25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i="1" spc="2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i="1" spc="-47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b="0" spc="75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spc="75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732944" y="2644012"/>
            <a:ext cx="176530" cy="565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0" spc="60" dirty="0">
                <a:solidFill>
                  <a:srgbClr val="E0E0E0"/>
                </a:solidFill>
                <a:latin typeface="Modern No. 20"/>
                <a:cs typeface="Modern No. 20"/>
              </a:rPr>
              <a:t>i</a:t>
            </a:r>
            <a:endParaRPr sz="3500">
              <a:latin typeface="Modern No. 20"/>
              <a:cs typeface="Modern No. 20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0111809" y="2907502"/>
            <a:ext cx="482600" cy="498475"/>
          </a:xfrm>
          <a:custGeom>
            <a:avLst/>
            <a:gdLst/>
            <a:ahLst/>
            <a:cxnLst/>
            <a:rect l="l" t="t" r="r" b="b"/>
            <a:pathLst>
              <a:path w="482600" h="498475">
                <a:moveTo>
                  <a:pt x="482525" y="498335"/>
                </a:moveTo>
                <a:lnTo>
                  <a:pt x="0" y="0"/>
                </a:lnTo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914617" y="2703861"/>
            <a:ext cx="351155" cy="356870"/>
          </a:xfrm>
          <a:custGeom>
            <a:avLst/>
            <a:gdLst/>
            <a:ahLst/>
            <a:cxnLst/>
            <a:rect l="l" t="t" r="r" b="b"/>
            <a:pathLst>
              <a:path w="351154" h="356869">
                <a:moveTo>
                  <a:pt x="0" y="0"/>
                </a:moveTo>
                <a:lnTo>
                  <a:pt x="104814" y="169914"/>
                </a:lnTo>
                <a:lnTo>
                  <a:pt x="181357" y="355460"/>
                </a:lnTo>
                <a:lnTo>
                  <a:pt x="185916" y="356450"/>
                </a:lnTo>
                <a:lnTo>
                  <a:pt x="219723" y="226910"/>
                </a:lnTo>
                <a:lnTo>
                  <a:pt x="350738" y="196850"/>
                </a:lnTo>
                <a:lnTo>
                  <a:pt x="349443" y="192698"/>
                </a:lnTo>
                <a:lnTo>
                  <a:pt x="166460" y="110223"/>
                </a:lnTo>
                <a:lnTo>
                  <a:pt x="0" y="0"/>
                </a:lnTo>
                <a:close/>
              </a:path>
            </a:pathLst>
          </a:custGeom>
          <a:solidFill>
            <a:srgbClr val="D9D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593814" y="3406295"/>
            <a:ext cx="224154" cy="656590"/>
          </a:xfrm>
          <a:custGeom>
            <a:avLst/>
            <a:gdLst/>
            <a:ahLst/>
            <a:cxnLst/>
            <a:rect l="l" t="t" r="r" b="b"/>
            <a:pathLst>
              <a:path w="224154" h="656589">
                <a:moveTo>
                  <a:pt x="0" y="0"/>
                </a:moveTo>
                <a:lnTo>
                  <a:pt x="223736" y="656577"/>
                </a:lnTo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675194" y="3929494"/>
            <a:ext cx="234315" cy="401955"/>
          </a:xfrm>
          <a:custGeom>
            <a:avLst/>
            <a:gdLst/>
            <a:ahLst/>
            <a:cxnLst/>
            <a:rect l="l" t="t" r="r" b="b"/>
            <a:pathLst>
              <a:path w="234315" h="401954">
                <a:moveTo>
                  <a:pt x="596" y="74002"/>
                </a:moveTo>
                <a:lnTo>
                  <a:pt x="0" y="78320"/>
                </a:lnTo>
                <a:lnTo>
                  <a:pt x="130290" y="230987"/>
                </a:lnTo>
                <a:lnTo>
                  <a:pt x="233781" y="401712"/>
                </a:lnTo>
                <a:lnTo>
                  <a:pt x="211505" y="203313"/>
                </a:lnTo>
                <a:lnTo>
                  <a:pt x="216508" y="102730"/>
                </a:lnTo>
                <a:lnTo>
                  <a:pt x="131916" y="102730"/>
                </a:lnTo>
                <a:lnTo>
                  <a:pt x="596" y="74002"/>
                </a:lnTo>
                <a:close/>
              </a:path>
              <a:path w="234315" h="401954">
                <a:moveTo>
                  <a:pt x="217768" y="0"/>
                </a:moveTo>
                <a:lnTo>
                  <a:pt x="131916" y="102730"/>
                </a:lnTo>
                <a:lnTo>
                  <a:pt x="216508" y="102730"/>
                </a:lnTo>
                <a:lnTo>
                  <a:pt x="221476" y="2844"/>
                </a:lnTo>
                <a:lnTo>
                  <a:pt x="217768" y="0"/>
                </a:lnTo>
                <a:close/>
              </a:path>
            </a:pathLst>
          </a:custGeom>
          <a:solidFill>
            <a:srgbClr val="D9D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0815081" y="1612258"/>
            <a:ext cx="2184400" cy="12680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3600" i="1" spc="-145" dirty="0">
                <a:solidFill>
                  <a:srgbClr val="E0E0E0"/>
                </a:solidFill>
                <a:latin typeface="Calibri"/>
                <a:cs typeface="Calibri"/>
              </a:rPr>
              <a:t>d</a:t>
            </a:r>
            <a:r>
              <a:rPr sz="3600" i="1" spc="-145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spc="-217" baseline="-12222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endParaRPr sz="3750" baseline="-12222">
              <a:latin typeface="Verdana"/>
              <a:cs typeface="Verdana"/>
            </a:endParaRPr>
          </a:p>
          <a:p>
            <a:pPr marL="586105">
              <a:lnSpc>
                <a:spcPct val="100000"/>
              </a:lnSpc>
              <a:spcBef>
                <a:spcPts val="610"/>
              </a:spcBef>
            </a:pP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=</a:t>
            </a:r>
            <a:r>
              <a:rPr sz="3550" spc="-790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550" spc="25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i="1" spc="2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spc="25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endParaRPr sz="3550">
              <a:latin typeface="Tahoma"/>
              <a:cs typeface="Tahom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954922" y="4241536"/>
            <a:ext cx="727710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i="1" spc="10" dirty="0">
                <a:solidFill>
                  <a:srgbClr val="E0E0E0"/>
                </a:solidFill>
                <a:latin typeface="Calibri"/>
                <a:cs typeface="Calibri"/>
              </a:rPr>
              <a:t>d</a:t>
            </a:r>
            <a:r>
              <a:rPr sz="3600" i="1" spc="-570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baseline="-12222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endParaRPr sz="3750" baseline="-12222">
              <a:latin typeface="Lucida Sans"/>
              <a:cs typeface="Lucida San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0825017" y="4344458"/>
            <a:ext cx="213995" cy="107314"/>
          </a:xfrm>
          <a:custGeom>
            <a:avLst/>
            <a:gdLst/>
            <a:ahLst/>
            <a:cxnLst/>
            <a:rect l="l" t="t" r="r" b="b"/>
            <a:pathLst>
              <a:path w="213995" h="107314">
                <a:moveTo>
                  <a:pt x="0" y="89781"/>
                </a:moveTo>
                <a:lnTo>
                  <a:pt x="13578" y="102184"/>
                </a:lnTo>
                <a:lnTo>
                  <a:pt x="40687" y="106854"/>
                </a:lnTo>
                <a:lnTo>
                  <a:pt x="77459" y="103702"/>
                </a:lnTo>
                <a:lnTo>
                  <a:pt x="120028" y="92638"/>
                </a:lnTo>
                <a:lnTo>
                  <a:pt x="160518" y="75398"/>
                </a:lnTo>
                <a:lnTo>
                  <a:pt x="210205" y="35174"/>
                </a:lnTo>
                <a:lnTo>
                  <a:pt x="213398" y="17048"/>
                </a:lnTo>
                <a:lnTo>
                  <a:pt x="199790" y="4661"/>
                </a:lnTo>
                <a:lnTo>
                  <a:pt x="172666" y="0"/>
                </a:lnTo>
                <a:lnTo>
                  <a:pt x="135889" y="3151"/>
                </a:lnTo>
                <a:lnTo>
                  <a:pt x="93319" y="14203"/>
                </a:lnTo>
                <a:lnTo>
                  <a:pt x="52854" y="31429"/>
                </a:lnTo>
                <a:lnTo>
                  <a:pt x="3181" y="71647"/>
                </a:lnTo>
                <a:lnTo>
                  <a:pt x="0" y="89781"/>
                </a:lnTo>
                <a:close/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603899" y="1879600"/>
            <a:ext cx="6621145" cy="220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0"/>
              </a:lnSpc>
              <a:spcBef>
                <a:spcPts val="100"/>
              </a:spcBef>
            </a:pPr>
            <a:r>
              <a:rPr sz="3200" b="1" spc="105" dirty="0">
                <a:solidFill>
                  <a:srgbClr val="E0E0E0"/>
                </a:solidFill>
                <a:latin typeface="Calibri"/>
                <a:cs typeface="Calibri"/>
              </a:rPr>
              <a:t>h</a:t>
            </a:r>
            <a:r>
              <a:rPr sz="3200" b="1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65" dirty="0">
                <a:solidFill>
                  <a:srgbClr val="E0E0E0"/>
                </a:solidFill>
                <a:latin typeface="Calibri"/>
                <a:cs typeface="Calibri"/>
              </a:rPr>
              <a:t>gives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the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E0E0E0"/>
                </a:solidFill>
                <a:latin typeface="Calibri"/>
                <a:cs typeface="Calibri"/>
              </a:rPr>
              <a:t>one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microsurface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E0E0E0"/>
                </a:solidFill>
                <a:latin typeface="Calibri"/>
                <a:cs typeface="Calibri"/>
              </a:rPr>
              <a:t>normal</a:t>
            </a:r>
            <a:r>
              <a:rPr sz="3200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b="1" spc="105" dirty="0">
                <a:solidFill>
                  <a:srgbClr val="E0E0E0"/>
                </a:solidFill>
                <a:latin typeface="Calibri"/>
                <a:cs typeface="Calibri"/>
              </a:rPr>
              <a:t>m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0"/>
              </a:lnSpc>
            </a:pP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that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will </a:t>
            </a:r>
            <a:r>
              <a:rPr sz="3200" spc="-5" dirty="0">
                <a:solidFill>
                  <a:srgbClr val="E0E0E0"/>
                </a:solidFill>
                <a:latin typeface="Calibri"/>
                <a:cs typeface="Calibri"/>
              </a:rPr>
              <a:t>scatter </a:t>
            </a:r>
            <a:r>
              <a:rPr sz="3200" spc="75" dirty="0">
                <a:solidFill>
                  <a:srgbClr val="E0E0E0"/>
                </a:solidFill>
                <a:latin typeface="Calibri"/>
                <a:cs typeface="Calibri"/>
              </a:rPr>
              <a:t>light</a:t>
            </a:r>
            <a:r>
              <a:rPr sz="3200" spc="-49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E0E0E0"/>
                </a:solidFill>
                <a:latin typeface="Calibri"/>
                <a:cs typeface="Calibri"/>
              </a:rPr>
              <a:t>from </a:t>
            </a:r>
            <a:r>
              <a:rPr sz="3200" b="1" spc="25" dirty="0">
                <a:solidFill>
                  <a:srgbClr val="E0E0E0"/>
                </a:solidFill>
                <a:latin typeface="Calibri"/>
                <a:cs typeface="Calibri"/>
              </a:rPr>
              <a:t>i </a:t>
            </a: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to </a:t>
            </a:r>
            <a:r>
              <a:rPr sz="3200" b="1" spc="-35" dirty="0">
                <a:solidFill>
                  <a:srgbClr val="E0E0E0"/>
                </a:solidFill>
                <a:latin typeface="Calibri"/>
                <a:cs typeface="Calibri"/>
              </a:rPr>
              <a:t>o</a:t>
            </a:r>
            <a:r>
              <a:rPr sz="3200" spc="-35" dirty="0">
                <a:solidFill>
                  <a:srgbClr val="E0E0E0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800100" indent="-330200">
              <a:lnSpc>
                <a:spcPts val="3820"/>
              </a:lnSpc>
              <a:spcBef>
                <a:spcPts val="1760"/>
              </a:spcBef>
              <a:buSzPct val="125000"/>
              <a:buFont typeface="Gill Sans MT"/>
              <a:buChar char="•"/>
              <a:tabLst>
                <a:tab pos="800100" algn="l"/>
              </a:tabLst>
            </a:pP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selects</a:t>
            </a:r>
            <a:r>
              <a:rPr sz="3200" spc="-1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b="1" spc="105" dirty="0">
                <a:solidFill>
                  <a:srgbClr val="E0E0E0"/>
                </a:solidFill>
                <a:latin typeface="Calibri"/>
                <a:cs typeface="Calibri"/>
              </a:rPr>
              <a:t>m</a:t>
            </a:r>
            <a:endParaRPr sz="3200">
              <a:latin typeface="Calibri"/>
              <a:cs typeface="Calibri"/>
            </a:endParaRPr>
          </a:p>
          <a:p>
            <a:pPr marL="800100" indent="-330200">
              <a:lnSpc>
                <a:spcPts val="3820"/>
              </a:lnSpc>
              <a:buSzPct val="125000"/>
              <a:buFont typeface="Gill Sans MT"/>
              <a:buChar char="•"/>
              <a:tabLst>
                <a:tab pos="800100" algn="l"/>
              </a:tabLst>
            </a:pP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determines size </a:t>
            </a:r>
            <a:r>
              <a:rPr sz="3200" spc="5" dirty="0">
                <a:solidFill>
                  <a:srgbClr val="E0E0E0"/>
                </a:solidFill>
                <a:latin typeface="Calibri"/>
                <a:cs typeface="Calibri"/>
              </a:rPr>
              <a:t>of</a:t>
            </a:r>
            <a:r>
              <a:rPr sz="3200" spc="-23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i="1" spc="85" dirty="0">
                <a:solidFill>
                  <a:srgbClr val="E0E0E0"/>
                </a:solidFill>
                <a:latin typeface="Gill Sans MT"/>
                <a:cs typeface="Gill Sans MT"/>
              </a:rPr>
              <a:t>d</a:t>
            </a:r>
            <a:r>
              <a:rPr sz="3200" spc="85" dirty="0">
                <a:solidFill>
                  <a:srgbClr val="E0E0E0"/>
                </a:solidFill>
                <a:latin typeface="Calibri"/>
                <a:cs typeface="Calibri"/>
              </a:rPr>
              <a:t>ω</a:t>
            </a:r>
            <a:r>
              <a:rPr sz="3150" i="1" spc="127" baseline="-6613" dirty="0">
                <a:solidFill>
                  <a:srgbClr val="E0E0E0"/>
                </a:solidFill>
                <a:latin typeface="Gill Sans MT"/>
                <a:cs typeface="Gill Sans MT"/>
              </a:rPr>
              <a:t>m</a:t>
            </a:r>
            <a:endParaRPr sz="3150" baseline="-6613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77800"/>
            <a:ext cx="3048000" cy="1358900"/>
          </a:xfrm>
          <a:custGeom>
            <a:avLst/>
            <a:gdLst/>
            <a:ahLst/>
            <a:cxnLst/>
            <a:rect l="l" t="t" r="r" b="b"/>
            <a:pathLst>
              <a:path w="3048000" h="1358900">
                <a:moveTo>
                  <a:pt x="28575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1168400"/>
                </a:lnTo>
                <a:lnTo>
                  <a:pt x="5031" y="1212080"/>
                </a:lnTo>
                <a:lnTo>
                  <a:pt x="19362" y="1252177"/>
                </a:lnTo>
                <a:lnTo>
                  <a:pt x="41851" y="1287548"/>
                </a:lnTo>
                <a:lnTo>
                  <a:pt x="71352" y="1317049"/>
                </a:lnTo>
                <a:lnTo>
                  <a:pt x="106723" y="1339537"/>
                </a:lnTo>
                <a:lnTo>
                  <a:pt x="146820" y="1353868"/>
                </a:lnTo>
                <a:lnTo>
                  <a:pt x="190500" y="1358900"/>
                </a:lnTo>
                <a:lnTo>
                  <a:pt x="2857500" y="1358900"/>
                </a:lnTo>
                <a:lnTo>
                  <a:pt x="2901180" y="1353868"/>
                </a:lnTo>
                <a:lnTo>
                  <a:pt x="2941277" y="1339537"/>
                </a:lnTo>
                <a:lnTo>
                  <a:pt x="2976648" y="1317049"/>
                </a:lnTo>
                <a:lnTo>
                  <a:pt x="3006149" y="1287547"/>
                </a:lnTo>
                <a:lnTo>
                  <a:pt x="3028637" y="1252176"/>
                </a:lnTo>
                <a:lnTo>
                  <a:pt x="3042968" y="1212079"/>
                </a:lnTo>
                <a:lnTo>
                  <a:pt x="3048000" y="1168400"/>
                </a:lnTo>
                <a:lnTo>
                  <a:pt x="3048000" y="190500"/>
                </a:lnTo>
                <a:lnTo>
                  <a:pt x="3042968" y="146819"/>
                </a:lnTo>
                <a:lnTo>
                  <a:pt x="3028637" y="106722"/>
                </a:lnTo>
                <a:lnTo>
                  <a:pt x="3006149" y="71351"/>
                </a:lnTo>
                <a:lnTo>
                  <a:pt x="2976648" y="41850"/>
                </a:lnTo>
                <a:lnTo>
                  <a:pt x="2941277" y="19362"/>
                </a:lnTo>
                <a:lnTo>
                  <a:pt x="2901180" y="5031"/>
                </a:lnTo>
                <a:lnTo>
                  <a:pt x="2857500" y="0"/>
                </a:lnTo>
                <a:close/>
              </a:path>
            </a:pathLst>
          </a:custGeom>
          <a:solidFill>
            <a:srgbClr val="5B5C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77800"/>
            <a:ext cx="3048000" cy="1358900"/>
          </a:xfrm>
          <a:custGeom>
            <a:avLst/>
            <a:gdLst/>
            <a:ahLst/>
            <a:cxnLst/>
            <a:rect l="l" t="t" r="r" b="b"/>
            <a:pathLst>
              <a:path w="3048000" h="1358900">
                <a:moveTo>
                  <a:pt x="0" y="1168400"/>
                </a:moveTo>
                <a:lnTo>
                  <a:pt x="0" y="190500"/>
                </a:lnTo>
                <a:lnTo>
                  <a:pt x="5031" y="146819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19" y="5031"/>
                </a:lnTo>
                <a:lnTo>
                  <a:pt x="190500" y="0"/>
                </a:lnTo>
                <a:lnTo>
                  <a:pt x="2857500" y="0"/>
                </a:lnTo>
                <a:lnTo>
                  <a:pt x="2901180" y="5031"/>
                </a:lnTo>
                <a:lnTo>
                  <a:pt x="2941277" y="19362"/>
                </a:lnTo>
                <a:lnTo>
                  <a:pt x="2976648" y="41850"/>
                </a:lnTo>
                <a:lnTo>
                  <a:pt x="3006149" y="71351"/>
                </a:lnTo>
                <a:lnTo>
                  <a:pt x="3028637" y="106722"/>
                </a:lnTo>
                <a:lnTo>
                  <a:pt x="3042968" y="146819"/>
                </a:lnTo>
                <a:lnTo>
                  <a:pt x="3048000" y="190500"/>
                </a:lnTo>
                <a:lnTo>
                  <a:pt x="3048000" y="1168400"/>
                </a:lnTo>
                <a:lnTo>
                  <a:pt x="3042968" y="1212080"/>
                </a:lnTo>
                <a:lnTo>
                  <a:pt x="3028637" y="1252177"/>
                </a:lnTo>
                <a:lnTo>
                  <a:pt x="3006149" y="1287548"/>
                </a:lnTo>
                <a:lnTo>
                  <a:pt x="2976648" y="1317049"/>
                </a:lnTo>
                <a:lnTo>
                  <a:pt x="2941277" y="1339537"/>
                </a:lnTo>
                <a:lnTo>
                  <a:pt x="2901180" y="1353868"/>
                </a:lnTo>
                <a:lnTo>
                  <a:pt x="2857500" y="1358900"/>
                </a:lnTo>
                <a:lnTo>
                  <a:pt x="190500" y="1358900"/>
                </a:lnTo>
                <a:lnTo>
                  <a:pt x="146819" y="1353868"/>
                </a:lnTo>
                <a:lnTo>
                  <a:pt x="106722" y="1339537"/>
                </a:lnTo>
                <a:lnTo>
                  <a:pt x="71351" y="1317049"/>
                </a:lnTo>
                <a:lnTo>
                  <a:pt x="41850" y="1287547"/>
                </a:lnTo>
                <a:lnTo>
                  <a:pt x="19362" y="1252176"/>
                </a:lnTo>
                <a:lnTo>
                  <a:pt x="5031" y="1212079"/>
                </a:lnTo>
                <a:lnTo>
                  <a:pt x="0" y="1168400"/>
                </a:lnTo>
                <a:close/>
              </a:path>
            </a:pathLst>
          </a:custGeom>
          <a:ln w="1270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07100"/>
            <a:ext cx="13004800" cy="3746500"/>
          </a:xfrm>
          <a:custGeom>
            <a:avLst/>
            <a:gdLst/>
            <a:ahLst/>
            <a:cxnLst/>
            <a:rect l="l" t="t" r="r" b="b"/>
            <a:pathLst>
              <a:path w="13004800" h="3746500">
                <a:moveTo>
                  <a:pt x="540429" y="215900"/>
                </a:moveTo>
                <a:lnTo>
                  <a:pt x="435628" y="215900"/>
                </a:lnTo>
                <a:lnTo>
                  <a:pt x="381226" y="228600"/>
                </a:lnTo>
                <a:lnTo>
                  <a:pt x="334110" y="241300"/>
                </a:lnTo>
                <a:lnTo>
                  <a:pt x="242933" y="292100"/>
                </a:lnTo>
                <a:lnTo>
                  <a:pt x="197344" y="304800"/>
                </a:lnTo>
                <a:lnTo>
                  <a:pt x="150738" y="330200"/>
                </a:lnTo>
                <a:lnTo>
                  <a:pt x="102349" y="342900"/>
                </a:lnTo>
                <a:lnTo>
                  <a:pt x="51416" y="355600"/>
                </a:lnTo>
                <a:lnTo>
                  <a:pt x="0" y="355600"/>
                </a:lnTo>
                <a:lnTo>
                  <a:pt x="0" y="3746500"/>
                </a:lnTo>
                <a:lnTo>
                  <a:pt x="13004800" y="3746500"/>
                </a:lnTo>
                <a:lnTo>
                  <a:pt x="13004800" y="609600"/>
                </a:lnTo>
                <a:lnTo>
                  <a:pt x="13003303" y="596900"/>
                </a:lnTo>
                <a:lnTo>
                  <a:pt x="12982779" y="558800"/>
                </a:lnTo>
                <a:lnTo>
                  <a:pt x="12977731" y="546100"/>
                </a:lnTo>
                <a:lnTo>
                  <a:pt x="8694069" y="546100"/>
                </a:lnTo>
                <a:lnTo>
                  <a:pt x="8640664" y="533400"/>
                </a:lnTo>
                <a:lnTo>
                  <a:pt x="7266678" y="533400"/>
                </a:lnTo>
                <a:lnTo>
                  <a:pt x="7216695" y="520700"/>
                </a:lnTo>
                <a:lnTo>
                  <a:pt x="7171540" y="495300"/>
                </a:lnTo>
                <a:lnTo>
                  <a:pt x="1058241" y="495300"/>
                </a:lnTo>
                <a:lnTo>
                  <a:pt x="1009595" y="469900"/>
                </a:lnTo>
                <a:lnTo>
                  <a:pt x="963873" y="457200"/>
                </a:lnTo>
                <a:lnTo>
                  <a:pt x="920727" y="431800"/>
                </a:lnTo>
                <a:lnTo>
                  <a:pt x="879808" y="406400"/>
                </a:lnTo>
                <a:lnTo>
                  <a:pt x="840769" y="368300"/>
                </a:lnTo>
                <a:lnTo>
                  <a:pt x="803262" y="342900"/>
                </a:lnTo>
                <a:lnTo>
                  <a:pt x="766939" y="317500"/>
                </a:lnTo>
                <a:lnTo>
                  <a:pt x="726733" y="292100"/>
                </a:lnTo>
                <a:lnTo>
                  <a:pt x="683719" y="266700"/>
                </a:lnTo>
                <a:lnTo>
                  <a:pt x="638158" y="254000"/>
                </a:lnTo>
                <a:lnTo>
                  <a:pt x="590307" y="228600"/>
                </a:lnTo>
                <a:lnTo>
                  <a:pt x="540429" y="215900"/>
                </a:lnTo>
                <a:close/>
              </a:path>
              <a:path w="13004800" h="3746500">
                <a:moveTo>
                  <a:pt x="9618137" y="203200"/>
                </a:moveTo>
                <a:lnTo>
                  <a:pt x="9567112" y="203200"/>
                </a:lnTo>
                <a:lnTo>
                  <a:pt x="9515019" y="215900"/>
                </a:lnTo>
                <a:lnTo>
                  <a:pt x="9461466" y="215900"/>
                </a:lnTo>
                <a:lnTo>
                  <a:pt x="9406059" y="228600"/>
                </a:lnTo>
                <a:lnTo>
                  <a:pt x="9354193" y="254000"/>
                </a:lnTo>
                <a:lnTo>
                  <a:pt x="9305118" y="266700"/>
                </a:lnTo>
                <a:lnTo>
                  <a:pt x="9258442" y="279400"/>
                </a:lnTo>
                <a:lnTo>
                  <a:pt x="9213773" y="304800"/>
                </a:lnTo>
                <a:lnTo>
                  <a:pt x="9170719" y="317500"/>
                </a:lnTo>
                <a:lnTo>
                  <a:pt x="9128887" y="342900"/>
                </a:lnTo>
                <a:lnTo>
                  <a:pt x="9047321" y="393700"/>
                </a:lnTo>
                <a:lnTo>
                  <a:pt x="9012762" y="419100"/>
                </a:lnTo>
                <a:lnTo>
                  <a:pt x="8975201" y="444500"/>
                </a:lnTo>
                <a:lnTo>
                  <a:pt x="8934768" y="469900"/>
                </a:lnTo>
                <a:lnTo>
                  <a:pt x="8891593" y="495300"/>
                </a:lnTo>
                <a:lnTo>
                  <a:pt x="8845805" y="520700"/>
                </a:lnTo>
                <a:lnTo>
                  <a:pt x="8797535" y="533400"/>
                </a:lnTo>
                <a:lnTo>
                  <a:pt x="8746913" y="546100"/>
                </a:lnTo>
                <a:lnTo>
                  <a:pt x="12977731" y="546100"/>
                </a:lnTo>
                <a:lnTo>
                  <a:pt x="12967635" y="520700"/>
                </a:lnTo>
                <a:lnTo>
                  <a:pt x="10771679" y="520700"/>
                </a:lnTo>
                <a:lnTo>
                  <a:pt x="10629068" y="482600"/>
                </a:lnTo>
                <a:lnTo>
                  <a:pt x="10581005" y="457200"/>
                </a:lnTo>
                <a:lnTo>
                  <a:pt x="10538109" y="431800"/>
                </a:lnTo>
                <a:lnTo>
                  <a:pt x="10494459" y="406400"/>
                </a:lnTo>
                <a:lnTo>
                  <a:pt x="10448476" y="381000"/>
                </a:lnTo>
                <a:lnTo>
                  <a:pt x="10132399" y="381000"/>
                </a:lnTo>
                <a:lnTo>
                  <a:pt x="10080569" y="368300"/>
                </a:lnTo>
                <a:lnTo>
                  <a:pt x="10033589" y="355600"/>
                </a:lnTo>
                <a:lnTo>
                  <a:pt x="9989974" y="342900"/>
                </a:lnTo>
                <a:lnTo>
                  <a:pt x="9948237" y="330200"/>
                </a:lnTo>
                <a:lnTo>
                  <a:pt x="9906892" y="304800"/>
                </a:lnTo>
                <a:lnTo>
                  <a:pt x="9864453" y="279400"/>
                </a:lnTo>
                <a:lnTo>
                  <a:pt x="9819432" y="254000"/>
                </a:lnTo>
                <a:lnTo>
                  <a:pt x="9618137" y="203200"/>
                </a:lnTo>
                <a:close/>
              </a:path>
              <a:path w="13004800" h="3746500">
                <a:moveTo>
                  <a:pt x="8122986" y="292100"/>
                </a:moveTo>
                <a:lnTo>
                  <a:pt x="8016921" y="292100"/>
                </a:lnTo>
                <a:lnTo>
                  <a:pt x="7967723" y="304800"/>
                </a:lnTo>
                <a:lnTo>
                  <a:pt x="7918362" y="330200"/>
                </a:lnTo>
                <a:lnTo>
                  <a:pt x="7872111" y="342900"/>
                </a:lnTo>
                <a:lnTo>
                  <a:pt x="7825727" y="368300"/>
                </a:lnTo>
                <a:lnTo>
                  <a:pt x="7777807" y="381000"/>
                </a:lnTo>
                <a:lnTo>
                  <a:pt x="7726947" y="393700"/>
                </a:lnTo>
                <a:lnTo>
                  <a:pt x="7670503" y="393700"/>
                </a:lnTo>
                <a:lnTo>
                  <a:pt x="7561719" y="419100"/>
                </a:lnTo>
                <a:lnTo>
                  <a:pt x="7509217" y="444500"/>
                </a:lnTo>
                <a:lnTo>
                  <a:pt x="7462147" y="457200"/>
                </a:lnTo>
                <a:lnTo>
                  <a:pt x="7371996" y="508000"/>
                </a:lnTo>
                <a:lnTo>
                  <a:pt x="7322653" y="520700"/>
                </a:lnTo>
                <a:lnTo>
                  <a:pt x="7266678" y="533400"/>
                </a:lnTo>
                <a:lnTo>
                  <a:pt x="8640664" y="533400"/>
                </a:lnTo>
                <a:lnTo>
                  <a:pt x="8589350" y="520700"/>
                </a:lnTo>
                <a:lnTo>
                  <a:pt x="8539942" y="495300"/>
                </a:lnTo>
                <a:lnTo>
                  <a:pt x="8492255" y="469900"/>
                </a:lnTo>
                <a:lnTo>
                  <a:pt x="8446106" y="457200"/>
                </a:lnTo>
                <a:lnTo>
                  <a:pt x="8401309" y="431800"/>
                </a:lnTo>
                <a:lnTo>
                  <a:pt x="8272292" y="355600"/>
                </a:lnTo>
                <a:lnTo>
                  <a:pt x="8225331" y="330200"/>
                </a:lnTo>
                <a:lnTo>
                  <a:pt x="8175209" y="304800"/>
                </a:lnTo>
                <a:lnTo>
                  <a:pt x="8122986" y="292100"/>
                </a:lnTo>
                <a:close/>
              </a:path>
              <a:path w="13004800" h="3746500">
                <a:moveTo>
                  <a:pt x="11439128" y="114300"/>
                </a:moveTo>
                <a:lnTo>
                  <a:pt x="11386606" y="114300"/>
                </a:lnTo>
                <a:lnTo>
                  <a:pt x="11337499" y="127000"/>
                </a:lnTo>
                <a:lnTo>
                  <a:pt x="11294813" y="152400"/>
                </a:lnTo>
                <a:lnTo>
                  <a:pt x="11257686" y="190500"/>
                </a:lnTo>
                <a:lnTo>
                  <a:pt x="11225253" y="215900"/>
                </a:lnTo>
                <a:lnTo>
                  <a:pt x="11155465" y="292100"/>
                </a:lnTo>
                <a:lnTo>
                  <a:pt x="11120189" y="330200"/>
                </a:lnTo>
                <a:lnTo>
                  <a:pt x="11083778" y="368300"/>
                </a:lnTo>
                <a:lnTo>
                  <a:pt x="11045575" y="393700"/>
                </a:lnTo>
                <a:lnTo>
                  <a:pt x="11004920" y="431800"/>
                </a:lnTo>
                <a:lnTo>
                  <a:pt x="10961155" y="457200"/>
                </a:lnTo>
                <a:lnTo>
                  <a:pt x="10913616" y="495300"/>
                </a:lnTo>
                <a:lnTo>
                  <a:pt x="10818959" y="520700"/>
                </a:lnTo>
                <a:lnTo>
                  <a:pt x="12967635" y="520700"/>
                </a:lnTo>
                <a:lnTo>
                  <a:pt x="12962587" y="508000"/>
                </a:lnTo>
                <a:lnTo>
                  <a:pt x="12942499" y="469900"/>
                </a:lnTo>
                <a:lnTo>
                  <a:pt x="12937445" y="457200"/>
                </a:lnTo>
                <a:lnTo>
                  <a:pt x="11834684" y="457200"/>
                </a:lnTo>
                <a:lnTo>
                  <a:pt x="11792195" y="444500"/>
                </a:lnTo>
                <a:lnTo>
                  <a:pt x="11750409" y="406400"/>
                </a:lnTo>
                <a:lnTo>
                  <a:pt x="11714076" y="368300"/>
                </a:lnTo>
                <a:lnTo>
                  <a:pt x="11681615" y="330200"/>
                </a:lnTo>
                <a:lnTo>
                  <a:pt x="11651441" y="292100"/>
                </a:lnTo>
                <a:lnTo>
                  <a:pt x="11621975" y="254000"/>
                </a:lnTo>
                <a:lnTo>
                  <a:pt x="11591632" y="215900"/>
                </a:lnTo>
                <a:lnTo>
                  <a:pt x="11558832" y="177800"/>
                </a:lnTo>
                <a:lnTo>
                  <a:pt x="11526433" y="152400"/>
                </a:lnTo>
                <a:lnTo>
                  <a:pt x="11486135" y="127000"/>
                </a:lnTo>
                <a:lnTo>
                  <a:pt x="11439128" y="114300"/>
                </a:lnTo>
                <a:close/>
              </a:path>
              <a:path w="13004800" h="3746500">
                <a:moveTo>
                  <a:pt x="1563477" y="431800"/>
                </a:moveTo>
                <a:lnTo>
                  <a:pt x="1361468" y="431800"/>
                </a:lnTo>
                <a:lnTo>
                  <a:pt x="1313586" y="444500"/>
                </a:lnTo>
                <a:lnTo>
                  <a:pt x="1265222" y="469900"/>
                </a:lnTo>
                <a:lnTo>
                  <a:pt x="1163759" y="495300"/>
                </a:lnTo>
                <a:lnTo>
                  <a:pt x="3185789" y="495300"/>
                </a:lnTo>
                <a:lnTo>
                  <a:pt x="2969140" y="444500"/>
                </a:lnTo>
                <a:lnTo>
                  <a:pt x="1615268" y="444500"/>
                </a:lnTo>
                <a:lnTo>
                  <a:pt x="1563477" y="431800"/>
                </a:lnTo>
                <a:close/>
              </a:path>
              <a:path w="13004800" h="3746500">
                <a:moveTo>
                  <a:pt x="4331266" y="76200"/>
                </a:moveTo>
                <a:lnTo>
                  <a:pt x="4275175" y="88900"/>
                </a:lnTo>
                <a:lnTo>
                  <a:pt x="4170322" y="114300"/>
                </a:lnTo>
                <a:lnTo>
                  <a:pt x="4118489" y="139700"/>
                </a:lnTo>
                <a:lnTo>
                  <a:pt x="4014700" y="165100"/>
                </a:lnTo>
                <a:lnTo>
                  <a:pt x="3801161" y="165100"/>
                </a:lnTo>
                <a:lnTo>
                  <a:pt x="3749875" y="177800"/>
                </a:lnTo>
                <a:lnTo>
                  <a:pt x="3702985" y="190500"/>
                </a:lnTo>
                <a:lnTo>
                  <a:pt x="3660018" y="215900"/>
                </a:lnTo>
                <a:lnTo>
                  <a:pt x="3620500" y="241300"/>
                </a:lnTo>
                <a:lnTo>
                  <a:pt x="3583956" y="266700"/>
                </a:lnTo>
                <a:lnTo>
                  <a:pt x="3549913" y="292100"/>
                </a:lnTo>
                <a:lnTo>
                  <a:pt x="3517897" y="317500"/>
                </a:lnTo>
                <a:lnTo>
                  <a:pt x="3489215" y="355600"/>
                </a:lnTo>
                <a:lnTo>
                  <a:pt x="3456800" y="381000"/>
                </a:lnTo>
                <a:lnTo>
                  <a:pt x="3420685" y="406400"/>
                </a:lnTo>
                <a:lnTo>
                  <a:pt x="3380903" y="444500"/>
                </a:lnTo>
                <a:lnTo>
                  <a:pt x="3337490" y="469900"/>
                </a:lnTo>
                <a:lnTo>
                  <a:pt x="3290477" y="482600"/>
                </a:lnTo>
                <a:lnTo>
                  <a:pt x="3239899" y="495300"/>
                </a:lnTo>
                <a:lnTo>
                  <a:pt x="7171540" y="495300"/>
                </a:lnTo>
                <a:lnTo>
                  <a:pt x="7130045" y="469900"/>
                </a:lnTo>
                <a:lnTo>
                  <a:pt x="5525496" y="469900"/>
                </a:lnTo>
                <a:lnTo>
                  <a:pt x="5474594" y="457200"/>
                </a:lnTo>
                <a:lnTo>
                  <a:pt x="5428262" y="444500"/>
                </a:lnTo>
                <a:lnTo>
                  <a:pt x="5386186" y="419100"/>
                </a:lnTo>
                <a:lnTo>
                  <a:pt x="5348048" y="393700"/>
                </a:lnTo>
                <a:lnTo>
                  <a:pt x="5311977" y="355600"/>
                </a:lnTo>
                <a:lnTo>
                  <a:pt x="5292956" y="342900"/>
                </a:lnTo>
                <a:lnTo>
                  <a:pt x="4832435" y="342900"/>
                </a:lnTo>
                <a:lnTo>
                  <a:pt x="4780549" y="330200"/>
                </a:lnTo>
                <a:lnTo>
                  <a:pt x="4733728" y="317500"/>
                </a:lnTo>
                <a:lnTo>
                  <a:pt x="4692875" y="292100"/>
                </a:lnTo>
                <a:lnTo>
                  <a:pt x="4656616" y="254000"/>
                </a:lnTo>
                <a:lnTo>
                  <a:pt x="4623575" y="228600"/>
                </a:lnTo>
                <a:lnTo>
                  <a:pt x="4591205" y="203200"/>
                </a:lnTo>
                <a:lnTo>
                  <a:pt x="4556029" y="165100"/>
                </a:lnTo>
                <a:lnTo>
                  <a:pt x="4517854" y="139700"/>
                </a:lnTo>
                <a:lnTo>
                  <a:pt x="4476484" y="114300"/>
                </a:lnTo>
                <a:lnTo>
                  <a:pt x="4431726" y="101600"/>
                </a:lnTo>
                <a:lnTo>
                  <a:pt x="4383384" y="88900"/>
                </a:lnTo>
                <a:lnTo>
                  <a:pt x="4331266" y="76200"/>
                </a:lnTo>
                <a:close/>
              </a:path>
              <a:path w="13004800" h="3746500">
                <a:moveTo>
                  <a:pt x="6069635" y="203200"/>
                </a:moveTo>
                <a:lnTo>
                  <a:pt x="5967833" y="203200"/>
                </a:lnTo>
                <a:lnTo>
                  <a:pt x="5924435" y="228600"/>
                </a:lnTo>
                <a:lnTo>
                  <a:pt x="5886409" y="254000"/>
                </a:lnTo>
                <a:lnTo>
                  <a:pt x="5853830" y="292100"/>
                </a:lnTo>
                <a:lnTo>
                  <a:pt x="5818143" y="317500"/>
                </a:lnTo>
                <a:lnTo>
                  <a:pt x="5783551" y="355600"/>
                </a:lnTo>
                <a:lnTo>
                  <a:pt x="5748459" y="381000"/>
                </a:lnTo>
                <a:lnTo>
                  <a:pt x="5711272" y="406400"/>
                </a:lnTo>
                <a:lnTo>
                  <a:pt x="5673518" y="431800"/>
                </a:lnTo>
                <a:lnTo>
                  <a:pt x="5629099" y="457200"/>
                </a:lnTo>
                <a:lnTo>
                  <a:pt x="5579323" y="469900"/>
                </a:lnTo>
                <a:lnTo>
                  <a:pt x="7130045" y="469900"/>
                </a:lnTo>
                <a:lnTo>
                  <a:pt x="7073105" y="431800"/>
                </a:lnTo>
                <a:lnTo>
                  <a:pt x="6568436" y="431800"/>
                </a:lnTo>
                <a:lnTo>
                  <a:pt x="6516070" y="419100"/>
                </a:lnTo>
                <a:lnTo>
                  <a:pt x="6467961" y="406400"/>
                </a:lnTo>
                <a:lnTo>
                  <a:pt x="6423026" y="381000"/>
                </a:lnTo>
                <a:lnTo>
                  <a:pt x="6380182" y="355600"/>
                </a:lnTo>
                <a:lnTo>
                  <a:pt x="6341750" y="330200"/>
                </a:lnTo>
                <a:lnTo>
                  <a:pt x="6259310" y="279400"/>
                </a:lnTo>
                <a:lnTo>
                  <a:pt x="6215125" y="254000"/>
                </a:lnTo>
                <a:lnTo>
                  <a:pt x="6168843" y="228600"/>
                </a:lnTo>
                <a:lnTo>
                  <a:pt x="6120376" y="215900"/>
                </a:lnTo>
                <a:lnTo>
                  <a:pt x="6069635" y="203200"/>
                </a:lnTo>
                <a:close/>
              </a:path>
              <a:path w="13004800" h="3746500">
                <a:moveTo>
                  <a:pt x="12497676" y="0"/>
                </a:moveTo>
                <a:lnTo>
                  <a:pt x="12353524" y="0"/>
                </a:lnTo>
                <a:lnTo>
                  <a:pt x="12308616" y="12700"/>
                </a:lnTo>
                <a:lnTo>
                  <a:pt x="12260718" y="38100"/>
                </a:lnTo>
                <a:lnTo>
                  <a:pt x="12218590" y="76200"/>
                </a:lnTo>
                <a:lnTo>
                  <a:pt x="12181520" y="114300"/>
                </a:lnTo>
                <a:lnTo>
                  <a:pt x="12148795" y="152400"/>
                </a:lnTo>
                <a:lnTo>
                  <a:pt x="12119703" y="203200"/>
                </a:lnTo>
                <a:lnTo>
                  <a:pt x="12069564" y="279400"/>
                </a:lnTo>
                <a:lnTo>
                  <a:pt x="12053506" y="304800"/>
                </a:lnTo>
                <a:lnTo>
                  <a:pt x="12032985" y="342900"/>
                </a:lnTo>
                <a:lnTo>
                  <a:pt x="12008333" y="368300"/>
                </a:lnTo>
                <a:lnTo>
                  <a:pt x="11979880" y="406400"/>
                </a:lnTo>
                <a:lnTo>
                  <a:pt x="11947957" y="431800"/>
                </a:lnTo>
                <a:lnTo>
                  <a:pt x="11912896" y="444500"/>
                </a:lnTo>
                <a:lnTo>
                  <a:pt x="11875028" y="457200"/>
                </a:lnTo>
                <a:lnTo>
                  <a:pt x="12937445" y="457200"/>
                </a:lnTo>
                <a:lnTo>
                  <a:pt x="12922284" y="419100"/>
                </a:lnTo>
                <a:lnTo>
                  <a:pt x="12901714" y="381000"/>
                </a:lnTo>
                <a:lnTo>
                  <a:pt x="12882230" y="342900"/>
                </a:lnTo>
                <a:lnTo>
                  <a:pt x="12861218" y="292100"/>
                </a:lnTo>
                <a:lnTo>
                  <a:pt x="12837896" y="254000"/>
                </a:lnTo>
                <a:lnTo>
                  <a:pt x="12811483" y="203200"/>
                </a:lnTo>
                <a:lnTo>
                  <a:pt x="12781199" y="165100"/>
                </a:lnTo>
                <a:lnTo>
                  <a:pt x="12746262" y="127000"/>
                </a:lnTo>
                <a:lnTo>
                  <a:pt x="12705892" y="101600"/>
                </a:lnTo>
                <a:lnTo>
                  <a:pt x="12672389" y="76200"/>
                </a:lnTo>
                <a:lnTo>
                  <a:pt x="12633757" y="50800"/>
                </a:lnTo>
                <a:lnTo>
                  <a:pt x="12591056" y="38100"/>
                </a:lnTo>
                <a:lnTo>
                  <a:pt x="12545343" y="12700"/>
                </a:lnTo>
                <a:lnTo>
                  <a:pt x="12497676" y="0"/>
                </a:lnTo>
                <a:close/>
              </a:path>
              <a:path w="13004800" h="3746500">
                <a:moveTo>
                  <a:pt x="2412319" y="25400"/>
                </a:moveTo>
                <a:lnTo>
                  <a:pt x="2355599" y="38100"/>
                </a:lnTo>
                <a:lnTo>
                  <a:pt x="2309500" y="50800"/>
                </a:lnTo>
                <a:lnTo>
                  <a:pt x="2268048" y="76200"/>
                </a:lnTo>
                <a:lnTo>
                  <a:pt x="2230522" y="101600"/>
                </a:lnTo>
                <a:lnTo>
                  <a:pt x="2196203" y="127000"/>
                </a:lnTo>
                <a:lnTo>
                  <a:pt x="2154659" y="165100"/>
                </a:lnTo>
                <a:lnTo>
                  <a:pt x="2073716" y="241300"/>
                </a:lnTo>
                <a:lnTo>
                  <a:pt x="2033020" y="266700"/>
                </a:lnTo>
                <a:lnTo>
                  <a:pt x="1991308" y="304800"/>
                </a:lnTo>
                <a:lnTo>
                  <a:pt x="1947933" y="342900"/>
                </a:lnTo>
                <a:lnTo>
                  <a:pt x="1902246" y="368300"/>
                </a:lnTo>
                <a:lnTo>
                  <a:pt x="1863423" y="393700"/>
                </a:lnTo>
                <a:lnTo>
                  <a:pt x="1820160" y="419100"/>
                </a:lnTo>
                <a:lnTo>
                  <a:pt x="1772802" y="431800"/>
                </a:lnTo>
                <a:lnTo>
                  <a:pt x="1721690" y="444500"/>
                </a:lnTo>
                <a:lnTo>
                  <a:pt x="2969140" y="444500"/>
                </a:lnTo>
                <a:lnTo>
                  <a:pt x="2916849" y="431800"/>
                </a:lnTo>
                <a:lnTo>
                  <a:pt x="2868228" y="406400"/>
                </a:lnTo>
                <a:lnTo>
                  <a:pt x="2824740" y="393700"/>
                </a:lnTo>
                <a:lnTo>
                  <a:pt x="2787846" y="368300"/>
                </a:lnTo>
                <a:lnTo>
                  <a:pt x="2748880" y="330200"/>
                </a:lnTo>
                <a:lnTo>
                  <a:pt x="2713602" y="292100"/>
                </a:lnTo>
                <a:lnTo>
                  <a:pt x="2680559" y="254000"/>
                </a:lnTo>
                <a:lnTo>
                  <a:pt x="2648296" y="203200"/>
                </a:lnTo>
                <a:lnTo>
                  <a:pt x="2615359" y="165100"/>
                </a:lnTo>
                <a:lnTo>
                  <a:pt x="2580293" y="127000"/>
                </a:lnTo>
                <a:lnTo>
                  <a:pt x="2541644" y="88900"/>
                </a:lnTo>
                <a:lnTo>
                  <a:pt x="2504370" y="63500"/>
                </a:lnTo>
                <a:lnTo>
                  <a:pt x="2461585" y="38100"/>
                </a:lnTo>
                <a:lnTo>
                  <a:pt x="2412319" y="25400"/>
                </a:lnTo>
                <a:close/>
              </a:path>
              <a:path w="13004800" h="3746500">
                <a:moveTo>
                  <a:pt x="6917641" y="355600"/>
                </a:moveTo>
                <a:lnTo>
                  <a:pt x="6866719" y="355600"/>
                </a:lnTo>
                <a:lnTo>
                  <a:pt x="6817191" y="368300"/>
                </a:lnTo>
                <a:lnTo>
                  <a:pt x="6770404" y="381000"/>
                </a:lnTo>
                <a:lnTo>
                  <a:pt x="6724688" y="406400"/>
                </a:lnTo>
                <a:lnTo>
                  <a:pt x="6675259" y="419100"/>
                </a:lnTo>
                <a:lnTo>
                  <a:pt x="6622911" y="431800"/>
                </a:lnTo>
                <a:lnTo>
                  <a:pt x="7073105" y="431800"/>
                </a:lnTo>
                <a:lnTo>
                  <a:pt x="7054249" y="419100"/>
                </a:lnTo>
                <a:lnTo>
                  <a:pt x="7014078" y="381000"/>
                </a:lnTo>
                <a:lnTo>
                  <a:pt x="6968613" y="368300"/>
                </a:lnTo>
                <a:lnTo>
                  <a:pt x="6917641" y="355600"/>
                </a:lnTo>
                <a:close/>
              </a:path>
              <a:path w="13004800" h="3746500">
                <a:moveTo>
                  <a:pt x="10346683" y="355600"/>
                </a:moveTo>
                <a:lnTo>
                  <a:pt x="10294631" y="355600"/>
                </a:lnTo>
                <a:lnTo>
                  <a:pt x="10242550" y="368300"/>
                </a:lnTo>
                <a:lnTo>
                  <a:pt x="10190567" y="368300"/>
                </a:lnTo>
                <a:lnTo>
                  <a:pt x="10132399" y="381000"/>
                </a:lnTo>
                <a:lnTo>
                  <a:pt x="10448476" y="381000"/>
                </a:lnTo>
                <a:lnTo>
                  <a:pt x="10346683" y="355600"/>
                </a:lnTo>
                <a:close/>
              </a:path>
              <a:path w="13004800" h="3746500">
                <a:moveTo>
                  <a:pt x="5129586" y="279400"/>
                </a:moveTo>
                <a:lnTo>
                  <a:pt x="5077171" y="279400"/>
                </a:lnTo>
                <a:lnTo>
                  <a:pt x="5026242" y="292100"/>
                </a:lnTo>
                <a:lnTo>
                  <a:pt x="4974121" y="317500"/>
                </a:lnTo>
                <a:lnTo>
                  <a:pt x="4880035" y="342900"/>
                </a:lnTo>
                <a:lnTo>
                  <a:pt x="5292956" y="342900"/>
                </a:lnTo>
                <a:lnTo>
                  <a:pt x="5273934" y="330200"/>
                </a:lnTo>
                <a:lnTo>
                  <a:pt x="5232477" y="304800"/>
                </a:lnTo>
                <a:lnTo>
                  <a:pt x="5186163" y="292100"/>
                </a:lnTo>
                <a:lnTo>
                  <a:pt x="5129586" y="279400"/>
                </a:lnTo>
                <a:close/>
              </a:path>
            </a:pathLst>
          </a:custGeom>
          <a:solidFill>
            <a:srgbClr val="393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994656"/>
            <a:ext cx="13004800" cy="610870"/>
          </a:xfrm>
          <a:custGeom>
            <a:avLst/>
            <a:gdLst/>
            <a:ahLst/>
            <a:cxnLst/>
            <a:rect l="l" t="t" r="r" b="b"/>
            <a:pathLst>
              <a:path w="13004800" h="610870">
                <a:moveTo>
                  <a:pt x="0" y="363921"/>
                </a:moveTo>
                <a:lnTo>
                  <a:pt x="51418" y="361937"/>
                </a:lnTo>
                <a:lnTo>
                  <a:pt x="102351" y="351945"/>
                </a:lnTo>
                <a:lnTo>
                  <a:pt x="150739" y="335976"/>
                </a:lnTo>
                <a:lnTo>
                  <a:pt x="197345" y="315957"/>
                </a:lnTo>
                <a:lnTo>
                  <a:pt x="242934" y="293812"/>
                </a:lnTo>
                <a:lnTo>
                  <a:pt x="288268" y="271468"/>
                </a:lnTo>
                <a:lnTo>
                  <a:pt x="334111" y="250849"/>
                </a:lnTo>
                <a:lnTo>
                  <a:pt x="381226" y="233880"/>
                </a:lnTo>
                <a:lnTo>
                  <a:pt x="435629" y="222471"/>
                </a:lnTo>
                <a:lnTo>
                  <a:pt x="488784" y="220453"/>
                </a:lnTo>
                <a:lnTo>
                  <a:pt x="540431" y="226401"/>
                </a:lnTo>
                <a:lnTo>
                  <a:pt x="590309" y="238890"/>
                </a:lnTo>
                <a:lnTo>
                  <a:pt x="638159" y="256496"/>
                </a:lnTo>
                <a:lnTo>
                  <a:pt x="683721" y="277796"/>
                </a:lnTo>
                <a:lnTo>
                  <a:pt x="726734" y="301364"/>
                </a:lnTo>
                <a:lnTo>
                  <a:pt x="766940" y="325777"/>
                </a:lnTo>
                <a:lnTo>
                  <a:pt x="803263" y="350383"/>
                </a:lnTo>
                <a:lnTo>
                  <a:pt x="840770" y="377900"/>
                </a:lnTo>
                <a:lnTo>
                  <a:pt x="879809" y="406498"/>
                </a:lnTo>
                <a:lnTo>
                  <a:pt x="920728" y="434349"/>
                </a:lnTo>
                <a:lnTo>
                  <a:pt x="963874" y="459624"/>
                </a:lnTo>
                <a:lnTo>
                  <a:pt x="1009596" y="480493"/>
                </a:lnTo>
                <a:lnTo>
                  <a:pt x="1058241" y="495127"/>
                </a:lnTo>
                <a:lnTo>
                  <a:pt x="1110158" y="501697"/>
                </a:lnTo>
                <a:lnTo>
                  <a:pt x="1163760" y="498276"/>
                </a:lnTo>
                <a:lnTo>
                  <a:pt x="1215364" y="486757"/>
                </a:lnTo>
                <a:lnTo>
                  <a:pt x="1265223" y="471117"/>
                </a:lnTo>
                <a:lnTo>
                  <a:pt x="1313588" y="455330"/>
                </a:lnTo>
                <a:lnTo>
                  <a:pt x="1361469" y="442815"/>
                </a:lnTo>
                <a:lnTo>
                  <a:pt x="1409659" y="435024"/>
                </a:lnTo>
                <a:lnTo>
                  <a:pt x="1458994" y="432550"/>
                </a:lnTo>
                <a:lnTo>
                  <a:pt x="1510312" y="435988"/>
                </a:lnTo>
                <a:lnTo>
                  <a:pt x="1563478" y="443404"/>
                </a:lnTo>
                <a:lnTo>
                  <a:pt x="1615268" y="450340"/>
                </a:lnTo>
                <a:lnTo>
                  <a:pt x="1667425" y="454374"/>
                </a:lnTo>
                <a:lnTo>
                  <a:pt x="1721691" y="453082"/>
                </a:lnTo>
                <a:lnTo>
                  <a:pt x="1772803" y="443040"/>
                </a:lnTo>
                <a:lnTo>
                  <a:pt x="1820161" y="424451"/>
                </a:lnTo>
                <a:lnTo>
                  <a:pt x="1863424" y="401045"/>
                </a:lnTo>
                <a:lnTo>
                  <a:pt x="1902248" y="376552"/>
                </a:lnTo>
                <a:lnTo>
                  <a:pt x="1947935" y="344939"/>
                </a:lnTo>
                <a:lnTo>
                  <a:pt x="1991309" y="311810"/>
                </a:lnTo>
                <a:lnTo>
                  <a:pt x="2033020" y="277603"/>
                </a:lnTo>
                <a:lnTo>
                  <a:pt x="2073717" y="242757"/>
                </a:lnTo>
                <a:lnTo>
                  <a:pt x="2114047" y="207710"/>
                </a:lnTo>
                <a:lnTo>
                  <a:pt x="2154659" y="172901"/>
                </a:lnTo>
                <a:lnTo>
                  <a:pt x="2196203" y="138769"/>
                </a:lnTo>
                <a:lnTo>
                  <a:pt x="2230523" y="111662"/>
                </a:lnTo>
                <a:lnTo>
                  <a:pt x="2268049" y="84824"/>
                </a:lnTo>
                <a:lnTo>
                  <a:pt x="2309502" y="61261"/>
                </a:lnTo>
                <a:lnTo>
                  <a:pt x="2355602" y="43977"/>
                </a:lnTo>
                <a:lnTo>
                  <a:pt x="2412321" y="37795"/>
                </a:lnTo>
                <a:lnTo>
                  <a:pt x="2461587" y="48663"/>
                </a:lnTo>
                <a:lnTo>
                  <a:pt x="2504371" y="71294"/>
                </a:lnTo>
                <a:lnTo>
                  <a:pt x="2541645" y="100403"/>
                </a:lnTo>
                <a:lnTo>
                  <a:pt x="2580294" y="137263"/>
                </a:lnTo>
                <a:lnTo>
                  <a:pt x="2615360" y="175602"/>
                </a:lnTo>
                <a:lnTo>
                  <a:pt x="2648297" y="214824"/>
                </a:lnTo>
                <a:lnTo>
                  <a:pt x="2680561" y="254336"/>
                </a:lnTo>
                <a:lnTo>
                  <a:pt x="2713604" y="293544"/>
                </a:lnTo>
                <a:lnTo>
                  <a:pt x="2748882" y="331851"/>
                </a:lnTo>
                <a:lnTo>
                  <a:pt x="2787848" y="368665"/>
                </a:lnTo>
                <a:lnTo>
                  <a:pt x="2824741" y="395454"/>
                </a:lnTo>
                <a:lnTo>
                  <a:pt x="2868229" y="418559"/>
                </a:lnTo>
                <a:lnTo>
                  <a:pt x="2916849" y="438306"/>
                </a:lnTo>
                <a:lnTo>
                  <a:pt x="2969141" y="455023"/>
                </a:lnTo>
                <a:lnTo>
                  <a:pt x="3023643" y="469040"/>
                </a:lnTo>
                <a:lnTo>
                  <a:pt x="3078893" y="480684"/>
                </a:lnTo>
                <a:lnTo>
                  <a:pt x="3133429" y="490284"/>
                </a:lnTo>
                <a:lnTo>
                  <a:pt x="3185791" y="498167"/>
                </a:lnTo>
                <a:lnTo>
                  <a:pt x="3239901" y="499738"/>
                </a:lnTo>
                <a:lnTo>
                  <a:pt x="3290479" y="490289"/>
                </a:lnTo>
                <a:lnTo>
                  <a:pt x="3337492" y="472083"/>
                </a:lnTo>
                <a:lnTo>
                  <a:pt x="3380905" y="447383"/>
                </a:lnTo>
                <a:lnTo>
                  <a:pt x="3420687" y="418449"/>
                </a:lnTo>
                <a:lnTo>
                  <a:pt x="3456801" y="387546"/>
                </a:lnTo>
                <a:lnTo>
                  <a:pt x="3489216" y="356934"/>
                </a:lnTo>
                <a:lnTo>
                  <a:pt x="3517898" y="328876"/>
                </a:lnTo>
                <a:lnTo>
                  <a:pt x="3549914" y="298955"/>
                </a:lnTo>
                <a:lnTo>
                  <a:pt x="3583957" y="270250"/>
                </a:lnTo>
                <a:lnTo>
                  <a:pt x="3620501" y="243609"/>
                </a:lnTo>
                <a:lnTo>
                  <a:pt x="3660019" y="219878"/>
                </a:lnTo>
                <a:lnTo>
                  <a:pt x="3702986" y="199905"/>
                </a:lnTo>
                <a:lnTo>
                  <a:pt x="3749876" y="184536"/>
                </a:lnTo>
                <a:lnTo>
                  <a:pt x="3801162" y="174620"/>
                </a:lnTo>
                <a:lnTo>
                  <a:pt x="3857319" y="171002"/>
                </a:lnTo>
                <a:lnTo>
                  <a:pt x="3910085" y="170856"/>
                </a:lnTo>
                <a:lnTo>
                  <a:pt x="3962709" y="169559"/>
                </a:lnTo>
                <a:lnTo>
                  <a:pt x="4014702" y="165249"/>
                </a:lnTo>
                <a:lnTo>
                  <a:pt x="4065575" y="156067"/>
                </a:lnTo>
                <a:lnTo>
                  <a:pt x="4118490" y="141591"/>
                </a:lnTo>
                <a:lnTo>
                  <a:pt x="4170323" y="125528"/>
                </a:lnTo>
                <a:lnTo>
                  <a:pt x="4222182" y="109577"/>
                </a:lnTo>
                <a:lnTo>
                  <a:pt x="4275176" y="95437"/>
                </a:lnTo>
                <a:lnTo>
                  <a:pt x="4331267" y="87948"/>
                </a:lnTo>
                <a:lnTo>
                  <a:pt x="4383385" y="91481"/>
                </a:lnTo>
                <a:lnTo>
                  <a:pt x="4431726" y="104071"/>
                </a:lnTo>
                <a:lnTo>
                  <a:pt x="4476485" y="123756"/>
                </a:lnTo>
                <a:lnTo>
                  <a:pt x="4517855" y="148572"/>
                </a:lnTo>
                <a:lnTo>
                  <a:pt x="4556030" y="176556"/>
                </a:lnTo>
                <a:lnTo>
                  <a:pt x="4591206" y="205744"/>
                </a:lnTo>
                <a:lnTo>
                  <a:pt x="4623577" y="234172"/>
                </a:lnTo>
                <a:lnTo>
                  <a:pt x="4656617" y="263754"/>
                </a:lnTo>
                <a:lnTo>
                  <a:pt x="4692876" y="293714"/>
                </a:lnTo>
                <a:lnTo>
                  <a:pt x="4733729" y="320252"/>
                </a:lnTo>
                <a:lnTo>
                  <a:pt x="4780550" y="339569"/>
                </a:lnTo>
                <a:lnTo>
                  <a:pt x="4832436" y="348352"/>
                </a:lnTo>
                <a:lnTo>
                  <a:pt x="4880037" y="345473"/>
                </a:lnTo>
                <a:lnTo>
                  <a:pt x="4926288" y="334410"/>
                </a:lnTo>
                <a:lnTo>
                  <a:pt x="4974124" y="318640"/>
                </a:lnTo>
                <a:lnTo>
                  <a:pt x="5026243" y="301286"/>
                </a:lnTo>
                <a:lnTo>
                  <a:pt x="5077172" y="288745"/>
                </a:lnTo>
                <a:lnTo>
                  <a:pt x="5129587" y="285266"/>
                </a:lnTo>
                <a:lnTo>
                  <a:pt x="5186164" y="295094"/>
                </a:lnTo>
                <a:lnTo>
                  <a:pt x="5232479" y="313938"/>
                </a:lnTo>
                <a:lnTo>
                  <a:pt x="5273937" y="338775"/>
                </a:lnTo>
                <a:lnTo>
                  <a:pt x="5311980" y="366442"/>
                </a:lnTo>
                <a:lnTo>
                  <a:pt x="5348051" y="393773"/>
                </a:lnTo>
                <a:lnTo>
                  <a:pt x="5386187" y="420685"/>
                </a:lnTo>
                <a:lnTo>
                  <a:pt x="5428263" y="446141"/>
                </a:lnTo>
                <a:lnTo>
                  <a:pt x="5474594" y="467121"/>
                </a:lnTo>
                <a:lnTo>
                  <a:pt x="5525496" y="480603"/>
                </a:lnTo>
                <a:lnTo>
                  <a:pt x="5579324" y="480672"/>
                </a:lnTo>
                <a:lnTo>
                  <a:pt x="5629100" y="466477"/>
                </a:lnTo>
                <a:lnTo>
                  <a:pt x="5673519" y="443620"/>
                </a:lnTo>
                <a:lnTo>
                  <a:pt x="5711273" y="417700"/>
                </a:lnTo>
                <a:lnTo>
                  <a:pt x="5748460" y="387573"/>
                </a:lnTo>
                <a:lnTo>
                  <a:pt x="5783552" y="356217"/>
                </a:lnTo>
                <a:lnTo>
                  <a:pt x="5818144" y="324554"/>
                </a:lnTo>
                <a:lnTo>
                  <a:pt x="5853831" y="293506"/>
                </a:lnTo>
                <a:lnTo>
                  <a:pt x="5886411" y="266345"/>
                </a:lnTo>
                <a:lnTo>
                  <a:pt x="5924437" y="238277"/>
                </a:lnTo>
                <a:lnTo>
                  <a:pt x="5967835" y="215357"/>
                </a:lnTo>
                <a:lnTo>
                  <a:pt x="6016531" y="203641"/>
                </a:lnTo>
                <a:lnTo>
                  <a:pt x="6069636" y="204958"/>
                </a:lnTo>
                <a:lnTo>
                  <a:pt x="6120378" y="216147"/>
                </a:lnTo>
                <a:lnTo>
                  <a:pt x="6168845" y="234980"/>
                </a:lnTo>
                <a:lnTo>
                  <a:pt x="6215127" y="259227"/>
                </a:lnTo>
                <a:lnTo>
                  <a:pt x="6259312" y="286660"/>
                </a:lnTo>
                <a:lnTo>
                  <a:pt x="6301491" y="315050"/>
                </a:lnTo>
                <a:lnTo>
                  <a:pt x="6341752" y="342167"/>
                </a:lnTo>
                <a:lnTo>
                  <a:pt x="6380185" y="365782"/>
                </a:lnTo>
                <a:lnTo>
                  <a:pt x="6423028" y="388793"/>
                </a:lnTo>
                <a:lnTo>
                  <a:pt x="6467963" y="409143"/>
                </a:lnTo>
                <a:lnTo>
                  <a:pt x="6516072" y="425165"/>
                </a:lnTo>
                <a:lnTo>
                  <a:pt x="6568437" y="435188"/>
                </a:lnTo>
                <a:lnTo>
                  <a:pt x="6622912" y="435121"/>
                </a:lnTo>
                <a:lnTo>
                  <a:pt x="6675261" y="424523"/>
                </a:lnTo>
                <a:lnTo>
                  <a:pt x="6724689" y="407338"/>
                </a:lnTo>
                <a:lnTo>
                  <a:pt x="6770405" y="387512"/>
                </a:lnTo>
                <a:lnTo>
                  <a:pt x="6817192" y="369518"/>
                </a:lnTo>
                <a:lnTo>
                  <a:pt x="6866719" y="358437"/>
                </a:lnTo>
                <a:lnTo>
                  <a:pt x="6917642" y="357349"/>
                </a:lnTo>
                <a:lnTo>
                  <a:pt x="6968615" y="369338"/>
                </a:lnTo>
                <a:lnTo>
                  <a:pt x="7014078" y="392241"/>
                </a:lnTo>
                <a:lnTo>
                  <a:pt x="7054250" y="420553"/>
                </a:lnTo>
                <a:lnTo>
                  <a:pt x="7091961" y="450772"/>
                </a:lnTo>
                <a:lnTo>
                  <a:pt x="7130045" y="479396"/>
                </a:lnTo>
                <a:lnTo>
                  <a:pt x="7171540" y="505639"/>
                </a:lnTo>
                <a:lnTo>
                  <a:pt x="7216696" y="526207"/>
                </a:lnTo>
                <a:lnTo>
                  <a:pt x="7266679" y="535608"/>
                </a:lnTo>
                <a:lnTo>
                  <a:pt x="7322654" y="528355"/>
                </a:lnTo>
                <a:lnTo>
                  <a:pt x="7371997" y="510250"/>
                </a:lnTo>
                <a:lnTo>
                  <a:pt x="7417450" y="488596"/>
                </a:lnTo>
                <a:lnTo>
                  <a:pt x="7462147" y="466177"/>
                </a:lnTo>
                <a:lnTo>
                  <a:pt x="7509218" y="445779"/>
                </a:lnTo>
                <a:lnTo>
                  <a:pt x="7561720" y="428712"/>
                </a:lnTo>
                <a:lnTo>
                  <a:pt x="7615455" y="415523"/>
                </a:lnTo>
                <a:lnTo>
                  <a:pt x="7670504" y="404737"/>
                </a:lnTo>
                <a:lnTo>
                  <a:pt x="7726948" y="394878"/>
                </a:lnTo>
                <a:lnTo>
                  <a:pt x="7777807" y="383347"/>
                </a:lnTo>
                <a:lnTo>
                  <a:pt x="7825727" y="368057"/>
                </a:lnTo>
                <a:lnTo>
                  <a:pt x="7872111" y="350588"/>
                </a:lnTo>
                <a:lnTo>
                  <a:pt x="7918363" y="332521"/>
                </a:lnTo>
                <a:lnTo>
                  <a:pt x="7967723" y="315723"/>
                </a:lnTo>
                <a:lnTo>
                  <a:pt x="8016921" y="304485"/>
                </a:lnTo>
                <a:lnTo>
                  <a:pt x="8067996" y="299963"/>
                </a:lnTo>
                <a:lnTo>
                  <a:pt x="8122986" y="303310"/>
                </a:lnTo>
                <a:lnTo>
                  <a:pt x="8175209" y="316014"/>
                </a:lnTo>
                <a:lnTo>
                  <a:pt x="8225331" y="337051"/>
                </a:lnTo>
                <a:lnTo>
                  <a:pt x="8272293" y="361904"/>
                </a:lnTo>
                <a:lnTo>
                  <a:pt x="8315036" y="386051"/>
                </a:lnTo>
                <a:lnTo>
                  <a:pt x="8357681" y="409964"/>
                </a:lnTo>
                <a:lnTo>
                  <a:pt x="8401310" y="434441"/>
                </a:lnTo>
                <a:lnTo>
                  <a:pt x="8446107" y="458659"/>
                </a:lnTo>
                <a:lnTo>
                  <a:pt x="8492256" y="481792"/>
                </a:lnTo>
                <a:lnTo>
                  <a:pt x="8539942" y="503016"/>
                </a:lnTo>
                <a:lnTo>
                  <a:pt x="8589350" y="521506"/>
                </a:lnTo>
                <a:lnTo>
                  <a:pt x="8640664" y="536437"/>
                </a:lnTo>
                <a:lnTo>
                  <a:pt x="8694069" y="546986"/>
                </a:lnTo>
                <a:lnTo>
                  <a:pt x="8746913" y="549177"/>
                </a:lnTo>
                <a:lnTo>
                  <a:pt x="8797535" y="541184"/>
                </a:lnTo>
                <a:lnTo>
                  <a:pt x="8845806" y="525162"/>
                </a:lnTo>
                <a:lnTo>
                  <a:pt x="8891593" y="503263"/>
                </a:lnTo>
                <a:lnTo>
                  <a:pt x="8934769" y="477640"/>
                </a:lnTo>
                <a:lnTo>
                  <a:pt x="8975202" y="450449"/>
                </a:lnTo>
                <a:lnTo>
                  <a:pt x="9012763" y="423841"/>
                </a:lnTo>
                <a:lnTo>
                  <a:pt x="9047321" y="399971"/>
                </a:lnTo>
                <a:lnTo>
                  <a:pt x="9087886" y="374123"/>
                </a:lnTo>
                <a:lnTo>
                  <a:pt x="9128888" y="349983"/>
                </a:lnTo>
                <a:lnTo>
                  <a:pt x="9170720" y="327533"/>
                </a:lnTo>
                <a:lnTo>
                  <a:pt x="9213774" y="306756"/>
                </a:lnTo>
                <a:lnTo>
                  <a:pt x="9258443" y="287632"/>
                </a:lnTo>
                <a:lnTo>
                  <a:pt x="9305119" y="270143"/>
                </a:lnTo>
                <a:lnTo>
                  <a:pt x="9354193" y="254273"/>
                </a:lnTo>
                <a:lnTo>
                  <a:pt x="9406059" y="240001"/>
                </a:lnTo>
                <a:lnTo>
                  <a:pt x="9461466" y="227640"/>
                </a:lnTo>
                <a:lnTo>
                  <a:pt x="9515019" y="219204"/>
                </a:lnTo>
                <a:lnTo>
                  <a:pt x="9567112" y="214944"/>
                </a:lnTo>
                <a:lnTo>
                  <a:pt x="9618138" y="215111"/>
                </a:lnTo>
                <a:lnTo>
                  <a:pt x="9668489" y="219954"/>
                </a:lnTo>
                <a:lnTo>
                  <a:pt x="9718560" y="229727"/>
                </a:lnTo>
                <a:lnTo>
                  <a:pt x="9768744" y="244678"/>
                </a:lnTo>
                <a:lnTo>
                  <a:pt x="9819433" y="265058"/>
                </a:lnTo>
                <a:lnTo>
                  <a:pt x="9864454" y="286954"/>
                </a:lnTo>
                <a:lnTo>
                  <a:pt x="9906893" y="309262"/>
                </a:lnTo>
                <a:lnTo>
                  <a:pt x="9948238" y="330679"/>
                </a:lnTo>
                <a:lnTo>
                  <a:pt x="9989974" y="349902"/>
                </a:lnTo>
                <a:lnTo>
                  <a:pt x="10033589" y="365628"/>
                </a:lnTo>
                <a:lnTo>
                  <a:pt x="10080569" y="376553"/>
                </a:lnTo>
                <a:lnTo>
                  <a:pt x="10132399" y="381374"/>
                </a:lnTo>
                <a:lnTo>
                  <a:pt x="10190567" y="378787"/>
                </a:lnTo>
                <a:lnTo>
                  <a:pt x="10242550" y="372638"/>
                </a:lnTo>
                <a:lnTo>
                  <a:pt x="10294632" y="367722"/>
                </a:lnTo>
                <a:lnTo>
                  <a:pt x="10346684" y="367421"/>
                </a:lnTo>
                <a:lnTo>
                  <a:pt x="10398581" y="375117"/>
                </a:lnTo>
                <a:lnTo>
                  <a:pt x="10448477" y="391361"/>
                </a:lnTo>
                <a:lnTo>
                  <a:pt x="10494461" y="412521"/>
                </a:lnTo>
                <a:lnTo>
                  <a:pt x="10538110" y="436124"/>
                </a:lnTo>
                <a:lnTo>
                  <a:pt x="10581005" y="459698"/>
                </a:lnTo>
                <a:lnTo>
                  <a:pt x="10629069" y="483029"/>
                </a:lnTo>
                <a:lnTo>
                  <a:pt x="10676816" y="501580"/>
                </a:lnTo>
                <a:lnTo>
                  <a:pt x="10724326" y="514568"/>
                </a:lnTo>
                <a:lnTo>
                  <a:pt x="10771681" y="521213"/>
                </a:lnTo>
                <a:lnTo>
                  <a:pt x="10818960" y="520730"/>
                </a:lnTo>
                <a:lnTo>
                  <a:pt x="10866245" y="512339"/>
                </a:lnTo>
                <a:lnTo>
                  <a:pt x="10913617" y="495257"/>
                </a:lnTo>
                <a:lnTo>
                  <a:pt x="10961155" y="468703"/>
                </a:lnTo>
                <a:lnTo>
                  <a:pt x="11004921" y="437438"/>
                </a:lnTo>
                <a:lnTo>
                  <a:pt x="11045576" y="404263"/>
                </a:lnTo>
                <a:lnTo>
                  <a:pt x="11083779" y="369633"/>
                </a:lnTo>
                <a:lnTo>
                  <a:pt x="11120189" y="334001"/>
                </a:lnTo>
                <a:lnTo>
                  <a:pt x="11155466" y="297822"/>
                </a:lnTo>
                <a:lnTo>
                  <a:pt x="11190267" y="261549"/>
                </a:lnTo>
                <a:lnTo>
                  <a:pt x="11225253" y="225637"/>
                </a:lnTo>
                <a:lnTo>
                  <a:pt x="11257687" y="194519"/>
                </a:lnTo>
                <a:lnTo>
                  <a:pt x="11294815" y="164498"/>
                </a:lnTo>
                <a:lnTo>
                  <a:pt x="11337500" y="138703"/>
                </a:lnTo>
                <a:lnTo>
                  <a:pt x="11386607" y="120265"/>
                </a:lnTo>
                <a:lnTo>
                  <a:pt x="11439130" y="116602"/>
                </a:lnTo>
                <a:lnTo>
                  <a:pt x="11486136" y="129927"/>
                </a:lnTo>
                <a:lnTo>
                  <a:pt x="11526435" y="153963"/>
                </a:lnTo>
                <a:lnTo>
                  <a:pt x="11558832" y="182432"/>
                </a:lnTo>
                <a:lnTo>
                  <a:pt x="11591633" y="219163"/>
                </a:lnTo>
                <a:lnTo>
                  <a:pt x="11621975" y="258169"/>
                </a:lnTo>
                <a:lnTo>
                  <a:pt x="11651442" y="298228"/>
                </a:lnTo>
                <a:lnTo>
                  <a:pt x="11681615" y="338124"/>
                </a:lnTo>
                <a:lnTo>
                  <a:pt x="11714077" y="376637"/>
                </a:lnTo>
                <a:lnTo>
                  <a:pt x="11750410" y="412547"/>
                </a:lnTo>
                <a:lnTo>
                  <a:pt x="11792196" y="444637"/>
                </a:lnTo>
                <a:lnTo>
                  <a:pt x="11834685" y="464080"/>
                </a:lnTo>
                <a:lnTo>
                  <a:pt x="11875029" y="467004"/>
                </a:lnTo>
                <a:lnTo>
                  <a:pt x="11912897" y="456537"/>
                </a:lnTo>
                <a:lnTo>
                  <a:pt x="11947958" y="435804"/>
                </a:lnTo>
                <a:lnTo>
                  <a:pt x="11979881" y="407932"/>
                </a:lnTo>
                <a:lnTo>
                  <a:pt x="12008334" y="376047"/>
                </a:lnTo>
                <a:lnTo>
                  <a:pt x="12032987" y="343275"/>
                </a:lnTo>
                <a:lnTo>
                  <a:pt x="12069566" y="287575"/>
                </a:lnTo>
                <a:lnTo>
                  <a:pt x="12093531" y="248955"/>
                </a:lnTo>
                <a:lnTo>
                  <a:pt x="12119704" y="206779"/>
                </a:lnTo>
                <a:lnTo>
                  <a:pt x="12148796" y="163269"/>
                </a:lnTo>
                <a:lnTo>
                  <a:pt x="12181521" y="120643"/>
                </a:lnTo>
                <a:lnTo>
                  <a:pt x="12218592" y="81122"/>
                </a:lnTo>
                <a:lnTo>
                  <a:pt x="12260720" y="46927"/>
                </a:lnTo>
                <a:lnTo>
                  <a:pt x="12308619" y="20278"/>
                </a:lnTo>
                <a:lnTo>
                  <a:pt x="12353527" y="5959"/>
                </a:lnTo>
                <a:lnTo>
                  <a:pt x="12400711" y="0"/>
                </a:lnTo>
                <a:lnTo>
                  <a:pt x="12449114" y="1324"/>
                </a:lnTo>
                <a:lnTo>
                  <a:pt x="12497677" y="8853"/>
                </a:lnTo>
                <a:lnTo>
                  <a:pt x="12545344" y="21510"/>
                </a:lnTo>
                <a:lnTo>
                  <a:pt x="12591056" y="38217"/>
                </a:lnTo>
                <a:lnTo>
                  <a:pt x="12633757" y="57897"/>
                </a:lnTo>
                <a:lnTo>
                  <a:pt x="12672387" y="79472"/>
                </a:lnTo>
                <a:lnTo>
                  <a:pt x="12705890" y="101863"/>
                </a:lnTo>
                <a:lnTo>
                  <a:pt x="12746259" y="136012"/>
                </a:lnTo>
                <a:lnTo>
                  <a:pt x="12781196" y="174079"/>
                </a:lnTo>
                <a:lnTo>
                  <a:pt x="12811480" y="214985"/>
                </a:lnTo>
                <a:lnTo>
                  <a:pt x="12837893" y="257651"/>
                </a:lnTo>
                <a:lnTo>
                  <a:pt x="12861216" y="300995"/>
                </a:lnTo>
                <a:lnTo>
                  <a:pt x="12882228" y="343939"/>
                </a:lnTo>
                <a:lnTo>
                  <a:pt x="12901712" y="385404"/>
                </a:lnTo>
                <a:lnTo>
                  <a:pt x="12922282" y="429753"/>
                </a:lnTo>
                <a:lnTo>
                  <a:pt x="12942497" y="474154"/>
                </a:lnTo>
                <a:lnTo>
                  <a:pt x="12962585" y="518569"/>
                </a:lnTo>
                <a:lnTo>
                  <a:pt x="12982777" y="562961"/>
                </a:lnTo>
                <a:lnTo>
                  <a:pt x="13003300" y="607291"/>
                </a:lnTo>
                <a:lnTo>
                  <a:pt x="13004799" y="610436"/>
                </a:lnTo>
              </a:path>
            </a:pathLst>
          </a:custGeom>
          <a:ln w="31750">
            <a:solidFill>
              <a:srgbClr val="A6A6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117" y="5877991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5966" y="5712047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2" y="184898"/>
                </a:moveTo>
                <a:lnTo>
                  <a:pt x="77127" y="184898"/>
                </a:lnTo>
                <a:lnTo>
                  <a:pt x="135293" y="240753"/>
                </a:lnTo>
                <a:lnTo>
                  <a:pt x="136944" y="238746"/>
                </a:lnTo>
                <a:lnTo>
                  <a:pt x="128442" y="184898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990" y="210527"/>
                </a:lnTo>
                <a:lnTo>
                  <a:pt x="77127" y="184898"/>
                </a:lnTo>
                <a:lnTo>
                  <a:pt x="128442" y="184898"/>
                </a:lnTo>
                <a:lnTo>
                  <a:pt x="118161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3015" y="6143004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69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8864" y="597708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4" y="184898"/>
                </a:moveTo>
                <a:lnTo>
                  <a:pt x="77127" y="184898"/>
                </a:lnTo>
                <a:lnTo>
                  <a:pt x="135293" y="240752"/>
                </a:lnTo>
                <a:lnTo>
                  <a:pt x="136944" y="238720"/>
                </a:lnTo>
                <a:lnTo>
                  <a:pt x="128444" y="184898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69"/>
                </a:lnTo>
                <a:lnTo>
                  <a:pt x="0" y="207897"/>
                </a:lnTo>
                <a:lnTo>
                  <a:pt x="990" y="210526"/>
                </a:lnTo>
                <a:lnTo>
                  <a:pt x="77127" y="184898"/>
                </a:lnTo>
                <a:lnTo>
                  <a:pt x="128444" y="184898"/>
                </a:lnTo>
                <a:lnTo>
                  <a:pt x="118161" y="119785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43351" y="5694461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69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39200" y="5528541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3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4" y="238721"/>
                </a:lnTo>
                <a:lnTo>
                  <a:pt x="128443" y="184899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5" y="108470"/>
                </a:lnTo>
                <a:lnTo>
                  <a:pt x="0" y="207899"/>
                </a:lnTo>
                <a:lnTo>
                  <a:pt x="990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38542" y="6123929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69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34390" y="5957985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3" y="184898"/>
                </a:moveTo>
                <a:lnTo>
                  <a:pt x="77127" y="184898"/>
                </a:lnTo>
                <a:lnTo>
                  <a:pt x="135294" y="240752"/>
                </a:lnTo>
                <a:lnTo>
                  <a:pt x="136945" y="238746"/>
                </a:lnTo>
                <a:lnTo>
                  <a:pt x="128443" y="184898"/>
                </a:lnTo>
                <a:close/>
              </a:path>
              <a:path w="137160" h="241300">
                <a:moveTo>
                  <a:pt x="118758" y="0"/>
                </a:moveTo>
                <a:lnTo>
                  <a:pt x="67946" y="108494"/>
                </a:lnTo>
                <a:lnTo>
                  <a:pt x="0" y="207923"/>
                </a:lnTo>
                <a:lnTo>
                  <a:pt x="990" y="210526"/>
                </a:lnTo>
                <a:lnTo>
                  <a:pt x="77127" y="184898"/>
                </a:lnTo>
                <a:lnTo>
                  <a:pt x="128443" y="184898"/>
                </a:lnTo>
                <a:lnTo>
                  <a:pt x="118162" y="119785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97640" y="5745930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93488" y="5579986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1" y="184898"/>
                </a:moveTo>
                <a:lnTo>
                  <a:pt x="77127" y="184898"/>
                </a:lnTo>
                <a:lnTo>
                  <a:pt x="135293" y="240753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4" y="108496"/>
                </a:lnTo>
                <a:lnTo>
                  <a:pt x="0" y="207924"/>
                </a:lnTo>
                <a:lnTo>
                  <a:pt x="990" y="210527"/>
                </a:lnTo>
                <a:lnTo>
                  <a:pt x="77127" y="184898"/>
                </a:lnTo>
                <a:lnTo>
                  <a:pt x="128441" y="184898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80545" y="5991199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76393" y="582525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1" y="184898"/>
                </a:moveTo>
                <a:lnTo>
                  <a:pt x="77127" y="184898"/>
                </a:lnTo>
                <a:lnTo>
                  <a:pt x="135293" y="240752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5" y="108496"/>
                </a:lnTo>
                <a:lnTo>
                  <a:pt x="0" y="207923"/>
                </a:lnTo>
                <a:lnTo>
                  <a:pt x="990" y="210526"/>
                </a:lnTo>
                <a:lnTo>
                  <a:pt x="77127" y="184898"/>
                </a:lnTo>
                <a:lnTo>
                  <a:pt x="128441" y="184898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97086" y="6125938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92934" y="595999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1" y="184898"/>
                </a:moveTo>
                <a:lnTo>
                  <a:pt x="77127" y="184898"/>
                </a:lnTo>
                <a:lnTo>
                  <a:pt x="135293" y="240752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60" h="241300">
                <a:moveTo>
                  <a:pt x="118758" y="0"/>
                </a:moveTo>
                <a:lnTo>
                  <a:pt x="67946" y="108494"/>
                </a:lnTo>
                <a:lnTo>
                  <a:pt x="0" y="207923"/>
                </a:lnTo>
                <a:lnTo>
                  <a:pt x="991" y="210526"/>
                </a:lnTo>
                <a:lnTo>
                  <a:pt x="77127" y="184898"/>
                </a:lnTo>
                <a:lnTo>
                  <a:pt x="128441" y="184898"/>
                </a:lnTo>
                <a:lnTo>
                  <a:pt x="118160" y="119785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66190" y="5939358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62039" y="5773437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2" y="184900"/>
                </a:moveTo>
                <a:lnTo>
                  <a:pt x="77127" y="184900"/>
                </a:lnTo>
                <a:lnTo>
                  <a:pt x="135291" y="240753"/>
                </a:lnTo>
                <a:lnTo>
                  <a:pt x="136942" y="238721"/>
                </a:lnTo>
                <a:lnTo>
                  <a:pt x="128442" y="184900"/>
                </a:lnTo>
                <a:close/>
              </a:path>
              <a:path w="137160" h="241300">
                <a:moveTo>
                  <a:pt x="118758" y="0"/>
                </a:moveTo>
                <a:lnTo>
                  <a:pt x="67945" y="108471"/>
                </a:lnTo>
                <a:lnTo>
                  <a:pt x="0" y="207900"/>
                </a:lnTo>
                <a:lnTo>
                  <a:pt x="990" y="210529"/>
                </a:lnTo>
                <a:lnTo>
                  <a:pt x="77127" y="184900"/>
                </a:lnTo>
                <a:lnTo>
                  <a:pt x="128442" y="184900"/>
                </a:lnTo>
                <a:lnTo>
                  <a:pt x="118159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91776" y="5860379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87624" y="5694460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3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4" y="238721"/>
                </a:lnTo>
                <a:lnTo>
                  <a:pt x="128443" y="184899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4" y="108469"/>
                </a:lnTo>
                <a:lnTo>
                  <a:pt x="0" y="207899"/>
                </a:lnTo>
                <a:lnTo>
                  <a:pt x="990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17791" y="6078636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13639" y="5912690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3" y="184899"/>
                </a:moveTo>
                <a:lnTo>
                  <a:pt x="77128" y="184899"/>
                </a:lnTo>
                <a:lnTo>
                  <a:pt x="135294" y="240753"/>
                </a:lnTo>
                <a:lnTo>
                  <a:pt x="136945" y="238747"/>
                </a:lnTo>
                <a:lnTo>
                  <a:pt x="128443" y="184899"/>
                </a:lnTo>
                <a:close/>
              </a:path>
              <a:path w="137159" h="241300">
                <a:moveTo>
                  <a:pt x="118746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4" y="210527"/>
                </a:lnTo>
                <a:lnTo>
                  <a:pt x="77128" y="184899"/>
                </a:lnTo>
                <a:lnTo>
                  <a:pt x="128443" y="184899"/>
                </a:lnTo>
                <a:lnTo>
                  <a:pt x="118162" y="119786"/>
                </a:lnTo>
                <a:lnTo>
                  <a:pt x="118746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27689" y="6010275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23538" y="584435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8"/>
                </a:moveTo>
                <a:lnTo>
                  <a:pt x="77128" y="184898"/>
                </a:lnTo>
                <a:lnTo>
                  <a:pt x="135294" y="240752"/>
                </a:lnTo>
                <a:lnTo>
                  <a:pt x="136945" y="238720"/>
                </a:lnTo>
                <a:lnTo>
                  <a:pt x="128445" y="184898"/>
                </a:lnTo>
                <a:close/>
              </a:path>
              <a:path w="137159" h="241300">
                <a:moveTo>
                  <a:pt x="118746" y="0"/>
                </a:moveTo>
                <a:lnTo>
                  <a:pt x="67945" y="108469"/>
                </a:lnTo>
                <a:lnTo>
                  <a:pt x="0" y="207897"/>
                </a:lnTo>
                <a:lnTo>
                  <a:pt x="1003" y="210526"/>
                </a:lnTo>
                <a:lnTo>
                  <a:pt x="77128" y="184898"/>
                </a:lnTo>
                <a:lnTo>
                  <a:pt x="128445" y="184898"/>
                </a:lnTo>
                <a:lnTo>
                  <a:pt x="118162" y="119785"/>
                </a:lnTo>
                <a:lnTo>
                  <a:pt x="118746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39090" y="618383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4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34939" y="6017887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1" y="184899"/>
                </a:moveTo>
                <a:lnTo>
                  <a:pt x="77127" y="184899"/>
                </a:lnTo>
                <a:lnTo>
                  <a:pt x="135294" y="240753"/>
                </a:lnTo>
                <a:lnTo>
                  <a:pt x="136944" y="238747"/>
                </a:lnTo>
                <a:lnTo>
                  <a:pt x="128441" y="184899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3" y="210527"/>
                </a:lnTo>
                <a:lnTo>
                  <a:pt x="77127" y="184899"/>
                </a:lnTo>
                <a:lnTo>
                  <a:pt x="128441" y="184899"/>
                </a:lnTo>
                <a:lnTo>
                  <a:pt x="118160" y="119786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37063" y="6187057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4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32911" y="6021111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2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5" y="238747"/>
                </a:lnTo>
                <a:lnTo>
                  <a:pt x="128442" y="184899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3" y="210527"/>
                </a:lnTo>
                <a:lnTo>
                  <a:pt x="77127" y="184899"/>
                </a:lnTo>
                <a:lnTo>
                  <a:pt x="128442" y="184899"/>
                </a:lnTo>
                <a:lnTo>
                  <a:pt x="118160" y="119786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22983" y="5954935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18831" y="578901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900"/>
                </a:moveTo>
                <a:lnTo>
                  <a:pt x="77127" y="184900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900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5" y="108471"/>
                </a:lnTo>
                <a:lnTo>
                  <a:pt x="0" y="207899"/>
                </a:lnTo>
                <a:lnTo>
                  <a:pt x="1003" y="210527"/>
                </a:lnTo>
                <a:lnTo>
                  <a:pt x="77127" y="184900"/>
                </a:lnTo>
                <a:lnTo>
                  <a:pt x="128445" y="184900"/>
                </a:lnTo>
                <a:lnTo>
                  <a:pt x="118162" y="119786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714210" y="587134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710059" y="5705398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1" y="184898"/>
                </a:moveTo>
                <a:lnTo>
                  <a:pt x="77128" y="184898"/>
                </a:lnTo>
                <a:lnTo>
                  <a:pt x="135293" y="240753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3" y="210527"/>
                </a:lnTo>
                <a:lnTo>
                  <a:pt x="77128" y="184898"/>
                </a:lnTo>
                <a:lnTo>
                  <a:pt x="128441" y="184898"/>
                </a:lnTo>
                <a:lnTo>
                  <a:pt x="118160" y="119786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049161" y="6021535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045010" y="5855615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9"/>
                </a:moveTo>
                <a:lnTo>
                  <a:pt x="77127" y="184899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899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3" y="108471"/>
                </a:lnTo>
                <a:lnTo>
                  <a:pt x="0" y="207899"/>
                </a:lnTo>
                <a:lnTo>
                  <a:pt x="1002" y="210527"/>
                </a:lnTo>
                <a:lnTo>
                  <a:pt x="77127" y="184899"/>
                </a:lnTo>
                <a:lnTo>
                  <a:pt x="128445" y="184899"/>
                </a:lnTo>
                <a:lnTo>
                  <a:pt x="118162" y="119787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398587" y="6026744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394435" y="586082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3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4" y="238721"/>
                </a:lnTo>
                <a:lnTo>
                  <a:pt x="128443" y="184899"/>
                </a:lnTo>
                <a:close/>
              </a:path>
              <a:path w="137159" h="241300">
                <a:moveTo>
                  <a:pt x="118744" y="0"/>
                </a:moveTo>
                <a:lnTo>
                  <a:pt x="67944" y="108470"/>
                </a:lnTo>
                <a:lnTo>
                  <a:pt x="0" y="207899"/>
                </a:lnTo>
                <a:lnTo>
                  <a:pt x="1003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0" y="119786"/>
                </a:lnTo>
                <a:lnTo>
                  <a:pt x="118744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707369" y="616220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4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703218" y="5996259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2" y="184898"/>
                </a:moveTo>
                <a:lnTo>
                  <a:pt x="77127" y="184898"/>
                </a:lnTo>
                <a:lnTo>
                  <a:pt x="135293" y="240752"/>
                </a:lnTo>
                <a:lnTo>
                  <a:pt x="136945" y="238746"/>
                </a:lnTo>
                <a:lnTo>
                  <a:pt x="128442" y="184898"/>
                </a:lnTo>
                <a:close/>
              </a:path>
              <a:path w="137159" h="241300">
                <a:moveTo>
                  <a:pt x="118757" y="0"/>
                </a:moveTo>
                <a:lnTo>
                  <a:pt x="67945" y="108494"/>
                </a:lnTo>
                <a:lnTo>
                  <a:pt x="0" y="207923"/>
                </a:lnTo>
                <a:lnTo>
                  <a:pt x="1003" y="210526"/>
                </a:lnTo>
                <a:lnTo>
                  <a:pt x="77127" y="184898"/>
                </a:lnTo>
                <a:lnTo>
                  <a:pt x="128442" y="184898"/>
                </a:lnTo>
                <a:lnTo>
                  <a:pt x="118160" y="119785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455853" y="5771306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51701" y="5605386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8"/>
                </a:moveTo>
                <a:lnTo>
                  <a:pt x="77128" y="184898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898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69"/>
                </a:lnTo>
                <a:lnTo>
                  <a:pt x="0" y="207898"/>
                </a:lnTo>
                <a:lnTo>
                  <a:pt x="1003" y="210527"/>
                </a:lnTo>
                <a:lnTo>
                  <a:pt x="77128" y="184898"/>
                </a:lnTo>
                <a:lnTo>
                  <a:pt x="128445" y="184898"/>
                </a:lnTo>
                <a:lnTo>
                  <a:pt x="118162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839930" y="611517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835779" y="5949228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3" y="184899"/>
                </a:moveTo>
                <a:lnTo>
                  <a:pt x="77127" y="184899"/>
                </a:lnTo>
                <a:lnTo>
                  <a:pt x="135294" y="240753"/>
                </a:lnTo>
                <a:lnTo>
                  <a:pt x="136945" y="238747"/>
                </a:lnTo>
                <a:lnTo>
                  <a:pt x="128443" y="184899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4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2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501113" y="5661272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496963" y="5495353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8"/>
                </a:moveTo>
                <a:lnTo>
                  <a:pt x="77127" y="184898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898"/>
                </a:lnTo>
                <a:close/>
              </a:path>
              <a:path w="137159" h="241300">
                <a:moveTo>
                  <a:pt x="118757" y="0"/>
                </a:moveTo>
                <a:lnTo>
                  <a:pt x="67946" y="108469"/>
                </a:lnTo>
                <a:lnTo>
                  <a:pt x="0" y="207899"/>
                </a:lnTo>
                <a:lnTo>
                  <a:pt x="1003" y="210527"/>
                </a:lnTo>
                <a:lnTo>
                  <a:pt x="77127" y="184898"/>
                </a:lnTo>
                <a:lnTo>
                  <a:pt x="128445" y="184898"/>
                </a:lnTo>
                <a:lnTo>
                  <a:pt x="118162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0815081" y="1688836"/>
            <a:ext cx="871855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i="1" spc="10" dirty="0">
                <a:solidFill>
                  <a:srgbClr val="E0E0E0"/>
                </a:solidFill>
                <a:latin typeface="Calibri"/>
                <a:cs typeface="Calibri"/>
              </a:rPr>
              <a:t>d</a:t>
            </a:r>
            <a:r>
              <a:rPr sz="3600" i="1" spc="-570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spc="165" baseline="-12222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endParaRPr sz="3750" baseline="-12222">
              <a:latin typeface="Verdana"/>
              <a:cs typeface="Verdan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0732031" y="2268352"/>
            <a:ext cx="217804" cy="92710"/>
          </a:xfrm>
          <a:custGeom>
            <a:avLst/>
            <a:gdLst/>
            <a:ahLst/>
            <a:cxnLst/>
            <a:rect l="l" t="t" r="r" b="b"/>
            <a:pathLst>
              <a:path w="217804" h="92710">
                <a:moveTo>
                  <a:pt x="217247" y="70748"/>
                </a:moveTo>
                <a:lnTo>
                  <a:pt x="191791" y="35365"/>
                </a:lnTo>
                <a:lnTo>
                  <a:pt x="117615" y="6384"/>
                </a:lnTo>
                <a:lnTo>
                  <a:pt x="74627" y="0"/>
                </a:lnTo>
                <a:lnTo>
                  <a:pt x="38167" y="780"/>
                </a:lnTo>
                <a:lnTo>
                  <a:pt x="12026" y="8224"/>
                </a:lnTo>
                <a:lnTo>
                  <a:pt x="0" y="21827"/>
                </a:lnTo>
                <a:lnTo>
                  <a:pt x="5045" y="39305"/>
                </a:lnTo>
                <a:lnTo>
                  <a:pt x="25470" y="57238"/>
                </a:lnTo>
                <a:lnTo>
                  <a:pt x="58068" y="73566"/>
                </a:lnTo>
                <a:lnTo>
                  <a:pt x="99631" y="86229"/>
                </a:lnTo>
                <a:lnTo>
                  <a:pt x="142623" y="92601"/>
                </a:lnTo>
                <a:lnTo>
                  <a:pt x="179080" y="91814"/>
                </a:lnTo>
                <a:lnTo>
                  <a:pt x="205217" y="84365"/>
                </a:lnTo>
                <a:lnTo>
                  <a:pt x="217247" y="70748"/>
                </a:lnTo>
                <a:close/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240332" y="3406295"/>
            <a:ext cx="707390" cy="0"/>
          </a:xfrm>
          <a:custGeom>
            <a:avLst/>
            <a:gdLst/>
            <a:ahLst/>
            <a:cxnLst/>
            <a:rect l="l" t="t" r="r" b="b"/>
            <a:pathLst>
              <a:path w="707390">
                <a:moveTo>
                  <a:pt x="0" y="0"/>
                </a:moveTo>
                <a:lnTo>
                  <a:pt x="706961" y="0"/>
                </a:lnTo>
              </a:path>
            </a:pathLst>
          </a:custGeom>
          <a:ln w="31750">
            <a:solidFill>
              <a:srgbClr val="8080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594942" y="2723581"/>
            <a:ext cx="154305" cy="683260"/>
          </a:xfrm>
          <a:custGeom>
            <a:avLst/>
            <a:gdLst/>
            <a:ahLst/>
            <a:cxnLst/>
            <a:rect l="l" t="t" r="r" b="b"/>
            <a:pathLst>
              <a:path w="154304" h="683260">
                <a:moveTo>
                  <a:pt x="0" y="682714"/>
                </a:moveTo>
                <a:lnTo>
                  <a:pt x="153721" y="0"/>
                </a:lnTo>
              </a:path>
            </a:pathLst>
          </a:custGeom>
          <a:ln w="317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612988" y="2447041"/>
            <a:ext cx="228600" cy="401320"/>
          </a:xfrm>
          <a:custGeom>
            <a:avLst/>
            <a:gdLst/>
            <a:ahLst/>
            <a:cxnLst/>
            <a:rect l="l" t="t" r="r" b="b"/>
            <a:pathLst>
              <a:path w="228600" h="401319">
                <a:moveTo>
                  <a:pt x="214097" y="308140"/>
                </a:moveTo>
                <a:lnTo>
                  <a:pt x="128562" y="308140"/>
                </a:lnTo>
                <a:lnTo>
                  <a:pt x="225501" y="401255"/>
                </a:lnTo>
                <a:lnTo>
                  <a:pt x="228271" y="397889"/>
                </a:lnTo>
                <a:lnTo>
                  <a:pt x="214097" y="308140"/>
                </a:lnTo>
                <a:close/>
              </a:path>
              <a:path w="228600" h="401319">
                <a:moveTo>
                  <a:pt x="197943" y="0"/>
                </a:moveTo>
                <a:lnTo>
                  <a:pt x="113258" y="180797"/>
                </a:lnTo>
                <a:lnTo>
                  <a:pt x="0" y="346494"/>
                </a:lnTo>
                <a:lnTo>
                  <a:pt x="1689" y="350861"/>
                </a:lnTo>
                <a:lnTo>
                  <a:pt x="128562" y="308140"/>
                </a:lnTo>
                <a:lnTo>
                  <a:pt x="214097" y="308140"/>
                </a:lnTo>
                <a:lnTo>
                  <a:pt x="196964" y="199642"/>
                </a:lnTo>
                <a:lnTo>
                  <a:pt x="197943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911828" y="355600"/>
            <a:ext cx="266827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40" dirty="0">
                <a:solidFill>
                  <a:srgbClr val="E0E0E0"/>
                </a:solidFill>
                <a:latin typeface="Calibri"/>
                <a:cs typeface="Calibri"/>
              </a:rPr>
              <a:t>shad</a:t>
            </a:r>
            <a:r>
              <a:rPr sz="2400" spc="35" dirty="0">
                <a:solidFill>
                  <a:srgbClr val="E0E0E0"/>
                </a:solidFill>
                <a:latin typeface="Calibri"/>
                <a:cs typeface="Calibri"/>
              </a:rPr>
              <a:t>o</a:t>
            </a:r>
            <a:r>
              <a:rPr sz="2400" spc="50" dirty="0">
                <a:solidFill>
                  <a:srgbClr val="E0E0E0"/>
                </a:solidFill>
                <a:latin typeface="Calibri"/>
                <a:cs typeface="Calibri"/>
              </a:rPr>
              <a:t>wing–mas</a:t>
            </a:r>
            <a:r>
              <a:rPr sz="2400" spc="80" dirty="0">
                <a:solidFill>
                  <a:srgbClr val="E0E0E0"/>
                </a:solidFill>
                <a:latin typeface="Calibri"/>
                <a:cs typeface="Calibri"/>
              </a:rPr>
              <a:t>k</a:t>
            </a:r>
            <a:r>
              <a:rPr sz="2400" spc="90" dirty="0">
                <a:solidFill>
                  <a:srgbClr val="E0E0E0"/>
                </a:solidFill>
                <a:latin typeface="Calibri"/>
                <a:cs typeface="Calibri"/>
              </a:rPr>
              <a:t>ing</a:t>
            </a:r>
            <a:endParaRPr sz="2400">
              <a:latin typeface="Calibri"/>
              <a:cs typeface="Calibri"/>
            </a:endParaRPr>
          </a:p>
          <a:p>
            <a:pPr marR="47625" algn="ctr">
              <a:lnSpc>
                <a:spcPts val="4230"/>
              </a:lnSpc>
            </a:pP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G</a:t>
            </a:r>
            <a:r>
              <a:rPr sz="3550" spc="55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spc="5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i="1" spc="-819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spc="-60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i="1" spc="-60" dirty="0">
                <a:solidFill>
                  <a:srgbClr val="E0E0E0"/>
                </a:solidFill>
                <a:latin typeface="Arial"/>
                <a:cs typeface="Arial"/>
              </a:rPr>
              <a:t>, </a:t>
            </a:r>
            <a:r>
              <a:rPr sz="3550" spc="90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90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96348" y="355600"/>
            <a:ext cx="248793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normal</a:t>
            </a:r>
            <a:r>
              <a:rPr sz="2400" spc="-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distribution</a:t>
            </a:r>
            <a:endParaRPr sz="2400">
              <a:latin typeface="Calibri"/>
              <a:cs typeface="Calibri"/>
            </a:endParaRPr>
          </a:p>
          <a:p>
            <a:pPr marL="27940" algn="ctr">
              <a:lnSpc>
                <a:spcPts val="4230"/>
              </a:lnSpc>
            </a:pPr>
            <a:r>
              <a:rPr sz="3550" i="1" spc="135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spc="135" dirty="0">
                <a:solidFill>
                  <a:srgbClr val="E0E0E0"/>
                </a:solidFill>
                <a:latin typeface="Century Gothic"/>
                <a:cs typeface="Century Gothic"/>
              </a:rPr>
              <a:t>(m)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462828" y="355600"/>
            <a:ext cx="273939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-10" dirty="0">
                <a:solidFill>
                  <a:srgbClr val="E0E0E0"/>
                </a:solidFill>
                <a:latin typeface="Calibri"/>
                <a:cs typeface="Calibri"/>
              </a:rPr>
              <a:t>“half-vector”</a:t>
            </a:r>
            <a:r>
              <a:rPr sz="2400" spc="-23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E0E0E0"/>
                </a:solidFill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marR="18415" algn="ctr">
              <a:lnSpc>
                <a:spcPts val="4230"/>
              </a:lnSpc>
            </a:pP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550" spc="25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i="1" spc="2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i="1" spc="-47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b="0" spc="75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spc="75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732944" y="2644012"/>
            <a:ext cx="176530" cy="565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0" spc="60" dirty="0">
                <a:solidFill>
                  <a:srgbClr val="E0E0E0"/>
                </a:solidFill>
                <a:latin typeface="Modern No. 20"/>
                <a:cs typeface="Modern No. 20"/>
              </a:rPr>
              <a:t>i</a:t>
            </a:r>
            <a:endParaRPr sz="3500">
              <a:latin typeface="Modern No. 20"/>
              <a:cs typeface="Modern No. 20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0111809" y="2907502"/>
            <a:ext cx="482600" cy="498475"/>
          </a:xfrm>
          <a:custGeom>
            <a:avLst/>
            <a:gdLst/>
            <a:ahLst/>
            <a:cxnLst/>
            <a:rect l="l" t="t" r="r" b="b"/>
            <a:pathLst>
              <a:path w="482600" h="498475">
                <a:moveTo>
                  <a:pt x="482525" y="498335"/>
                </a:moveTo>
                <a:lnTo>
                  <a:pt x="0" y="0"/>
                </a:lnTo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914617" y="2703861"/>
            <a:ext cx="351155" cy="356870"/>
          </a:xfrm>
          <a:custGeom>
            <a:avLst/>
            <a:gdLst/>
            <a:ahLst/>
            <a:cxnLst/>
            <a:rect l="l" t="t" r="r" b="b"/>
            <a:pathLst>
              <a:path w="351154" h="356869">
                <a:moveTo>
                  <a:pt x="0" y="0"/>
                </a:moveTo>
                <a:lnTo>
                  <a:pt x="104814" y="169914"/>
                </a:lnTo>
                <a:lnTo>
                  <a:pt x="181357" y="355460"/>
                </a:lnTo>
                <a:lnTo>
                  <a:pt x="185916" y="356450"/>
                </a:lnTo>
                <a:lnTo>
                  <a:pt x="219723" y="226910"/>
                </a:lnTo>
                <a:lnTo>
                  <a:pt x="350738" y="196850"/>
                </a:lnTo>
                <a:lnTo>
                  <a:pt x="349443" y="192698"/>
                </a:lnTo>
                <a:lnTo>
                  <a:pt x="166460" y="110223"/>
                </a:lnTo>
                <a:lnTo>
                  <a:pt x="0" y="0"/>
                </a:lnTo>
                <a:close/>
              </a:path>
            </a:pathLst>
          </a:custGeom>
          <a:solidFill>
            <a:srgbClr val="D9D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593814" y="3406295"/>
            <a:ext cx="224154" cy="656590"/>
          </a:xfrm>
          <a:custGeom>
            <a:avLst/>
            <a:gdLst/>
            <a:ahLst/>
            <a:cxnLst/>
            <a:rect l="l" t="t" r="r" b="b"/>
            <a:pathLst>
              <a:path w="224154" h="656589">
                <a:moveTo>
                  <a:pt x="0" y="0"/>
                </a:moveTo>
                <a:lnTo>
                  <a:pt x="223736" y="656577"/>
                </a:lnTo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675194" y="3929494"/>
            <a:ext cx="234315" cy="401955"/>
          </a:xfrm>
          <a:custGeom>
            <a:avLst/>
            <a:gdLst/>
            <a:ahLst/>
            <a:cxnLst/>
            <a:rect l="l" t="t" r="r" b="b"/>
            <a:pathLst>
              <a:path w="234315" h="401954">
                <a:moveTo>
                  <a:pt x="596" y="74002"/>
                </a:moveTo>
                <a:lnTo>
                  <a:pt x="0" y="78320"/>
                </a:lnTo>
                <a:lnTo>
                  <a:pt x="130290" y="230987"/>
                </a:lnTo>
                <a:lnTo>
                  <a:pt x="233781" y="401712"/>
                </a:lnTo>
                <a:lnTo>
                  <a:pt x="211505" y="203313"/>
                </a:lnTo>
                <a:lnTo>
                  <a:pt x="216508" y="102730"/>
                </a:lnTo>
                <a:lnTo>
                  <a:pt x="131916" y="102730"/>
                </a:lnTo>
                <a:lnTo>
                  <a:pt x="596" y="74002"/>
                </a:lnTo>
                <a:close/>
              </a:path>
              <a:path w="234315" h="401954">
                <a:moveTo>
                  <a:pt x="217768" y="0"/>
                </a:moveTo>
                <a:lnTo>
                  <a:pt x="131916" y="102730"/>
                </a:lnTo>
                <a:lnTo>
                  <a:pt x="216508" y="102730"/>
                </a:lnTo>
                <a:lnTo>
                  <a:pt x="221476" y="2844"/>
                </a:lnTo>
                <a:lnTo>
                  <a:pt x="217768" y="0"/>
                </a:lnTo>
                <a:close/>
              </a:path>
            </a:pathLst>
          </a:custGeom>
          <a:solidFill>
            <a:srgbClr val="D9D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03899" y="1879600"/>
            <a:ext cx="6621145" cy="99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0"/>
              </a:lnSpc>
              <a:spcBef>
                <a:spcPts val="100"/>
              </a:spcBef>
            </a:pPr>
            <a:r>
              <a:rPr sz="3200" b="1" spc="105" dirty="0">
                <a:solidFill>
                  <a:srgbClr val="E0E0E0"/>
                </a:solidFill>
                <a:latin typeface="Calibri"/>
                <a:cs typeface="Calibri"/>
              </a:rPr>
              <a:t>h</a:t>
            </a:r>
            <a:r>
              <a:rPr sz="3200" b="1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65" dirty="0">
                <a:solidFill>
                  <a:srgbClr val="E0E0E0"/>
                </a:solidFill>
                <a:latin typeface="Calibri"/>
                <a:cs typeface="Calibri"/>
              </a:rPr>
              <a:t>gives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the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E0E0E0"/>
                </a:solidFill>
                <a:latin typeface="Calibri"/>
                <a:cs typeface="Calibri"/>
              </a:rPr>
              <a:t>one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microsurface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E0E0E0"/>
                </a:solidFill>
                <a:latin typeface="Calibri"/>
                <a:cs typeface="Calibri"/>
              </a:rPr>
              <a:t>normal</a:t>
            </a:r>
            <a:r>
              <a:rPr sz="3200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b="1" spc="105" dirty="0">
                <a:solidFill>
                  <a:srgbClr val="E0E0E0"/>
                </a:solidFill>
                <a:latin typeface="Calibri"/>
                <a:cs typeface="Calibri"/>
              </a:rPr>
              <a:t>m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0"/>
              </a:lnSpc>
            </a:pP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that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will </a:t>
            </a:r>
            <a:r>
              <a:rPr sz="3200" spc="-5" dirty="0">
                <a:solidFill>
                  <a:srgbClr val="E0E0E0"/>
                </a:solidFill>
                <a:latin typeface="Calibri"/>
                <a:cs typeface="Calibri"/>
              </a:rPr>
              <a:t>scatter </a:t>
            </a:r>
            <a:r>
              <a:rPr sz="3200" spc="75" dirty="0">
                <a:solidFill>
                  <a:srgbClr val="E0E0E0"/>
                </a:solidFill>
                <a:latin typeface="Calibri"/>
                <a:cs typeface="Calibri"/>
              </a:rPr>
              <a:t>light</a:t>
            </a:r>
            <a:r>
              <a:rPr sz="3200" spc="-49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E0E0E0"/>
                </a:solidFill>
                <a:latin typeface="Calibri"/>
                <a:cs typeface="Calibri"/>
              </a:rPr>
              <a:t>from </a:t>
            </a:r>
            <a:r>
              <a:rPr sz="3200" b="1" spc="25" dirty="0">
                <a:solidFill>
                  <a:srgbClr val="E0E0E0"/>
                </a:solidFill>
                <a:latin typeface="Calibri"/>
                <a:cs typeface="Calibri"/>
              </a:rPr>
              <a:t>i </a:t>
            </a: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to </a:t>
            </a:r>
            <a:r>
              <a:rPr sz="3200" b="1" spc="-35" dirty="0">
                <a:solidFill>
                  <a:srgbClr val="E0E0E0"/>
                </a:solidFill>
                <a:latin typeface="Calibri"/>
                <a:cs typeface="Calibri"/>
              </a:rPr>
              <a:t>o</a:t>
            </a:r>
            <a:r>
              <a:rPr sz="3200" spc="-35" dirty="0">
                <a:solidFill>
                  <a:srgbClr val="E0E0E0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07100"/>
            <a:ext cx="13004800" cy="3746500"/>
          </a:xfrm>
          <a:custGeom>
            <a:avLst/>
            <a:gdLst/>
            <a:ahLst/>
            <a:cxnLst/>
            <a:rect l="l" t="t" r="r" b="b"/>
            <a:pathLst>
              <a:path w="13004800" h="3746500">
                <a:moveTo>
                  <a:pt x="540429" y="215900"/>
                </a:moveTo>
                <a:lnTo>
                  <a:pt x="435628" y="215900"/>
                </a:lnTo>
                <a:lnTo>
                  <a:pt x="381226" y="228600"/>
                </a:lnTo>
                <a:lnTo>
                  <a:pt x="334110" y="241300"/>
                </a:lnTo>
                <a:lnTo>
                  <a:pt x="242933" y="292100"/>
                </a:lnTo>
                <a:lnTo>
                  <a:pt x="197344" y="304800"/>
                </a:lnTo>
                <a:lnTo>
                  <a:pt x="150738" y="330200"/>
                </a:lnTo>
                <a:lnTo>
                  <a:pt x="102349" y="342900"/>
                </a:lnTo>
                <a:lnTo>
                  <a:pt x="51416" y="355600"/>
                </a:lnTo>
                <a:lnTo>
                  <a:pt x="0" y="355600"/>
                </a:lnTo>
                <a:lnTo>
                  <a:pt x="0" y="3746500"/>
                </a:lnTo>
                <a:lnTo>
                  <a:pt x="13004800" y="3746500"/>
                </a:lnTo>
                <a:lnTo>
                  <a:pt x="13004800" y="609600"/>
                </a:lnTo>
                <a:lnTo>
                  <a:pt x="13003303" y="596900"/>
                </a:lnTo>
                <a:lnTo>
                  <a:pt x="12982779" y="558800"/>
                </a:lnTo>
                <a:lnTo>
                  <a:pt x="12977731" y="546100"/>
                </a:lnTo>
                <a:lnTo>
                  <a:pt x="8694069" y="546100"/>
                </a:lnTo>
                <a:lnTo>
                  <a:pt x="8640664" y="533400"/>
                </a:lnTo>
                <a:lnTo>
                  <a:pt x="7266678" y="533400"/>
                </a:lnTo>
                <a:lnTo>
                  <a:pt x="7216695" y="520700"/>
                </a:lnTo>
                <a:lnTo>
                  <a:pt x="7171540" y="495300"/>
                </a:lnTo>
                <a:lnTo>
                  <a:pt x="1058241" y="495300"/>
                </a:lnTo>
                <a:lnTo>
                  <a:pt x="1009595" y="469900"/>
                </a:lnTo>
                <a:lnTo>
                  <a:pt x="963873" y="457200"/>
                </a:lnTo>
                <a:lnTo>
                  <a:pt x="920727" y="431800"/>
                </a:lnTo>
                <a:lnTo>
                  <a:pt x="879808" y="406400"/>
                </a:lnTo>
                <a:lnTo>
                  <a:pt x="840769" y="368300"/>
                </a:lnTo>
                <a:lnTo>
                  <a:pt x="803262" y="342900"/>
                </a:lnTo>
                <a:lnTo>
                  <a:pt x="766939" y="317500"/>
                </a:lnTo>
                <a:lnTo>
                  <a:pt x="726733" y="292100"/>
                </a:lnTo>
                <a:lnTo>
                  <a:pt x="683719" y="266700"/>
                </a:lnTo>
                <a:lnTo>
                  <a:pt x="638158" y="254000"/>
                </a:lnTo>
                <a:lnTo>
                  <a:pt x="590307" y="228600"/>
                </a:lnTo>
                <a:lnTo>
                  <a:pt x="540429" y="215900"/>
                </a:lnTo>
                <a:close/>
              </a:path>
              <a:path w="13004800" h="3746500">
                <a:moveTo>
                  <a:pt x="9618137" y="203200"/>
                </a:moveTo>
                <a:lnTo>
                  <a:pt x="9567112" y="203200"/>
                </a:lnTo>
                <a:lnTo>
                  <a:pt x="9515019" y="215900"/>
                </a:lnTo>
                <a:lnTo>
                  <a:pt x="9461466" y="215900"/>
                </a:lnTo>
                <a:lnTo>
                  <a:pt x="9406059" y="228600"/>
                </a:lnTo>
                <a:lnTo>
                  <a:pt x="9354193" y="254000"/>
                </a:lnTo>
                <a:lnTo>
                  <a:pt x="9305118" y="266700"/>
                </a:lnTo>
                <a:lnTo>
                  <a:pt x="9258442" y="279400"/>
                </a:lnTo>
                <a:lnTo>
                  <a:pt x="9213773" y="304800"/>
                </a:lnTo>
                <a:lnTo>
                  <a:pt x="9170719" y="317500"/>
                </a:lnTo>
                <a:lnTo>
                  <a:pt x="9128887" y="342900"/>
                </a:lnTo>
                <a:lnTo>
                  <a:pt x="9047321" y="393700"/>
                </a:lnTo>
                <a:lnTo>
                  <a:pt x="9012762" y="419100"/>
                </a:lnTo>
                <a:lnTo>
                  <a:pt x="8975201" y="444500"/>
                </a:lnTo>
                <a:lnTo>
                  <a:pt x="8934768" y="469900"/>
                </a:lnTo>
                <a:lnTo>
                  <a:pt x="8891593" y="495300"/>
                </a:lnTo>
                <a:lnTo>
                  <a:pt x="8845805" y="520700"/>
                </a:lnTo>
                <a:lnTo>
                  <a:pt x="8797535" y="533400"/>
                </a:lnTo>
                <a:lnTo>
                  <a:pt x="8746913" y="546100"/>
                </a:lnTo>
                <a:lnTo>
                  <a:pt x="12977731" y="546100"/>
                </a:lnTo>
                <a:lnTo>
                  <a:pt x="12967635" y="520700"/>
                </a:lnTo>
                <a:lnTo>
                  <a:pt x="10771679" y="520700"/>
                </a:lnTo>
                <a:lnTo>
                  <a:pt x="10629068" y="482600"/>
                </a:lnTo>
                <a:lnTo>
                  <a:pt x="10581005" y="457200"/>
                </a:lnTo>
                <a:lnTo>
                  <a:pt x="10538109" y="431800"/>
                </a:lnTo>
                <a:lnTo>
                  <a:pt x="10494459" y="406400"/>
                </a:lnTo>
                <a:lnTo>
                  <a:pt x="10448476" y="381000"/>
                </a:lnTo>
                <a:lnTo>
                  <a:pt x="10132399" y="381000"/>
                </a:lnTo>
                <a:lnTo>
                  <a:pt x="10080569" y="368300"/>
                </a:lnTo>
                <a:lnTo>
                  <a:pt x="10033589" y="355600"/>
                </a:lnTo>
                <a:lnTo>
                  <a:pt x="9989974" y="342900"/>
                </a:lnTo>
                <a:lnTo>
                  <a:pt x="9948237" y="330200"/>
                </a:lnTo>
                <a:lnTo>
                  <a:pt x="9906892" y="304800"/>
                </a:lnTo>
                <a:lnTo>
                  <a:pt x="9864453" y="279400"/>
                </a:lnTo>
                <a:lnTo>
                  <a:pt x="9819432" y="254000"/>
                </a:lnTo>
                <a:lnTo>
                  <a:pt x="9618137" y="203200"/>
                </a:lnTo>
                <a:close/>
              </a:path>
              <a:path w="13004800" h="3746500">
                <a:moveTo>
                  <a:pt x="8122986" y="292100"/>
                </a:moveTo>
                <a:lnTo>
                  <a:pt x="8016921" y="292100"/>
                </a:lnTo>
                <a:lnTo>
                  <a:pt x="7967723" y="304800"/>
                </a:lnTo>
                <a:lnTo>
                  <a:pt x="7918362" y="330200"/>
                </a:lnTo>
                <a:lnTo>
                  <a:pt x="7872111" y="342900"/>
                </a:lnTo>
                <a:lnTo>
                  <a:pt x="7825727" y="368300"/>
                </a:lnTo>
                <a:lnTo>
                  <a:pt x="7777807" y="381000"/>
                </a:lnTo>
                <a:lnTo>
                  <a:pt x="7726947" y="393700"/>
                </a:lnTo>
                <a:lnTo>
                  <a:pt x="7670503" y="393700"/>
                </a:lnTo>
                <a:lnTo>
                  <a:pt x="7561719" y="419100"/>
                </a:lnTo>
                <a:lnTo>
                  <a:pt x="7509217" y="444500"/>
                </a:lnTo>
                <a:lnTo>
                  <a:pt x="7462147" y="457200"/>
                </a:lnTo>
                <a:lnTo>
                  <a:pt x="7371996" y="508000"/>
                </a:lnTo>
                <a:lnTo>
                  <a:pt x="7322653" y="520700"/>
                </a:lnTo>
                <a:lnTo>
                  <a:pt x="7266678" y="533400"/>
                </a:lnTo>
                <a:lnTo>
                  <a:pt x="8640664" y="533400"/>
                </a:lnTo>
                <a:lnTo>
                  <a:pt x="8589350" y="520700"/>
                </a:lnTo>
                <a:lnTo>
                  <a:pt x="8539942" y="495300"/>
                </a:lnTo>
                <a:lnTo>
                  <a:pt x="8492255" y="469900"/>
                </a:lnTo>
                <a:lnTo>
                  <a:pt x="8446106" y="457200"/>
                </a:lnTo>
                <a:lnTo>
                  <a:pt x="8401309" y="431800"/>
                </a:lnTo>
                <a:lnTo>
                  <a:pt x="8272292" y="355600"/>
                </a:lnTo>
                <a:lnTo>
                  <a:pt x="8225331" y="330200"/>
                </a:lnTo>
                <a:lnTo>
                  <a:pt x="8175209" y="304800"/>
                </a:lnTo>
                <a:lnTo>
                  <a:pt x="8122986" y="292100"/>
                </a:lnTo>
                <a:close/>
              </a:path>
              <a:path w="13004800" h="3746500">
                <a:moveTo>
                  <a:pt x="11439128" y="114300"/>
                </a:moveTo>
                <a:lnTo>
                  <a:pt x="11386606" y="114300"/>
                </a:lnTo>
                <a:lnTo>
                  <a:pt x="11337499" y="127000"/>
                </a:lnTo>
                <a:lnTo>
                  <a:pt x="11294813" y="152400"/>
                </a:lnTo>
                <a:lnTo>
                  <a:pt x="11257686" y="190500"/>
                </a:lnTo>
                <a:lnTo>
                  <a:pt x="11225253" y="215900"/>
                </a:lnTo>
                <a:lnTo>
                  <a:pt x="11155465" y="292100"/>
                </a:lnTo>
                <a:lnTo>
                  <a:pt x="11120189" y="330200"/>
                </a:lnTo>
                <a:lnTo>
                  <a:pt x="11083778" y="368300"/>
                </a:lnTo>
                <a:lnTo>
                  <a:pt x="11045575" y="393700"/>
                </a:lnTo>
                <a:lnTo>
                  <a:pt x="11004920" y="431800"/>
                </a:lnTo>
                <a:lnTo>
                  <a:pt x="10961155" y="457200"/>
                </a:lnTo>
                <a:lnTo>
                  <a:pt x="10913616" y="495300"/>
                </a:lnTo>
                <a:lnTo>
                  <a:pt x="10818959" y="520700"/>
                </a:lnTo>
                <a:lnTo>
                  <a:pt x="12967635" y="520700"/>
                </a:lnTo>
                <a:lnTo>
                  <a:pt x="12962587" y="508000"/>
                </a:lnTo>
                <a:lnTo>
                  <a:pt x="12942499" y="469900"/>
                </a:lnTo>
                <a:lnTo>
                  <a:pt x="12937445" y="457200"/>
                </a:lnTo>
                <a:lnTo>
                  <a:pt x="11834684" y="457200"/>
                </a:lnTo>
                <a:lnTo>
                  <a:pt x="11792195" y="444500"/>
                </a:lnTo>
                <a:lnTo>
                  <a:pt x="11750409" y="406400"/>
                </a:lnTo>
                <a:lnTo>
                  <a:pt x="11714076" y="368300"/>
                </a:lnTo>
                <a:lnTo>
                  <a:pt x="11681615" y="330200"/>
                </a:lnTo>
                <a:lnTo>
                  <a:pt x="11651441" y="292100"/>
                </a:lnTo>
                <a:lnTo>
                  <a:pt x="11621975" y="254000"/>
                </a:lnTo>
                <a:lnTo>
                  <a:pt x="11591632" y="215900"/>
                </a:lnTo>
                <a:lnTo>
                  <a:pt x="11558832" y="177800"/>
                </a:lnTo>
                <a:lnTo>
                  <a:pt x="11526433" y="152400"/>
                </a:lnTo>
                <a:lnTo>
                  <a:pt x="11486135" y="127000"/>
                </a:lnTo>
                <a:lnTo>
                  <a:pt x="11439128" y="114300"/>
                </a:lnTo>
                <a:close/>
              </a:path>
              <a:path w="13004800" h="3746500">
                <a:moveTo>
                  <a:pt x="1563477" y="431800"/>
                </a:moveTo>
                <a:lnTo>
                  <a:pt x="1361468" y="431800"/>
                </a:lnTo>
                <a:lnTo>
                  <a:pt x="1313586" y="444500"/>
                </a:lnTo>
                <a:lnTo>
                  <a:pt x="1265222" y="469900"/>
                </a:lnTo>
                <a:lnTo>
                  <a:pt x="1163759" y="495300"/>
                </a:lnTo>
                <a:lnTo>
                  <a:pt x="3185789" y="495300"/>
                </a:lnTo>
                <a:lnTo>
                  <a:pt x="2969140" y="444500"/>
                </a:lnTo>
                <a:lnTo>
                  <a:pt x="1615268" y="444500"/>
                </a:lnTo>
                <a:lnTo>
                  <a:pt x="1563477" y="431800"/>
                </a:lnTo>
                <a:close/>
              </a:path>
              <a:path w="13004800" h="3746500">
                <a:moveTo>
                  <a:pt x="4331266" y="76200"/>
                </a:moveTo>
                <a:lnTo>
                  <a:pt x="4275175" y="88900"/>
                </a:lnTo>
                <a:lnTo>
                  <a:pt x="4170322" y="114300"/>
                </a:lnTo>
                <a:lnTo>
                  <a:pt x="4118489" y="139700"/>
                </a:lnTo>
                <a:lnTo>
                  <a:pt x="4014700" y="165100"/>
                </a:lnTo>
                <a:lnTo>
                  <a:pt x="3801161" y="165100"/>
                </a:lnTo>
                <a:lnTo>
                  <a:pt x="3749875" y="177800"/>
                </a:lnTo>
                <a:lnTo>
                  <a:pt x="3702985" y="190500"/>
                </a:lnTo>
                <a:lnTo>
                  <a:pt x="3660018" y="215900"/>
                </a:lnTo>
                <a:lnTo>
                  <a:pt x="3620500" y="241300"/>
                </a:lnTo>
                <a:lnTo>
                  <a:pt x="3583956" y="266700"/>
                </a:lnTo>
                <a:lnTo>
                  <a:pt x="3549913" y="292100"/>
                </a:lnTo>
                <a:lnTo>
                  <a:pt x="3517897" y="317500"/>
                </a:lnTo>
                <a:lnTo>
                  <a:pt x="3489215" y="355600"/>
                </a:lnTo>
                <a:lnTo>
                  <a:pt x="3456800" y="381000"/>
                </a:lnTo>
                <a:lnTo>
                  <a:pt x="3420685" y="406400"/>
                </a:lnTo>
                <a:lnTo>
                  <a:pt x="3380903" y="444500"/>
                </a:lnTo>
                <a:lnTo>
                  <a:pt x="3337490" y="469900"/>
                </a:lnTo>
                <a:lnTo>
                  <a:pt x="3290477" y="482600"/>
                </a:lnTo>
                <a:lnTo>
                  <a:pt x="3239899" y="495300"/>
                </a:lnTo>
                <a:lnTo>
                  <a:pt x="7171540" y="495300"/>
                </a:lnTo>
                <a:lnTo>
                  <a:pt x="7130045" y="469900"/>
                </a:lnTo>
                <a:lnTo>
                  <a:pt x="5525496" y="469900"/>
                </a:lnTo>
                <a:lnTo>
                  <a:pt x="5474594" y="457200"/>
                </a:lnTo>
                <a:lnTo>
                  <a:pt x="5428262" y="444500"/>
                </a:lnTo>
                <a:lnTo>
                  <a:pt x="5386186" y="419100"/>
                </a:lnTo>
                <a:lnTo>
                  <a:pt x="5348048" y="393700"/>
                </a:lnTo>
                <a:lnTo>
                  <a:pt x="5311977" y="355600"/>
                </a:lnTo>
                <a:lnTo>
                  <a:pt x="5292956" y="342900"/>
                </a:lnTo>
                <a:lnTo>
                  <a:pt x="4832435" y="342900"/>
                </a:lnTo>
                <a:lnTo>
                  <a:pt x="4780549" y="330200"/>
                </a:lnTo>
                <a:lnTo>
                  <a:pt x="4733728" y="317500"/>
                </a:lnTo>
                <a:lnTo>
                  <a:pt x="4692875" y="292100"/>
                </a:lnTo>
                <a:lnTo>
                  <a:pt x="4656616" y="254000"/>
                </a:lnTo>
                <a:lnTo>
                  <a:pt x="4623575" y="228600"/>
                </a:lnTo>
                <a:lnTo>
                  <a:pt x="4591205" y="203200"/>
                </a:lnTo>
                <a:lnTo>
                  <a:pt x="4556029" y="165100"/>
                </a:lnTo>
                <a:lnTo>
                  <a:pt x="4517854" y="139700"/>
                </a:lnTo>
                <a:lnTo>
                  <a:pt x="4476484" y="114300"/>
                </a:lnTo>
                <a:lnTo>
                  <a:pt x="4431726" y="101600"/>
                </a:lnTo>
                <a:lnTo>
                  <a:pt x="4383384" y="88900"/>
                </a:lnTo>
                <a:lnTo>
                  <a:pt x="4331266" y="76200"/>
                </a:lnTo>
                <a:close/>
              </a:path>
              <a:path w="13004800" h="3746500">
                <a:moveTo>
                  <a:pt x="6069635" y="203200"/>
                </a:moveTo>
                <a:lnTo>
                  <a:pt x="5967833" y="203200"/>
                </a:lnTo>
                <a:lnTo>
                  <a:pt x="5924435" y="228600"/>
                </a:lnTo>
                <a:lnTo>
                  <a:pt x="5886409" y="254000"/>
                </a:lnTo>
                <a:lnTo>
                  <a:pt x="5853830" y="292100"/>
                </a:lnTo>
                <a:lnTo>
                  <a:pt x="5818143" y="317500"/>
                </a:lnTo>
                <a:lnTo>
                  <a:pt x="5783551" y="355600"/>
                </a:lnTo>
                <a:lnTo>
                  <a:pt x="5748459" y="381000"/>
                </a:lnTo>
                <a:lnTo>
                  <a:pt x="5711272" y="406400"/>
                </a:lnTo>
                <a:lnTo>
                  <a:pt x="5673518" y="431800"/>
                </a:lnTo>
                <a:lnTo>
                  <a:pt x="5629099" y="457200"/>
                </a:lnTo>
                <a:lnTo>
                  <a:pt x="5579323" y="469900"/>
                </a:lnTo>
                <a:lnTo>
                  <a:pt x="7130045" y="469900"/>
                </a:lnTo>
                <a:lnTo>
                  <a:pt x="7073105" y="431800"/>
                </a:lnTo>
                <a:lnTo>
                  <a:pt x="6568436" y="431800"/>
                </a:lnTo>
                <a:lnTo>
                  <a:pt x="6516070" y="419100"/>
                </a:lnTo>
                <a:lnTo>
                  <a:pt x="6467961" y="406400"/>
                </a:lnTo>
                <a:lnTo>
                  <a:pt x="6423026" y="381000"/>
                </a:lnTo>
                <a:lnTo>
                  <a:pt x="6380182" y="355600"/>
                </a:lnTo>
                <a:lnTo>
                  <a:pt x="6341750" y="330200"/>
                </a:lnTo>
                <a:lnTo>
                  <a:pt x="6259310" y="279400"/>
                </a:lnTo>
                <a:lnTo>
                  <a:pt x="6215125" y="254000"/>
                </a:lnTo>
                <a:lnTo>
                  <a:pt x="6168843" y="228600"/>
                </a:lnTo>
                <a:lnTo>
                  <a:pt x="6120376" y="215900"/>
                </a:lnTo>
                <a:lnTo>
                  <a:pt x="6069635" y="203200"/>
                </a:lnTo>
                <a:close/>
              </a:path>
              <a:path w="13004800" h="3746500">
                <a:moveTo>
                  <a:pt x="12497676" y="0"/>
                </a:moveTo>
                <a:lnTo>
                  <a:pt x="12353524" y="0"/>
                </a:lnTo>
                <a:lnTo>
                  <a:pt x="12308616" y="12700"/>
                </a:lnTo>
                <a:lnTo>
                  <a:pt x="12260718" y="38100"/>
                </a:lnTo>
                <a:lnTo>
                  <a:pt x="12218590" y="76200"/>
                </a:lnTo>
                <a:lnTo>
                  <a:pt x="12181520" y="114300"/>
                </a:lnTo>
                <a:lnTo>
                  <a:pt x="12148795" y="152400"/>
                </a:lnTo>
                <a:lnTo>
                  <a:pt x="12119703" y="203200"/>
                </a:lnTo>
                <a:lnTo>
                  <a:pt x="12069564" y="279400"/>
                </a:lnTo>
                <a:lnTo>
                  <a:pt x="12053506" y="304800"/>
                </a:lnTo>
                <a:lnTo>
                  <a:pt x="12032985" y="342900"/>
                </a:lnTo>
                <a:lnTo>
                  <a:pt x="12008333" y="368300"/>
                </a:lnTo>
                <a:lnTo>
                  <a:pt x="11979880" y="406400"/>
                </a:lnTo>
                <a:lnTo>
                  <a:pt x="11947957" y="431800"/>
                </a:lnTo>
                <a:lnTo>
                  <a:pt x="11912896" y="444500"/>
                </a:lnTo>
                <a:lnTo>
                  <a:pt x="11875028" y="457200"/>
                </a:lnTo>
                <a:lnTo>
                  <a:pt x="12937445" y="457200"/>
                </a:lnTo>
                <a:lnTo>
                  <a:pt x="12922284" y="419100"/>
                </a:lnTo>
                <a:lnTo>
                  <a:pt x="12901714" y="381000"/>
                </a:lnTo>
                <a:lnTo>
                  <a:pt x="12882230" y="342900"/>
                </a:lnTo>
                <a:lnTo>
                  <a:pt x="12861218" y="292100"/>
                </a:lnTo>
                <a:lnTo>
                  <a:pt x="12837896" y="254000"/>
                </a:lnTo>
                <a:lnTo>
                  <a:pt x="12811483" y="203200"/>
                </a:lnTo>
                <a:lnTo>
                  <a:pt x="12781199" y="165100"/>
                </a:lnTo>
                <a:lnTo>
                  <a:pt x="12746262" y="127000"/>
                </a:lnTo>
                <a:lnTo>
                  <a:pt x="12705892" y="101600"/>
                </a:lnTo>
                <a:lnTo>
                  <a:pt x="12672389" y="76200"/>
                </a:lnTo>
                <a:lnTo>
                  <a:pt x="12633757" y="50800"/>
                </a:lnTo>
                <a:lnTo>
                  <a:pt x="12591056" y="38100"/>
                </a:lnTo>
                <a:lnTo>
                  <a:pt x="12545343" y="12700"/>
                </a:lnTo>
                <a:lnTo>
                  <a:pt x="12497676" y="0"/>
                </a:lnTo>
                <a:close/>
              </a:path>
              <a:path w="13004800" h="3746500">
                <a:moveTo>
                  <a:pt x="2412319" y="25400"/>
                </a:moveTo>
                <a:lnTo>
                  <a:pt x="2355599" y="38100"/>
                </a:lnTo>
                <a:lnTo>
                  <a:pt x="2309500" y="50800"/>
                </a:lnTo>
                <a:lnTo>
                  <a:pt x="2268048" y="76200"/>
                </a:lnTo>
                <a:lnTo>
                  <a:pt x="2230522" y="101600"/>
                </a:lnTo>
                <a:lnTo>
                  <a:pt x="2196203" y="127000"/>
                </a:lnTo>
                <a:lnTo>
                  <a:pt x="2154659" y="165100"/>
                </a:lnTo>
                <a:lnTo>
                  <a:pt x="2073716" y="241300"/>
                </a:lnTo>
                <a:lnTo>
                  <a:pt x="2033020" y="266700"/>
                </a:lnTo>
                <a:lnTo>
                  <a:pt x="1991308" y="304800"/>
                </a:lnTo>
                <a:lnTo>
                  <a:pt x="1947933" y="342900"/>
                </a:lnTo>
                <a:lnTo>
                  <a:pt x="1902246" y="368300"/>
                </a:lnTo>
                <a:lnTo>
                  <a:pt x="1863423" y="393700"/>
                </a:lnTo>
                <a:lnTo>
                  <a:pt x="1820160" y="419100"/>
                </a:lnTo>
                <a:lnTo>
                  <a:pt x="1772802" y="431800"/>
                </a:lnTo>
                <a:lnTo>
                  <a:pt x="1721690" y="444500"/>
                </a:lnTo>
                <a:lnTo>
                  <a:pt x="2969140" y="444500"/>
                </a:lnTo>
                <a:lnTo>
                  <a:pt x="2916849" y="431800"/>
                </a:lnTo>
                <a:lnTo>
                  <a:pt x="2868228" y="406400"/>
                </a:lnTo>
                <a:lnTo>
                  <a:pt x="2824740" y="393700"/>
                </a:lnTo>
                <a:lnTo>
                  <a:pt x="2787846" y="368300"/>
                </a:lnTo>
                <a:lnTo>
                  <a:pt x="2748880" y="330200"/>
                </a:lnTo>
                <a:lnTo>
                  <a:pt x="2713602" y="292100"/>
                </a:lnTo>
                <a:lnTo>
                  <a:pt x="2680559" y="254000"/>
                </a:lnTo>
                <a:lnTo>
                  <a:pt x="2648296" y="203200"/>
                </a:lnTo>
                <a:lnTo>
                  <a:pt x="2615359" y="165100"/>
                </a:lnTo>
                <a:lnTo>
                  <a:pt x="2580293" y="127000"/>
                </a:lnTo>
                <a:lnTo>
                  <a:pt x="2541644" y="88900"/>
                </a:lnTo>
                <a:lnTo>
                  <a:pt x="2504370" y="63500"/>
                </a:lnTo>
                <a:lnTo>
                  <a:pt x="2461585" y="38100"/>
                </a:lnTo>
                <a:lnTo>
                  <a:pt x="2412319" y="25400"/>
                </a:lnTo>
                <a:close/>
              </a:path>
              <a:path w="13004800" h="3746500">
                <a:moveTo>
                  <a:pt x="6917641" y="355600"/>
                </a:moveTo>
                <a:lnTo>
                  <a:pt x="6866719" y="355600"/>
                </a:lnTo>
                <a:lnTo>
                  <a:pt x="6817191" y="368300"/>
                </a:lnTo>
                <a:lnTo>
                  <a:pt x="6770404" y="381000"/>
                </a:lnTo>
                <a:lnTo>
                  <a:pt x="6724688" y="406400"/>
                </a:lnTo>
                <a:lnTo>
                  <a:pt x="6675259" y="419100"/>
                </a:lnTo>
                <a:lnTo>
                  <a:pt x="6622911" y="431800"/>
                </a:lnTo>
                <a:lnTo>
                  <a:pt x="7073105" y="431800"/>
                </a:lnTo>
                <a:lnTo>
                  <a:pt x="7054249" y="419100"/>
                </a:lnTo>
                <a:lnTo>
                  <a:pt x="7014078" y="381000"/>
                </a:lnTo>
                <a:lnTo>
                  <a:pt x="6968613" y="368300"/>
                </a:lnTo>
                <a:lnTo>
                  <a:pt x="6917641" y="355600"/>
                </a:lnTo>
                <a:close/>
              </a:path>
              <a:path w="13004800" h="3746500">
                <a:moveTo>
                  <a:pt x="10346683" y="355600"/>
                </a:moveTo>
                <a:lnTo>
                  <a:pt x="10294631" y="355600"/>
                </a:lnTo>
                <a:lnTo>
                  <a:pt x="10242550" y="368300"/>
                </a:lnTo>
                <a:lnTo>
                  <a:pt x="10190567" y="368300"/>
                </a:lnTo>
                <a:lnTo>
                  <a:pt x="10132399" y="381000"/>
                </a:lnTo>
                <a:lnTo>
                  <a:pt x="10448476" y="381000"/>
                </a:lnTo>
                <a:lnTo>
                  <a:pt x="10346683" y="355600"/>
                </a:lnTo>
                <a:close/>
              </a:path>
              <a:path w="13004800" h="3746500">
                <a:moveTo>
                  <a:pt x="5129586" y="279400"/>
                </a:moveTo>
                <a:lnTo>
                  <a:pt x="5077171" y="279400"/>
                </a:lnTo>
                <a:lnTo>
                  <a:pt x="5026242" y="292100"/>
                </a:lnTo>
                <a:lnTo>
                  <a:pt x="4974121" y="317500"/>
                </a:lnTo>
                <a:lnTo>
                  <a:pt x="4880035" y="342900"/>
                </a:lnTo>
                <a:lnTo>
                  <a:pt x="5292956" y="342900"/>
                </a:lnTo>
                <a:lnTo>
                  <a:pt x="5273934" y="330200"/>
                </a:lnTo>
                <a:lnTo>
                  <a:pt x="5232477" y="304800"/>
                </a:lnTo>
                <a:lnTo>
                  <a:pt x="5186163" y="292100"/>
                </a:lnTo>
                <a:lnTo>
                  <a:pt x="5129586" y="279400"/>
                </a:lnTo>
                <a:close/>
              </a:path>
            </a:pathLst>
          </a:custGeom>
          <a:solidFill>
            <a:srgbClr val="393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94656"/>
            <a:ext cx="13004800" cy="610870"/>
          </a:xfrm>
          <a:custGeom>
            <a:avLst/>
            <a:gdLst/>
            <a:ahLst/>
            <a:cxnLst/>
            <a:rect l="l" t="t" r="r" b="b"/>
            <a:pathLst>
              <a:path w="13004800" h="610870">
                <a:moveTo>
                  <a:pt x="0" y="363921"/>
                </a:moveTo>
                <a:lnTo>
                  <a:pt x="51418" y="361937"/>
                </a:lnTo>
                <a:lnTo>
                  <a:pt x="102351" y="351945"/>
                </a:lnTo>
                <a:lnTo>
                  <a:pt x="150739" y="335976"/>
                </a:lnTo>
                <a:lnTo>
                  <a:pt x="197345" y="315957"/>
                </a:lnTo>
                <a:lnTo>
                  <a:pt x="242934" y="293812"/>
                </a:lnTo>
                <a:lnTo>
                  <a:pt x="288268" y="271468"/>
                </a:lnTo>
                <a:lnTo>
                  <a:pt x="334111" y="250849"/>
                </a:lnTo>
                <a:lnTo>
                  <a:pt x="381226" y="233880"/>
                </a:lnTo>
                <a:lnTo>
                  <a:pt x="435629" y="222471"/>
                </a:lnTo>
                <a:lnTo>
                  <a:pt x="488784" y="220453"/>
                </a:lnTo>
                <a:lnTo>
                  <a:pt x="540431" y="226401"/>
                </a:lnTo>
                <a:lnTo>
                  <a:pt x="590309" y="238890"/>
                </a:lnTo>
                <a:lnTo>
                  <a:pt x="638159" y="256496"/>
                </a:lnTo>
                <a:lnTo>
                  <a:pt x="683721" y="277796"/>
                </a:lnTo>
                <a:lnTo>
                  <a:pt x="726734" y="301364"/>
                </a:lnTo>
                <a:lnTo>
                  <a:pt x="766940" y="325777"/>
                </a:lnTo>
                <a:lnTo>
                  <a:pt x="803263" y="350383"/>
                </a:lnTo>
                <a:lnTo>
                  <a:pt x="840770" y="377900"/>
                </a:lnTo>
                <a:lnTo>
                  <a:pt x="879809" y="406498"/>
                </a:lnTo>
                <a:lnTo>
                  <a:pt x="920728" y="434349"/>
                </a:lnTo>
                <a:lnTo>
                  <a:pt x="963874" y="459624"/>
                </a:lnTo>
                <a:lnTo>
                  <a:pt x="1009596" y="480493"/>
                </a:lnTo>
                <a:lnTo>
                  <a:pt x="1058241" y="495127"/>
                </a:lnTo>
                <a:lnTo>
                  <a:pt x="1110158" y="501697"/>
                </a:lnTo>
                <a:lnTo>
                  <a:pt x="1163760" y="498276"/>
                </a:lnTo>
                <a:lnTo>
                  <a:pt x="1215364" y="486757"/>
                </a:lnTo>
                <a:lnTo>
                  <a:pt x="1265223" y="471117"/>
                </a:lnTo>
                <a:lnTo>
                  <a:pt x="1313588" y="455330"/>
                </a:lnTo>
                <a:lnTo>
                  <a:pt x="1361469" y="442815"/>
                </a:lnTo>
                <a:lnTo>
                  <a:pt x="1409659" y="435024"/>
                </a:lnTo>
                <a:lnTo>
                  <a:pt x="1458994" y="432550"/>
                </a:lnTo>
                <a:lnTo>
                  <a:pt x="1510312" y="435988"/>
                </a:lnTo>
                <a:lnTo>
                  <a:pt x="1563478" y="443404"/>
                </a:lnTo>
                <a:lnTo>
                  <a:pt x="1615268" y="450340"/>
                </a:lnTo>
                <a:lnTo>
                  <a:pt x="1667425" y="454374"/>
                </a:lnTo>
                <a:lnTo>
                  <a:pt x="1721691" y="453082"/>
                </a:lnTo>
                <a:lnTo>
                  <a:pt x="1772803" y="443040"/>
                </a:lnTo>
                <a:lnTo>
                  <a:pt x="1820161" y="424451"/>
                </a:lnTo>
                <a:lnTo>
                  <a:pt x="1863424" y="401045"/>
                </a:lnTo>
                <a:lnTo>
                  <a:pt x="1902248" y="376552"/>
                </a:lnTo>
                <a:lnTo>
                  <a:pt x="1947935" y="344939"/>
                </a:lnTo>
                <a:lnTo>
                  <a:pt x="1991309" y="311810"/>
                </a:lnTo>
                <a:lnTo>
                  <a:pt x="2033020" y="277603"/>
                </a:lnTo>
                <a:lnTo>
                  <a:pt x="2073717" y="242757"/>
                </a:lnTo>
                <a:lnTo>
                  <a:pt x="2114047" y="207710"/>
                </a:lnTo>
                <a:lnTo>
                  <a:pt x="2154659" y="172901"/>
                </a:lnTo>
                <a:lnTo>
                  <a:pt x="2196203" y="138769"/>
                </a:lnTo>
                <a:lnTo>
                  <a:pt x="2230523" y="111662"/>
                </a:lnTo>
                <a:lnTo>
                  <a:pt x="2268049" y="84824"/>
                </a:lnTo>
                <a:lnTo>
                  <a:pt x="2309502" y="61261"/>
                </a:lnTo>
                <a:lnTo>
                  <a:pt x="2355602" y="43977"/>
                </a:lnTo>
                <a:lnTo>
                  <a:pt x="2412321" y="37795"/>
                </a:lnTo>
                <a:lnTo>
                  <a:pt x="2461587" y="48663"/>
                </a:lnTo>
                <a:lnTo>
                  <a:pt x="2504371" y="71294"/>
                </a:lnTo>
                <a:lnTo>
                  <a:pt x="2541645" y="100403"/>
                </a:lnTo>
                <a:lnTo>
                  <a:pt x="2580294" y="137263"/>
                </a:lnTo>
                <a:lnTo>
                  <a:pt x="2615360" y="175602"/>
                </a:lnTo>
                <a:lnTo>
                  <a:pt x="2648297" y="214824"/>
                </a:lnTo>
                <a:lnTo>
                  <a:pt x="2680561" y="254336"/>
                </a:lnTo>
                <a:lnTo>
                  <a:pt x="2713604" y="293544"/>
                </a:lnTo>
                <a:lnTo>
                  <a:pt x="2748882" y="331851"/>
                </a:lnTo>
                <a:lnTo>
                  <a:pt x="2787848" y="368665"/>
                </a:lnTo>
                <a:lnTo>
                  <a:pt x="2824741" y="395454"/>
                </a:lnTo>
                <a:lnTo>
                  <a:pt x="2868229" y="418559"/>
                </a:lnTo>
                <a:lnTo>
                  <a:pt x="2916849" y="438306"/>
                </a:lnTo>
                <a:lnTo>
                  <a:pt x="2969141" y="455023"/>
                </a:lnTo>
                <a:lnTo>
                  <a:pt x="3023643" y="469040"/>
                </a:lnTo>
                <a:lnTo>
                  <a:pt x="3078893" y="480684"/>
                </a:lnTo>
                <a:lnTo>
                  <a:pt x="3133429" y="490284"/>
                </a:lnTo>
                <a:lnTo>
                  <a:pt x="3185791" y="498167"/>
                </a:lnTo>
                <a:lnTo>
                  <a:pt x="3239901" y="499738"/>
                </a:lnTo>
                <a:lnTo>
                  <a:pt x="3290479" y="490289"/>
                </a:lnTo>
                <a:lnTo>
                  <a:pt x="3337492" y="472083"/>
                </a:lnTo>
                <a:lnTo>
                  <a:pt x="3380905" y="447383"/>
                </a:lnTo>
                <a:lnTo>
                  <a:pt x="3420687" y="418449"/>
                </a:lnTo>
                <a:lnTo>
                  <a:pt x="3456801" y="387546"/>
                </a:lnTo>
                <a:lnTo>
                  <a:pt x="3489216" y="356934"/>
                </a:lnTo>
                <a:lnTo>
                  <a:pt x="3517898" y="328876"/>
                </a:lnTo>
                <a:lnTo>
                  <a:pt x="3549914" y="298955"/>
                </a:lnTo>
                <a:lnTo>
                  <a:pt x="3583957" y="270250"/>
                </a:lnTo>
                <a:lnTo>
                  <a:pt x="3620501" y="243609"/>
                </a:lnTo>
                <a:lnTo>
                  <a:pt x="3660019" y="219878"/>
                </a:lnTo>
                <a:lnTo>
                  <a:pt x="3702986" y="199905"/>
                </a:lnTo>
                <a:lnTo>
                  <a:pt x="3749876" y="184536"/>
                </a:lnTo>
                <a:lnTo>
                  <a:pt x="3801162" y="174620"/>
                </a:lnTo>
                <a:lnTo>
                  <a:pt x="3857319" y="171002"/>
                </a:lnTo>
                <a:lnTo>
                  <a:pt x="3910085" y="170856"/>
                </a:lnTo>
                <a:lnTo>
                  <a:pt x="3962709" y="169559"/>
                </a:lnTo>
                <a:lnTo>
                  <a:pt x="4014702" y="165249"/>
                </a:lnTo>
                <a:lnTo>
                  <a:pt x="4065575" y="156067"/>
                </a:lnTo>
                <a:lnTo>
                  <a:pt x="4118490" y="141591"/>
                </a:lnTo>
                <a:lnTo>
                  <a:pt x="4170323" y="125528"/>
                </a:lnTo>
                <a:lnTo>
                  <a:pt x="4222182" y="109577"/>
                </a:lnTo>
                <a:lnTo>
                  <a:pt x="4275176" y="95437"/>
                </a:lnTo>
                <a:lnTo>
                  <a:pt x="4331267" y="87948"/>
                </a:lnTo>
                <a:lnTo>
                  <a:pt x="4383385" y="91481"/>
                </a:lnTo>
                <a:lnTo>
                  <a:pt x="4431726" y="104071"/>
                </a:lnTo>
                <a:lnTo>
                  <a:pt x="4476485" y="123756"/>
                </a:lnTo>
                <a:lnTo>
                  <a:pt x="4517855" y="148572"/>
                </a:lnTo>
                <a:lnTo>
                  <a:pt x="4556030" y="176556"/>
                </a:lnTo>
                <a:lnTo>
                  <a:pt x="4591206" y="205744"/>
                </a:lnTo>
                <a:lnTo>
                  <a:pt x="4623577" y="234172"/>
                </a:lnTo>
                <a:lnTo>
                  <a:pt x="4656617" y="263754"/>
                </a:lnTo>
                <a:lnTo>
                  <a:pt x="4692876" y="293714"/>
                </a:lnTo>
                <a:lnTo>
                  <a:pt x="4733729" y="320252"/>
                </a:lnTo>
                <a:lnTo>
                  <a:pt x="4780550" y="339569"/>
                </a:lnTo>
                <a:lnTo>
                  <a:pt x="4832436" y="348352"/>
                </a:lnTo>
                <a:lnTo>
                  <a:pt x="4880037" y="345473"/>
                </a:lnTo>
                <a:lnTo>
                  <a:pt x="4926288" y="334410"/>
                </a:lnTo>
                <a:lnTo>
                  <a:pt x="4974124" y="318640"/>
                </a:lnTo>
                <a:lnTo>
                  <a:pt x="5026243" y="301286"/>
                </a:lnTo>
                <a:lnTo>
                  <a:pt x="5077172" y="288745"/>
                </a:lnTo>
                <a:lnTo>
                  <a:pt x="5129587" y="285266"/>
                </a:lnTo>
                <a:lnTo>
                  <a:pt x="5186164" y="295094"/>
                </a:lnTo>
                <a:lnTo>
                  <a:pt x="5232479" y="313938"/>
                </a:lnTo>
                <a:lnTo>
                  <a:pt x="5273937" y="338775"/>
                </a:lnTo>
                <a:lnTo>
                  <a:pt x="5311980" y="366442"/>
                </a:lnTo>
                <a:lnTo>
                  <a:pt x="5348051" y="393773"/>
                </a:lnTo>
                <a:lnTo>
                  <a:pt x="5386187" y="420685"/>
                </a:lnTo>
                <a:lnTo>
                  <a:pt x="5428263" y="446141"/>
                </a:lnTo>
                <a:lnTo>
                  <a:pt x="5474594" y="467121"/>
                </a:lnTo>
                <a:lnTo>
                  <a:pt x="5525496" y="480603"/>
                </a:lnTo>
                <a:lnTo>
                  <a:pt x="5579324" y="480672"/>
                </a:lnTo>
                <a:lnTo>
                  <a:pt x="5629100" y="466477"/>
                </a:lnTo>
                <a:lnTo>
                  <a:pt x="5673519" y="443620"/>
                </a:lnTo>
                <a:lnTo>
                  <a:pt x="5711273" y="417700"/>
                </a:lnTo>
                <a:lnTo>
                  <a:pt x="5748460" y="387573"/>
                </a:lnTo>
                <a:lnTo>
                  <a:pt x="5783552" y="356217"/>
                </a:lnTo>
                <a:lnTo>
                  <a:pt x="5818144" y="324554"/>
                </a:lnTo>
                <a:lnTo>
                  <a:pt x="5853831" y="293506"/>
                </a:lnTo>
                <a:lnTo>
                  <a:pt x="5886411" y="266345"/>
                </a:lnTo>
                <a:lnTo>
                  <a:pt x="5924437" y="238277"/>
                </a:lnTo>
                <a:lnTo>
                  <a:pt x="5967835" y="215357"/>
                </a:lnTo>
                <a:lnTo>
                  <a:pt x="6016531" y="203641"/>
                </a:lnTo>
                <a:lnTo>
                  <a:pt x="6069636" y="204958"/>
                </a:lnTo>
                <a:lnTo>
                  <a:pt x="6120378" y="216147"/>
                </a:lnTo>
                <a:lnTo>
                  <a:pt x="6168845" y="234980"/>
                </a:lnTo>
                <a:lnTo>
                  <a:pt x="6215127" y="259227"/>
                </a:lnTo>
                <a:lnTo>
                  <a:pt x="6259312" y="286660"/>
                </a:lnTo>
                <a:lnTo>
                  <a:pt x="6301491" y="315050"/>
                </a:lnTo>
                <a:lnTo>
                  <a:pt x="6341752" y="342167"/>
                </a:lnTo>
                <a:lnTo>
                  <a:pt x="6380185" y="365782"/>
                </a:lnTo>
                <a:lnTo>
                  <a:pt x="6423028" y="388793"/>
                </a:lnTo>
                <a:lnTo>
                  <a:pt x="6467963" y="409143"/>
                </a:lnTo>
                <a:lnTo>
                  <a:pt x="6516072" y="425165"/>
                </a:lnTo>
                <a:lnTo>
                  <a:pt x="6568437" y="435188"/>
                </a:lnTo>
                <a:lnTo>
                  <a:pt x="6622912" y="435121"/>
                </a:lnTo>
                <a:lnTo>
                  <a:pt x="6675261" y="424523"/>
                </a:lnTo>
                <a:lnTo>
                  <a:pt x="6724689" y="407338"/>
                </a:lnTo>
                <a:lnTo>
                  <a:pt x="6770405" y="387512"/>
                </a:lnTo>
                <a:lnTo>
                  <a:pt x="6817192" y="369518"/>
                </a:lnTo>
                <a:lnTo>
                  <a:pt x="6866719" y="358437"/>
                </a:lnTo>
                <a:lnTo>
                  <a:pt x="6917642" y="357349"/>
                </a:lnTo>
                <a:lnTo>
                  <a:pt x="6968615" y="369338"/>
                </a:lnTo>
                <a:lnTo>
                  <a:pt x="7014078" y="392241"/>
                </a:lnTo>
                <a:lnTo>
                  <a:pt x="7054250" y="420553"/>
                </a:lnTo>
                <a:lnTo>
                  <a:pt x="7091961" y="450772"/>
                </a:lnTo>
                <a:lnTo>
                  <a:pt x="7130045" y="479396"/>
                </a:lnTo>
                <a:lnTo>
                  <a:pt x="7171540" y="505639"/>
                </a:lnTo>
                <a:lnTo>
                  <a:pt x="7216696" y="526207"/>
                </a:lnTo>
                <a:lnTo>
                  <a:pt x="7266679" y="535608"/>
                </a:lnTo>
                <a:lnTo>
                  <a:pt x="7322654" y="528355"/>
                </a:lnTo>
                <a:lnTo>
                  <a:pt x="7371997" y="510250"/>
                </a:lnTo>
                <a:lnTo>
                  <a:pt x="7417450" y="488596"/>
                </a:lnTo>
                <a:lnTo>
                  <a:pt x="7462147" y="466177"/>
                </a:lnTo>
                <a:lnTo>
                  <a:pt x="7509218" y="445779"/>
                </a:lnTo>
                <a:lnTo>
                  <a:pt x="7561720" y="428712"/>
                </a:lnTo>
                <a:lnTo>
                  <a:pt x="7615455" y="415523"/>
                </a:lnTo>
                <a:lnTo>
                  <a:pt x="7670504" y="404737"/>
                </a:lnTo>
                <a:lnTo>
                  <a:pt x="7726948" y="394878"/>
                </a:lnTo>
                <a:lnTo>
                  <a:pt x="7777807" y="383347"/>
                </a:lnTo>
                <a:lnTo>
                  <a:pt x="7825727" y="368057"/>
                </a:lnTo>
                <a:lnTo>
                  <a:pt x="7872111" y="350588"/>
                </a:lnTo>
                <a:lnTo>
                  <a:pt x="7918363" y="332521"/>
                </a:lnTo>
                <a:lnTo>
                  <a:pt x="7967723" y="315723"/>
                </a:lnTo>
                <a:lnTo>
                  <a:pt x="8016921" y="304485"/>
                </a:lnTo>
                <a:lnTo>
                  <a:pt x="8067996" y="299963"/>
                </a:lnTo>
                <a:lnTo>
                  <a:pt x="8122986" y="303310"/>
                </a:lnTo>
                <a:lnTo>
                  <a:pt x="8175209" y="316014"/>
                </a:lnTo>
                <a:lnTo>
                  <a:pt x="8225331" y="337051"/>
                </a:lnTo>
                <a:lnTo>
                  <a:pt x="8272293" y="361904"/>
                </a:lnTo>
                <a:lnTo>
                  <a:pt x="8315036" y="386051"/>
                </a:lnTo>
                <a:lnTo>
                  <a:pt x="8357681" y="409964"/>
                </a:lnTo>
                <a:lnTo>
                  <a:pt x="8401310" y="434441"/>
                </a:lnTo>
                <a:lnTo>
                  <a:pt x="8446107" y="458659"/>
                </a:lnTo>
                <a:lnTo>
                  <a:pt x="8492256" y="481792"/>
                </a:lnTo>
                <a:lnTo>
                  <a:pt x="8539942" y="503016"/>
                </a:lnTo>
                <a:lnTo>
                  <a:pt x="8589350" y="521506"/>
                </a:lnTo>
                <a:lnTo>
                  <a:pt x="8640664" y="536437"/>
                </a:lnTo>
                <a:lnTo>
                  <a:pt x="8694069" y="546986"/>
                </a:lnTo>
                <a:lnTo>
                  <a:pt x="8746913" y="549177"/>
                </a:lnTo>
                <a:lnTo>
                  <a:pt x="8797535" y="541184"/>
                </a:lnTo>
                <a:lnTo>
                  <a:pt x="8845806" y="525162"/>
                </a:lnTo>
                <a:lnTo>
                  <a:pt x="8891593" y="503263"/>
                </a:lnTo>
                <a:lnTo>
                  <a:pt x="8934769" y="477640"/>
                </a:lnTo>
                <a:lnTo>
                  <a:pt x="8975202" y="450449"/>
                </a:lnTo>
                <a:lnTo>
                  <a:pt x="9012763" y="423841"/>
                </a:lnTo>
                <a:lnTo>
                  <a:pt x="9047321" y="399971"/>
                </a:lnTo>
                <a:lnTo>
                  <a:pt x="9087886" y="374123"/>
                </a:lnTo>
                <a:lnTo>
                  <a:pt x="9128888" y="349983"/>
                </a:lnTo>
                <a:lnTo>
                  <a:pt x="9170720" y="327533"/>
                </a:lnTo>
                <a:lnTo>
                  <a:pt x="9213774" y="306756"/>
                </a:lnTo>
                <a:lnTo>
                  <a:pt x="9258443" y="287632"/>
                </a:lnTo>
                <a:lnTo>
                  <a:pt x="9305119" y="270143"/>
                </a:lnTo>
                <a:lnTo>
                  <a:pt x="9354193" y="254273"/>
                </a:lnTo>
                <a:lnTo>
                  <a:pt x="9406059" y="240001"/>
                </a:lnTo>
                <a:lnTo>
                  <a:pt x="9461466" y="227640"/>
                </a:lnTo>
                <a:lnTo>
                  <a:pt x="9515019" y="219204"/>
                </a:lnTo>
                <a:lnTo>
                  <a:pt x="9567112" y="214944"/>
                </a:lnTo>
                <a:lnTo>
                  <a:pt x="9618138" y="215111"/>
                </a:lnTo>
                <a:lnTo>
                  <a:pt x="9668489" y="219954"/>
                </a:lnTo>
                <a:lnTo>
                  <a:pt x="9718560" y="229727"/>
                </a:lnTo>
                <a:lnTo>
                  <a:pt x="9768744" y="244678"/>
                </a:lnTo>
                <a:lnTo>
                  <a:pt x="9819433" y="265058"/>
                </a:lnTo>
                <a:lnTo>
                  <a:pt x="9864454" y="286954"/>
                </a:lnTo>
                <a:lnTo>
                  <a:pt x="9906893" y="309262"/>
                </a:lnTo>
                <a:lnTo>
                  <a:pt x="9948238" y="330679"/>
                </a:lnTo>
                <a:lnTo>
                  <a:pt x="9989974" y="349902"/>
                </a:lnTo>
                <a:lnTo>
                  <a:pt x="10033589" y="365628"/>
                </a:lnTo>
                <a:lnTo>
                  <a:pt x="10080569" y="376553"/>
                </a:lnTo>
                <a:lnTo>
                  <a:pt x="10132399" y="381374"/>
                </a:lnTo>
                <a:lnTo>
                  <a:pt x="10190567" y="378787"/>
                </a:lnTo>
                <a:lnTo>
                  <a:pt x="10242550" y="372638"/>
                </a:lnTo>
                <a:lnTo>
                  <a:pt x="10294632" y="367722"/>
                </a:lnTo>
                <a:lnTo>
                  <a:pt x="10346684" y="367421"/>
                </a:lnTo>
                <a:lnTo>
                  <a:pt x="10398581" y="375117"/>
                </a:lnTo>
                <a:lnTo>
                  <a:pt x="10448477" y="391361"/>
                </a:lnTo>
                <a:lnTo>
                  <a:pt x="10494461" y="412521"/>
                </a:lnTo>
                <a:lnTo>
                  <a:pt x="10538110" y="436124"/>
                </a:lnTo>
                <a:lnTo>
                  <a:pt x="10581005" y="459698"/>
                </a:lnTo>
                <a:lnTo>
                  <a:pt x="10629069" y="483029"/>
                </a:lnTo>
                <a:lnTo>
                  <a:pt x="10676816" y="501580"/>
                </a:lnTo>
                <a:lnTo>
                  <a:pt x="10724326" y="514568"/>
                </a:lnTo>
                <a:lnTo>
                  <a:pt x="10771681" y="521213"/>
                </a:lnTo>
                <a:lnTo>
                  <a:pt x="10818960" y="520730"/>
                </a:lnTo>
                <a:lnTo>
                  <a:pt x="10866245" y="512339"/>
                </a:lnTo>
                <a:lnTo>
                  <a:pt x="10913617" y="495257"/>
                </a:lnTo>
                <a:lnTo>
                  <a:pt x="10961155" y="468703"/>
                </a:lnTo>
                <a:lnTo>
                  <a:pt x="11004921" y="437438"/>
                </a:lnTo>
                <a:lnTo>
                  <a:pt x="11045576" y="404263"/>
                </a:lnTo>
                <a:lnTo>
                  <a:pt x="11083779" y="369633"/>
                </a:lnTo>
                <a:lnTo>
                  <a:pt x="11120189" y="334001"/>
                </a:lnTo>
                <a:lnTo>
                  <a:pt x="11155466" y="297822"/>
                </a:lnTo>
                <a:lnTo>
                  <a:pt x="11190267" y="261549"/>
                </a:lnTo>
                <a:lnTo>
                  <a:pt x="11225253" y="225637"/>
                </a:lnTo>
                <a:lnTo>
                  <a:pt x="11257687" y="194519"/>
                </a:lnTo>
                <a:lnTo>
                  <a:pt x="11294815" y="164498"/>
                </a:lnTo>
                <a:lnTo>
                  <a:pt x="11337500" y="138703"/>
                </a:lnTo>
                <a:lnTo>
                  <a:pt x="11386607" y="120265"/>
                </a:lnTo>
                <a:lnTo>
                  <a:pt x="11439130" y="116602"/>
                </a:lnTo>
                <a:lnTo>
                  <a:pt x="11486136" y="129927"/>
                </a:lnTo>
                <a:lnTo>
                  <a:pt x="11526435" y="153963"/>
                </a:lnTo>
                <a:lnTo>
                  <a:pt x="11558832" y="182432"/>
                </a:lnTo>
                <a:lnTo>
                  <a:pt x="11591633" y="219163"/>
                </a:lnTo>
                <a:lnTo>
                  <a:pt x="11621975" y="258169"/>
                </a:lnTo>
                <a:lnTo>
                  <a:pt x="11651442" y="298228"/>
                </a:lnTo>
                <a:lnTo>
                  <a:pt x="11681615" y="338124"/>
                </a:lnTo>
                <a:lnTo>
                  <a:pt x="11714077" y="376637"/>
                </a:lnTo>
                <a:lnTo>
                  <a:pt x="11750410" y="412547"/>
                </a:lnTo>
                <a:lnTo>
                  <a:pt x="11792196" y="444637"/>
                </a:lnTo>
                <a:lnTo>
                  <a:pt x="11834685" y="464080"/>
                </a:lnTo>
                <a:lnTo>
                  <a:pt x="11875029" y="467004"/>
                </a:lnTo>
                <a:lnTo>
                  <a:pt x="11912897" y="456537"/>
                </a:lnTo>
                <a:lnTo>
                  <a:pt x="11947958" y="435804"/>
                </a:lnTo>
                <a:lnTo>
                  <a:pt x="11979881" y="407932"/>
                </a:lnTo>
                <a:lnTo>
                  <a:pt x="12008334" y="376047"/>
                </a:lnTo>
                <a:lnTo>
                  <a:pt x="12032987" y="343275"/>
                </a:lnTo>
                <a:lnTo>
                  <a:pt x="12069566" y="287575"/>
                </a:lnTo>
                <a:lnTo>
                  <a:pt x="12093531" y="248955"/>
                </a:lnTo>
                <a:lnTo>
                  <a:pt x="12119704" y="206779"/>
                </a:lnTo>
                <a:lnTo>
                  <a:pt x="12148796" y="163269"/>
                </a:lnTo>
                <a:lnTo>
                  <a:pt x="12181521" y="120643"/>
                </a:lnTo>
                <a:lnTo>
                  <a:pt x="12218592" y="81122"/>
                </a:lnTo>
                <a:lnTo>
                  <a:pt x="12260720" y="46927"/>
                </a:lnTo>
                <a:lnTo>
                  <a:pt x="12308619" y="20278"/>
                </a:lnTo>
                <a:lnTo>
                  <a:pt x="12353527" y="5959"/>
                </a:lnTo>
                <a:lnTo>
                  <a:pt x="12400711" y="0"/>
                </a:lnTo>
                <a:lnTo>
                  <a:pt x="12449114" y="1324"/>
                </a:lnTo>
                <a:lnTo>
                  <a:pt x="12497677" y="8853"/>
                </a:lnTo>
                <a:lnTo>
                  <a:pt x="12545344" y="21510"/>
                </a:lnTo>
                <a:lnTo>
                  <a:pt x="12591056" y="38217"/>
                </a:lnTo>
                <a:lnTo>
                  <a:pt x="12633757" y="57897"/>
                </a:lnTo>
                <a:lnTo>
                  <a:pt x="12672387" y="79472"/>
                </a:lnTo>
                <a:lnTo>
                  <a:pt x="12705890" y="101863"/>
                </a:lnTo>
                <a:lnTo>
                  <a:pt x="12746259" y="136012"/>
                </a:lnTo>
                <a:lnTo>
                  <a:pt x="12781196" y="174079"/>
                </a:lnTo>
                <a:lnTo>
                  <a:pt x="12811480" y="214985"/>
                </a:lnTo>
                <a:lnTo>
                  <a:pt x="12837893" y="257651"/>
                </a:lnTo>
                <a:lnTo>
                  <a:pt x="12861216" y="300995"/>
                </a:lnTo>
                <a:lnTo>
                  <a:pt x="12882228" y="343939"/>
                </a:lnTo>
                <a:lnTo>
                  <a:pt x="12901712" y="385404"/>
                </a:lnTo>
                <a:lnTo>
                  <a:pt x="12922282" y="429753"/>
                </a:lnTo>
                <a:lnTo>
                  <a:pt x="12942497" y="474154"/>
                </a:lnTo>
                <a:lnTo>
                  <a:pt x="12962585" y="518569"/>
                </a:lnTo>
                <a:lnTo>
                  <a:pt x="12982777" y="562961"/>
                </a:lnTo>
                <a:lnTo>
                  <a:pt x="13003300" y="607291"/>
                </a:lnTo>
                <a:lnTo>
                  <a:pt x="13004799" y="610436"/>
                </a:lnTo>
              </a:path>
            </a:pathLst>
          </a:custGeom>
          <a:ln w="31750">
            <a:solidFill>
              <a:srgbClr val="A6A6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117" y="5877991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5966" y="5712047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2" y="184898"/>
                </a:moveTo>
                <a:lnTo>
                  <a:pt x="77127" y="184898"/>
                </a:lnTo>
                <a:lnTo>
                  <a:pt x="135293" y="240753"/>
                </a:lnTo>
                <a:lnTo>
                  <a:pt x="136944" y="238746"/>
                </a:lnTo>
                <a:lnTo>
                  <a:pt x="128442" y="184898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990" y="210527"/>
                </a:lnTo>
                <a:lnTo>
                  <a:pt x="77127" y="184898"/>
                </a:lnTo>
                <a:lnTo>
                  <a:pt x="128442" y="184898"/>
                </a:lnTo>
                <a:lnTo>
                  <a:pt x="118161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3015" y="6143004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69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8864" y="597708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4" y="184898"/>
                </a:moveTo>
                <a:lnTo>
                  <a:pt x="77127" y="184898"/>
                </a:lnTo>
                <a:lnTo>
                  <a:pt x="135293" y="240752"/>
                </a:lnTo>
                <a:lnTo>
                  <a:pt x="136944" y="238720"/>
                </a:lnTo>
                <a:lnTo>
                  <a:pt x="128444" y="184898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69"/>
                </a:lnTo>
                <a:lnTo>
                  <a:pt x="0" y="207897"/>
                </a:lnTo>
                <a:lnTo>
                  <a:pt x="990" y="210526"/>
                </a:lnTo>
                <a:lnTo>
                  <a:pt x="77127" y="184898"/>
                </a:lnTo>
                <a:lnTo>
                  <a:pt x="128444" y="184898"/>
                </a:lnTo>
                <a:lnTo>
                  <a:pt x="118161" y="119785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43351" y="5694461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69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39200" y="5528541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3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4" y="238721"/>
                </a:lnTo>
                <a:lnTo>
                  <a:pt x="128443" y="184899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5" y="108470"/>
                </a:lnTo>
                <a:lnTo>
                  <a:pt x="0" y="207899"/>
                </a:lnTo>
                <a:lnTo>
                  <a:pt x="990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38542" y="6123929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69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34390" y="5957985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3" y="184898"/>
                </a:moveTo>
                <a:lnTo>
                  <a:pt x="77127" y="184898"/>
                </a:lnTo>
                <a:lnTo>
                  <a:pt x="135294" y="240752"/>
                </a:lnTo>
                <a:lnTo>
                  <a:pt x="136945" y="238746"/>
                </a:lnTo>
                <a:lnTo>
                  <a:pt x="128443" y="184898"/>
                </a:lnTo>
                <a:close/>
              </a:path>
              <a:path w="137160" h="241300">
                <a:moveTo>
                  <a:pt x="118758" y="0"/>
                </a:moveTo>
                <a:lnTo>
                  <a:pt x="67946" y="108494"/>
                </a:lnTo>
                <a:lnTo>
                  <a:pt x="0" y="207923"/>
                </a:lnTo>
                <a:lnTo>
                  <a:pt x="990" y="210526"/>
                </a:lnTo>
                <a:lnTo>
                  <a:pt x="77127" y="184898"/>
                </a:lnTo>
                <a:lnTo>
                  <a:pt x="128443" y="184898"/>
                </a:lnTo>
                <a:lnTo>
                  <a:pt x="118162" y="119785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97640" y="5745930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93488" y="5579986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1" y="184898"/>
                </a:moveTo>
                <a:lnTo>
                  <a:pt x="77127" y="184898"/>
                </a:lnTo>
                <a:lnTo>
                  <a:pt x="135293" y="240753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4" y="108496"/>
                </a:lnTo>
                <a:lnTo>
                  <a:pt x="0" y="207924"/>
                </a:lnTo>
                <a:lnTo>
                  <a:pt x="990" y="210527"/>
                </a:lnTo>
                <a:lnTo>
                  <a:pt x="77127" y="184898"/>
                </a:lnTo>
                <a:lnTo>
                  <a:pt x="128441" y="184898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0545" y="5991199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76393" y="582525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1" y="184898"/>
                </a:moveTo>
                <a:lnTo>
                  <a:pt x="77127" y="184898"/>
                </a:lnTo>
                <a:lnTo>
                  <a:pt x="135293" y="240752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5" y="108496"/>
                </a:lnTo>
                <a:lnTo>
                  <a:pt x="0" y="207923"/>
                </a:lnTo>
                <a:lnTo>
                  <a:pt x="990" y="210526"/>
                </a:lnTo>
                <a:lnTo>
                  <a:pt x="77127" y="184898"/>
                </a:lnTo>
                <a:lnTo>
                  <a:pt x="128441" y="184898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97086" y="6125938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92934" y="595999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1" y="184898"/>
                </a:moveTo>
                <a:lnTo>
                  <a:pt x="77127" y="184898"/>
                </a:lnTo>
                <a:lnTo>
                  <a:pt x="135293" y="240752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60" h="241300">
                <a:moveTo>
                  <a:pt x="118758" y="0"/>
                </a:moveTo>
                <a:lnTo>
                  <a:pt x="67946" y="108494"/>
                </a:lnTo>
                <a:lnTo>
                  <a:pt x="0" y="207923"/>
                </a:lnTo>
                <a:lnTo>
                  <a:pt x="991" y="210526"/>
                </a:lnTo>
                <a:lnTo>
                  <a:pt x="77127" y="184898"/>
                </a:lnTo>
                <a:lnTo>
                  <a:pt x="128441" y="184898"/>
                </a:lnTo>
                <a:lnTo>
                  <a:pt x="118160" y="119785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66190" y="5939358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62039" y="5773437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2" y="184900"/>
                </a:moveTo>
                <a:lnTo>
                  <a:pt x="77127" y="184900"/>
                </a:lnTo>
                <a:lnTo>
                  <a:pt x="135291" y="240753"/>
                </a:lnTo>
                <a:lnTo>
                  <a:pt x="136942" y="238721"/>
                </a:lnTo>
                <a:lnTo>
                  <a:pt x="128442" y="184900"/>
                </a:lnTo>
                <a:close/>
              </a:path>
              <a:path w="137160" h="241300">
                <a:moveTo>
                  <a:pt x="118758" y="0"/>
                </a:moveTo>
                <a:lnTo>
                  <a:pt x="67945" y="108471"/>
                </a:lnTo>
                <a:lnTo>
                  <a:pt x="0" y="207900"/>
                </a:lnTo>
                <a:lnTo>
                  <a:pt x="990" y="210529"/>
                </a:lnTo>
                <a:lnTo>
                  <a:pt x="77127" y="184900"/>
                </a:lnTo>
                <a:lnTo>
                  <a:pt x="128442" y="184900"/>
                </a:lnTo>
                <a:lnTo>
                  <a:pt x="118159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91776" y="5860379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87624" y="5694460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3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4" y="238721"/>
                </a:lnTo>
                <a:lnTo>
                  <a:pt x="128443" y="184899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4" y="108469"/>
                </a:lnTo>
                <a:lnTo>
                  <a:pt x="0" y="207899"/>
                </a:lnTo>
                <a:lnTo>
                  <a:pt x="990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17791" y="6078636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13639" y="5912690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3" y="184899"/>
                </a:moveTo>
                <a:lnTo>
                  <a:pt x="77128" y="184899"/>
                </a:lnTo>
                <a:lnTo>
                  <a:pt x="135294" y="240753"/>
                </a:lnTo>
                <a:lnTo>
                  <a:pt x="136945" y="238747"/>
                </a:lnTo>
                <a:lnTo>
                  <a:pt x="128443" y="184899"/>
                </a:lnTo>
                <a:close/>
              </a:path>
              <a:path w="137159" h="241300">
                <a:moveTo>
                  <a:pt x="118746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4" y="210527"/>
                </a:lnTo>
                <a:lnTo>
                  <a:pt x="77128" y="184899"/>
                </a:lnTo>
                <a:lnTo>
                  <a:pt x="128443" y="184899"/>
                </a:lnTo>
                <a:lnTo>
                  <a:pt x="118162" y="119786"/>
                </a:lnTo>
                <a:lnTo>
                  <a:pt x="118746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27689" y="6010275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23538" y="584435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8"/>
                </a:moveTo>
                <a:lnTo>
                  <a:pt x="77128" y="184898"/>
                </a:lnTo>
                <a:lnTo>
                  <a:pt x="135294" y="240752"/>
                </a:lnTo>
                <a:lnTo>
                  <a:pt x="136945" y="238720"/>
                </a:lnTo>
                <a:lnTo>
                  <a:pt x="128445" y="184898"/>
                </a:lnTo>
                <a:close/>
              </a:path>
              <a:path w="137159" h="241300">
                <a:moveTo>
                  <a:pt x="118746" y="0"/>
                </a:moveTo>
                <a:lnTo>
                  <a:pt x="67945" y="108469"/>
                </a:lnTo>
                <a:lnTo>
                  <a:pt x="0" y="207897"/>
                </a:lnTo>
                <a:lnTo>
                  <a:pt x="1003" y="210526"/>
                </a:lnTo>
                <a:lnTo>
                  <a:pt x="77128" y="184898"/>
                </a:lnTo>
                <a:lnTo>
                  <a:pt x="128445" y="184898"/>
                </a:lnTo>
                <a:lnTo>
                  <a:pt x="118162" y="119785"/>
                </a:lnTo>
                <a:lnTo>
                  <a:pt x="118746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39090" y="618383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4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34939" y="6017887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1" y="184899"/>
                </a:moveTo>
                <a:lnTo>
                  <a:pt x="77127" y="184899"/>
                </a:lnTo>
                <a:lnTo>
                  <a:pt x="135294" y="240753"/>
                </a:lnTo>
                <a:lnTo>
                  <a:pt x="136944" y="238747"/>
                </a:lnTo>
                <a:lnTo>
                  <a:pt x="128441" y="184899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3" y="210527"/>
                </a:lnTo>
                <a:lnTo>
                  <a:pt x="77127" y="184899"/>
                </a:lnTo>
                <a:lnTo>
                  <a:pt x="128441" y="184899"/>
                </a:lnTo>
                <a:lnTo>
                  <a:pt x="118160" y="119786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37063" y="6187057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4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32911" y="6021111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2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5" y="238747"/>
                </a:lnTo>
                <a:lnTo>
                  <a:pt x="128442" y="184899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3" y="210527"/>
                </a:lnTo>
                <a:lnTo>
                  <a:pt x="77127" y="184899"/>
                </a:lnTo>
                <a:lnTo>
                  <a:pt x="128442" y="184899"/>
                </a:lnTo>
                <a:lnTo>
                  <a:pt x="118160" y="119786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22983" y="5954935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18831" y="578901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900"/>
                </a:moveTo>
                <a:lnTo>
                  <a:pt x="77127" y="184900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900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5" y="108471"/>
                </a:lnTo>
                <a:lnTo>
                  <a:pt x="0" y="207899"/>
                </a:lnTo>
                <a:lnTo>
                  <a:pt x="1003" y="210527"/>
                </a:lnTo>
                <a:lnTo>
                  <a:pt x="77127" y="184900"/>
                </a:lnTo>
                <a:lnTo>
                  <a:pt x="128445" y="184900"/>
                </a:lnTo>
                <a:lnTo>
                  <a:pt x="118162" y="119786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714210" y="587134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710059" y="5705398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1" y="184898"/>
                </a:moveTo>
                <a:lnTo>
                  <a:pt x="77128" y="184898"/>
                </a:lnTo>
                <a:lnTo>
                  <a:pt x="135293" y="240753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3" y="210527"/>
                </a:lnTo>
                <a:lnTo>
                  <a:pt x="77128" y="184898"/>
                </a:lnTo>
                <a:lnTo>
                  <a:pt x="128441" y="184898"/>
                </a:lnTo>
                <a:lnTo>
                  <a:pt x="118160" y="119786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049161" y="6021535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045010" y="5855615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9"/>
                </a:moveTo>
                <a:lnTo>
                  <a:pt x="77127" y="184899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899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3" y="108471"/>
                </a:lnTo>
                <a:lnTo>
                  <a:pt x="0" y="207899"/>
                </a:lnTo>
                <a:lnTo>
                  <a:pt x="1002" y="210527"/>
                </a:lnTo>
                <a:lnTo>
                  <a:pt x="77127" y="184899"/>
                </a:lnTo>
                <a:lnTo>
                  <a:pt x="128445" y="184899"/>
                </a:lnTo>
                <a:lnTo>
                  <a:pt x="118162" y="119787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398587" y="6026744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394435" y="586082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3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4" y="238721"/>
                </a:lnTo>
                <a:lnTo>
                  <a:pt x="128443" y="184899"/>
                </a:lnTo>
                <a:close/>
              </a:path>
              <a:path w="137159" h="241300">
                <a:moveTo>
                  <a:pt x="118744" y="0"/>
                </a:moveTo>
                <a:lnTo>
                  <a:pt x="67944" y="108470"/>
                </a:lnTo>
                <a:lnTo>
                  <a:pt x="0" y="207899"/>
                </a:lnTo>
                <a:lnTo>
                  <a:pt x="1003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0" y="119786"/>
                </a:lnTo>
                <a:lnTo>
                  <a:pt x="118744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707369" y="616220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4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703218" y="5996259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2" y="184898"/>
                </a:moveTo>
                <a:lnTo>
                  <a:pt x="77127" y="184898"/>
                </a:lnTo>
                <a:lnTo>
                  <a:pt x="135293" y="240752"/>
                </a:lnTo>
                <a:lnTo>
                  <a:pt x="136945" y="238746"/>
                </a:lnTo>
                <a:lnTo>
                  <a:pt x="128442" y="184898"/>
                </a:lnTo>
                <a:close/>
              </a:path>
              <a:path w="137159" h="241300">
                <a:moveTo>
                  <a:pt x="118757" y="0"/>
                </a:moveTo>
                <a:lnTo>
                  <a:pt x="67945" y="108494"/>
                </a:lnTo>
                <a:lnTo>
                  <a:pt x="0" y="207923"/>
                </a:lnTo>
                <a:lnTo>
                  <a:pt x="1003" y="210526"/>
                </a:lnTo>
                <a:lnTo>
                  <a:pt x="77127" y="184898"/>
                </a:lnTo>
                <a:lnTo>
                  <a:pt x="128442" y="184898"/>
                </a:lnTo>
                <a:lnTo>
                  <a:pt x="118160" y="119785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55853" y="5771306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451701" y="5605386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8"/>
                </a:moveTo>
                <a:lnTo>
                  <a:pt x="77128" y="184898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898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69"/>
                </a:lnTo>
                <a:lnTo>
                  <a:pt x="0" y="207898"/>
                </a:lnTo>
                <a:lnTo>
                  <a:pt x="1003" y="210527"/>
                </a:lnTo>
                <a:lnTo>
                  <a:pt x="77128" y="184898"/>
                </a:lnTo>
                <a:lnTo>
                  <a:pt x="128445" y="184898"/>
                </a:lnTo>
                <a:lnTo>
                  <a:pt x="118162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839930" y="611517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835779" y="5949228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3" y="184899"/>
                </a:moveTo>
                <a:lnTo>
                  <a:pt x="77127" y="184899"/>
                </a:lnTo>
                <a:lnTo>
                  <a:pt x="135294" y="240753"/>
                </a:lnTo>
                <a:lnTo>
                  <a:pt x="136945" y="238747"/>
                </a:lnTo>
                <a:lnTo>
                  <a:pt x="128443" y="184899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4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2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501113" y="5661272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96963" y="5495353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8"/>
                </a:moveTo>
                <a:lnTo>
                  <a:pt x="77127" y="184898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898"/>
                </a:lnTo>
                <a:close/>
              </a:path>
              <a:path w="137159" h="241300">
                <a:moveTo>
                  <a:pt x="118757" y="0"/>
                </a:moveTo>
                <a:lnTo>
                  <a:pt x="67946" y="108469"/>
                </a:lnTo>
                <a:lnTo>
                  <a:pt x="0" y="207899"/>
                </a:lnTo>
                <a:lnTo>
                  <a:pt x="1003" y="210527"/>
                </a:lnTo>
                <a:lnTo>
                  <a:pt x="77127" y="184898"/>
                </a:lnTo>
                <a:lnTo>
                  <a:pt x="128445" y="184898"/>
                </a:lnTo>
                <a:lnTo>
                  <a:pt x="118162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0815081" y="1688836"/>
            <a:ext cx="871855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i="1" spc="10" dirty="0">
                <a:solidFill>
                  <a:srgbClr val="E0E0E0"/>
                </a:solidFill>
                <a:latin typeface="Calibri"/>
                <a:cs typeface="Calibri"/>
              </a:rPr>
              <a:t>d</a:t>
            </a:r>
            <a:r>
              <a:rPr sz="3600" i="1" spc="-570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spc="165" baseline="-12222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endParaRPr sz="3750" baseline="-12222">
              <a:latin typeface="Verdana"/>
              <a:cs typeface="Verdan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732031" y="2268352"/>
            <a:ext cx="217804" cy="92710"/>
          </a:xfrm>
          <a:custGeom>
            <a:avLst/>
            <a:gdLst/>
            <a:ahLst/>
            <a:cxnLst/>
            <a:rect l="l" t="t" r="r" b="b"/>
            <a:pathLst>
              <a:path w="217804" h="92710">
                <a:moveTo>
                  <a:pt x="217247" y="70748"/>
                </a:moveTo>
                <a:lnTo>
                  <a:pt x="191791" y="35365"/>
                </a:lnTo>
                <a:lnTo>
                  <a:pt x="117615" y="6384"/>
                </a:lnTo>
                <a:lnTo>
                  <a:pt x="74627" y="0"/>
                </a:lnTo>
                <a:lnTo>
                  <a:pt x="38167" y="780"/>
                </a:lnTo>
                <a:lnTo>
                  <a:pt x="12026" y="8224"/>
                </a:lnTo>
                <a:lnTo>
                  <a:pt x="0" y="21827"/>
                </a:lnTo>
                <a:lnTo>
                  <a:pt x="5045" y="39305"/>
                </a:lnTo>
                <a:lnTo>
                  <a:pt x="25470" y="57238"/>
                </a:lnTo>
                <a:lnTo>
                  <a:pt x="58068" y="73566"/>
                </a:lnTo>
                <a:lnTo>
                  <a:pt x="99631" y="86229"/>
                </a:lnTo>
                <a:lnTo>
                  <a:pt x="142623" y="92601"/>
                </a:lnTo>
                <a:lnTo>
                  <a:pt x="179080" y="91814"/>
                </a:lnTo>
                <a:lnTo>
                  <a:pt x="205217" y="84365"/>
                </a:lnTo>
                <a:lnTo>
                  <a:pt x="217247" y="70748"/>
                </a:lnTo>
                <a:close/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240332" y="3406295"/>
            <a:ext cx="707390" cy="0"/>
          </a:xfrm>
          <a:custGeom>
            <a:avLst/>
            <a:gdLst/>
            <a:ahLst/>
            <a:cxnLst/>
            <a:rect l="l" t="t" r="r" b="b"/>
            <a:pathLst>
              <a:path w="707390">
                <a:moveTo>
                  <a:pt x="0" y="0"/>
                </a:moveTo>
                <a:lnTo>
                  <a:pt x="706961" y="0"/>
                </a:lnTo>
              </a:path>
            </a:pathLst>
          </a:custGeom>
          <a:ln w="31750">
            <a:solidFill>
              <a:srgbClr val="8080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594942" y="2723581"/>
            <a:ext cx="154305" cy="683260"/>
          </a:xfrm>
          <a:custGeom>
            <a:avLst/>
            <a:gdLst/>
            <a:ahLst/>
            <a:cxnLst/>
            <a:rect l="l" t="t" r="r" b="b"/>
            <a:pathLst>
              <a:path w="154304" h="683260">
                <a:moveTo>
                  <a:pt x="0" y="682714"/>
                </a:moveTo>
                <a:lnTo>
                  <a:pt x="153721" y="0"/>
                </a:lnTo>
              </a:path>
            </a:pathLst>
          </a:custGeom>
          <a:ln w="317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612988" y="2447041"/>
            <a:ext cx="228600" cy="401320"/>
          </a:xfrm>
          <a:custGeom>
            <a:avLst/>
            <a:gdLst/>
            <a:ahLst/>
            <a:cxnLst/>
            <a:rect l="l" t="t" r="r" b="b"/>
            <a:pathLst>
              <a:path w="228600" h="401319">
                <a:moveTo>
                  <a:pt x="214097" y="308140"/>
                </a:moveTo>
                <a:lnTo>
                  <a:pt x="128562" y="308140"/>
                </a:lnTo>
                <a:lnTo>
                  <a:pt x="225501" y="401255"/>
                </a:lnTo>
                <a:lnTo>
                  <a:pt x="228271" y="397889"/>
                </a:lnTo>
                <a:lnTo>
                  <a:pt x="214097" y="308140"/>
                </a:lnTo>
                <a:close/>
              </a:path>
              <a:path w="228600" h="401319">
                <a:moveTo>
                  <a:pt x="197943" y="0"/>
                </a:moveTo>
                <a:lnTo>
                  <a:pt x="113258" y="180797"/>
                </a:lnTo>
                <a:lnTo>
                  <a:pt x="0" y="346494"/>
                </a:lnTo>
                <a:lnTo>
                  <a:pt x="1689" y="350861"/>
                </a:lnTo>
                <a:lnTo>
                  <a:pt x="128562" y="308140"/>
                </a:lnTo>
                <a:lnTo>
                  <a:pt x="214097" y="308140"/>
                </a:lnTo>
                <a:lnTo>
                  <a:pt x="196964" y="199642"/>
                </a:lnTo>
                <a:lnTo>
                  <a:pt x="197943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911828" y="355600"/>
            <a:ext cx="266827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40" dirty="0">
                <a:solidFill>
                  <a:srgbClr val="E0E0E0"/>
                </a:solidFill>
                <a:latin typeface="Calibri"/>
                <a:cs typeface="Calibri"/>
              </a:rPr>
              <a:t>shad</a:t>
            </a:r>
            <a:r>
              <a:rPr sz="2400" spc="35" dirty="0">
                <a:solidFill>
                  <a:srgbClr val="E0E0E0"/>
                </a:solidFill>
                <a:latin typeface="Calibri"/>
                <a:cs typeface="Calibri"/>
              </a:rPr>
              <a:t>o</a:t>
            </a:r>
            <a:r>
              <a:rPr sz="2400" spc="50" dirty="0">
                <a:solidFill>
                  <a:srgbClr val="E0E0E0"/>
                </a:solidFill>
                <a:latin typeface="Calibri"/>
                <a:cs typeface="Calibri"/>
              </a:rPr>
              <a:t>wing–mas</a:t>
            </a:r>
            <a:r>
              <a:rPr sz="2400" spc="80" dirty="0">
                <a:solidFill>
                  <a:srgbClr val="E0E0E0"/>
                </a:solidFill>
                <a:latin typeface="Calibri"/>
                <a:cs typeface="Calibri"/>
              </a:rPr>
              <a:t>k</a:t>
            </a:r>
            <a:r>
              <a:rPr sz="2400" spc="90" dirty="0">
                <a:solidFill>
                  <a:srgbClr val="E0E0E0"/>
                </a:solidFill>
                <a:latin typeface="Calibri"/>
                <a:cs typeface="Calibri"/>
              </a:rPr>
              <a:t>ing</a:t>
            </a:r>
            <a:endParaRPr sz="2400">
              <a:latin typeface="Calibri"/>
              <a:cs typeface="Calibri"/>
            </a:endParaRPr>
          </a:p>
          <a:p>
            <a:pPr marR="47625" algn="ctr">
              <a:lnSpc>
                <a:spcPts val="4230"/>
              </a:lnSpc>
            </a:pP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G</a:t>
            </a:r>
            <a:r>
              <a:rPr sz="3550" spc="55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spc="5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i="1" spc="-819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spc="-60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i="1" spc="-60" dirty="0">
                <a:solidFill>
                  <a:srgbClr val="E0E0E0"/>
                </a:solidFill>
                <a:latin typeface="Arial"/>
                <a:cs typeface="Arial"/>
              </a:rPr>
              <a:t>, </a:t>
            </a:r>
            <a:r>
              <a:rPr sz="3550" spc="90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90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143500" y="177800"/>
            <a:ext cx="2768600" cy="1358900"/>
          </a:xfrm>
          <a:custGeom>
            <a:avLst/>
            <a:gdLst/>
            <a:ahLst/>
            <a:cxnLst/>
            <a:rect l="l" t="t" r="r" b="b"/>
            <a:pathLst>
              <a:path w="2768600" h="1358900">
                <a:moveTo>
                  <a:pt x="25781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1168400"/>
                </a:lnTo>
                <a:lnTo>
                  <a:pt x="5031" y="1212080"/>
                </a:lnTo>
                <a:lnTo>
                  <a:pt x="19362" y="1252177"/>
                </a:lnTo>
                <a:lnTo>
                  <a:pt x="41851" y="1287548"/>
                </a:lnTo>
                <a:lnTo>
                  <a:pt x="71352" y="1317049"/>
                </a:lnTo>
                <a:lnTo>
                  <a:pt x="106723" y="1339537"/>
                </a:lnTo>
                <a:lnTo>
                  <a:pt x="146820" y="1353868"/>
                </a:lnTo>
                <a:lnTo>
                  <a:pt x="190500" y="1358900"/>
                </a:lnTo>
                <a:lnTo>
                  <a:pt x="2578100" y="1358900"/>
                </a:lnTo>
                <a:lnTo>
                  <a:pt x="2621780" y="1353868"/>
                </a:lnTo>
                <a:lnTo>
                  <a:pt x="2661877" y="1339537"/>
                </a:lnTo>
                <a:lnTo>
                  <a:pt x="2697248" y="1317049"/>
                </a:lnTo>
                <a:lnTo>
                  <a:pt x="2726749" y="1287547"/>
                </a:lnTo>
                <a:lnTo>
                  <a:pt x="2749237" y="1252176"/>
                </a:lnTo>
                <a:lnTo>
                  <a:pt x="2763568" y="1212079"/>
                </a:lnTo>
                <a:lnTo>
                  <a:pt x="2768600" y="1168400"/>
                </a:lnTo>
                <a:lnTo>
                  <a:pt x="2768600" y="190500"/>
                </a:lnTo>
                <a:lnTo>
                  <a:pt x="2763568" y="146819"/>
                </a:lnTo>
                <a:lnTo>
                  <a:pt x="2749237" y="106722"/>
                </a:lnTo>
                <a:lnTo>
                  <a:pt x="2726749" y="71351"/>
                </a:lnTo>
                <a:lnTo>
                  <a:pt x="2697248" y="41850"/>
                </a:lnTo>
                <a:lnTo>
                  <a:pt x="2661877" y="19362"/>
                </a:lnTo>
                <a:lnTo>
                  <a:pt x="2621780" y="5031"/>
                </a:lnTo>
                <a:lnTo>
                  <a:pt x="2578100" y="0"/>
                </a:lnTo>
                <a:close/>
              </a:path>
            </a:pathLst>
          </a:custGeom>
          <a:solidFill>
            <a:srgbClr val="5B5C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143500" y="177800"/>
            <a:ext cx="2768600" cy="1358900"/>
          </a:xfrm>
          <a:custGeom>
            <a:avLst/>
            <a:gdLst/>
            <a:ahLst/>
            <a:cxnLst/>
            <a:rect l="l" t="t" r="r" b="b"/>
            <a:pathLst>
              <a:path w="2768600" h="1358900">
                <a:moveTo>
                  <a:pt x="0" y="1168400"/>
                </a:moveTo>
                <a:lnTo>
                  <a:pt x="0" y="190500"/>
                </a:lnTo>
                <a:lnTo>
                  <a:pt x="5031" y="146819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19" y="5031"/>
                </a:lnTo>
                <a:lnTo>
                  <a:pt x="190500" y="0"/>
                </a:lnTo>
                <a:lnTo>
                  <a:pt x="2578100" y="0"/>
                </a:lnTo>
                <a:lnTo>
                  <a:pt x="2621780" y="5031"/>
                </a:lnTo>
                <a:lnTo>
                  <a:pt x="2661877" y="19362"/>
                </a:lnTo>
                <a:lnTo>
                  <a:pt x="2697248" y="41850"/>
                </a:lnTo>
                <a:lnTo>
                  <a:pt x="2726749" y="71351"/>
                </a:lnTo>
                <a:lnTo>
                  <a:pt x="2749237" y="106722"/>
                </a:lnTo>
                <a:lnTo>
                  <a:pt x="2763568" y="146819"/>
                </a:lnTo>
                <a:lnTo>
                  <a:pt x="2768600" y="190500"/>
                </a:lnTo>
                <a:lnTo>
                  <a:pt x="2768600" y="1168400"/>
                </a:lnTo>
                <a:lnTo>
                  <a:pt x="2763568" y="1212080"/>
                </a:lnTo>
                <a:lnTo>
                  <a:pt x="2749237" y="1252177"/>
                </a:lnTo>
                <a:lnTo>
                  <a:pt x="2726749" y="1287548"/>
                </a:lnTo>
                <a:lnTo>
                  <a:pt x="2697248" y="1317049"/>
                </a:lnTo>
                <a:lnTo>
                  <a:pt x="2661877" y="1339537"/>
                </a:lnTo>
                <a:lnTo>
                  <a:pt x="2621780" y="1353868"/>
                </a:lnTo>
                <a:lnTo>
                  <a:pt x="2578100" y="1358900"/>
                </a:lnTo>
                <a:lnTo>
                  <a:pt x="190500" y="1358900"/>
                </a:lnTo>
                <a:lnTo>
                  <a:pt x="146819" y="1353868"/>
                </a:lnTo>
                <a:lnTo>
                  <a:pt x="106722" y="1339537"/>
                </a:lnTo>
                <a:lnTo>
                  <a:pt x="71351" y="1317049"/>
                </a:lnTo>
                <a:lnTo>
                  <a:pt x="41850" y="1287547"/>
                </a:lnTo>
                <a:lnTo>
                  <a:pt x="19362" y="1252176"/>
                </a:lnTo>
                <a:lnTo>
                  <a:pt x="5031" y="1212079"/>
                </a:lnTo>
                <a:lnTo>
                  <a:pt x="0" y="1168400"/>
                </a:lnTo>
                <a:close/>
              </a:path>
            </a:pathLst>
          </a:custGeom>
          <a:ln w="1270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296348" y="355600"/>
            <a:ext cx="248793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normal</a:t>
            </a:r>
            <a:r>
              <a:rPr sz="2400" spc="-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distribution</a:t>
            </a:r>
            <a:endParaRPr sz="2400">
              <a:latin typeface="Calibri"/>
              <a:cs typeface="Calibri"/>
            </a:endParaRPr>
          </a:p>
          <a:p>
            <a:pPr marL="27940" algn="ctr">
              <a:lnSpc>
                <a:spcPts val="4230"/>
              </a:lnSpc>
            </a:pPr>
            <a:r>
              <a:rPr sz="3550" i="1" spc="135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spc="135" dirty="0">
                <a:solidFill>
                  <a:srgbClr val="E0E0E0"/>
                </a:solidFill>
                <a:latin typeface="Century Gothic"/>
                <a:cs typeface="Century Gothic"/>
              </a:rPr>
              <a:t>(m)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462828" y="355600"/>
            <a:ext cx="273939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-10" dirty="0">
                <a:solidFill>
                  <a:srgbClr val="E0E0E0"/>
                </a:solidFill>
                <a:latin typeface="Calibri"/>
                <a:cs typeface="Calibri"/>
              </a:rPr>
              <a:t>“half-vector”</a:t>
            </a:r>
            <a:r>
              <a:rPr sz="2400" spc="-23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E0E0E0"/>
                </a:solidFill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marR="18415" algn="ctr">
              <a:lnSpc>
                <a:spcPts val="4230"/>
              </a:lnSpc>
            </a:pP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550" spc="25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i="1" spc="2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i="1" spc="-47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b="0" spc="75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spc="75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732944" y="2644012"/>
            <a:ext cx="176530" cy="565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0" spc="60" dirty="0">
                <a:solidFill>
                  <a:srgbClr val="E0E0E0"/>
                </a:solidFill>
                <a:latin typeface="Modern No. 20"/>
                <a:cs typeface="Modern No. 20"/>
              </a:rPr>
              <a:t>i</a:t>
            </a:r>
            <a:endParaRPr sz="3500">
              <a:latin typeface="Modern No. 20"/>
              <a:cs typeface="Modern No. 20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0111809" y="2907502"/>
            <a:ext cx="482600" cy="498475"/>
          </a:xfrm>
          <a:custGeom>
            <a:avLst/>
            <a:gdLst/>
            <a:ahLst/>
            <a:cxnLst/>
            <a:rect l="l" t="t" r="r" b="b"/>
            <a:pathLst>
              <a:path w="482600" h="498475">
                <a:moveTo>
                  <a:pt x="482525" y="498335"/>
                </a:moveTo>
                <a:lnTo>
                  <a:pt x="0" y="0"/>
                </a:lnTo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914617" y="2703861"/>
            <a:ext cx="351155" cy="356870"/>
          </a:xfrm>
          <a:custGeom>
            <a:avLst/>
            <a:gdLst/>
            <a:ahLst/>
            <a:cxnLst/>
            <a:rect l="l" t="t" r="r" b="b"/>
            <a:pathLst>
              <a:path w="351154" h="356869">
                <a:moveTo>
                  <a:pt x="0" y="0"/>
                </a:moveTo>
                <a:lnTo>
                  <a:pt x="104814" y="169914"/>
                </a:lnTo>
                <a:lnTo>
                  <a:pt x="181357" y="355460"/>
                </a:lnTo>
                <a:lnTo>
                  <a:pt x="185916" y="356450"/>
                </a:lnTo>
                <a:lnTo>
                  <a:pt x="219723" y="226910"/>
                </a:lnTo>
                <a:lnTo>
                  <a:pt x="350738" y="196850"/>
                </a:lnTo>
                <a:lnTo>
                  <a:pt x="349443" y="192698"/>
                </a:lnTo>
                <a:lnTo>
                  <a:pt x="166460" y="110223"/>
                </a:lnTo>
                <a:lnTo>
                  <a:pt x="0" y="0"/>
                </a:lnTo>
                <a:close/>
              </a:path>
            </a:pathLst>
          </a:custGeom>
          <a:solidFill>
            <a:srgbClr val="D9D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593814" y="3406295"/>
            <a:ext cx="224154" cy="656590"/>
          </a:xfrm>
          <a:custGeom>
            <a:avLst/>
            <a:gdLst/>
            <a:ahLst/>
            <a:cxnLst/>
            <a:rect l="l" t="t" r="r" b="b"/>
            <a:pathLst>
              <a:path w="224154" h="656589">
                <a:moveTo>
                  <a:pt x="0" y="0"/>
                </a:moveTo>
                <a:lnTo>
                  <a:pt x="223736" y="656577"/>
                </a:lnTo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675194" y="3929494"/>
            <a:ext cx="234315" cy="401955"/>
          </a:xfrm>
          <a:custGeom>
            <a:avLst/>
            <a:gdLst/>
            <a:ahLst/>
            <a:cxnLst/>
            <a:rect l="l" t="t" r="r" b="b"/>
            <a:pathLst>
              <a:path w="234315" h="401954">
                <a:moveTo>
                  <a:pt x="596" y="74002"/>
                </a:moveTo>
                <a:lnTo>
                  <a:pt x="0" y="78320"/>
                </a:lnTo>
                <a:lnTo>
                  <a:pt x="130290" y="230987"/>
                </a:lnTo>
                <a:lnTo>
                  <a:pt x="233781" y="401712"/>
                </a:lnTo>
                <a:lnTo>
                  <a:pt x="211505" y="203313"/>
                </a:lnTo>
                <a:lnTo>
                  <a:pt x="216508" y="102730"/>
                </a:lnTo>
                <a:lnTo>
                  <a:pt x="131916" y="102730"/>
                </a:lnTo>
                <a:lnTo>
                  <a:pt x="596" y="74002"/>
                </a:lnTo>
                <a:close/>
              </a:path>
              <a:path w="234315" h="401954">
                <a:moveTo>
                  <a:pt x="217768" y="0"/>
                </a:moveTo>
                <a:lnTo>
                  <a:pt x="131916" y="102730"/>
                </a:lnTo>
                <a:lnTo>
                  <a:pt x="216508" y="102730"/>
                </a:lnTo>
                <a:lnTo>
                  <a:pt x="221476" y="2844"/>
                </a:lnTo>
                <a:lnTo>
                  <a:pt x="217768" y="0"/>
                </a:lnTo>
                <a:close/>
              </a:path>
            </a:pathLst>
          </a:custGeom>
          <a:solidFill>
            <a:srgbClr val="D9D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03899" y="1879600"/>
            <a:ext cx="6843395" cy="26802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0"/>
              </a:lnSpc>
              <a:spcBef>
                <a:spcPts val="100"/>
              </a:spcBef>
            </a:pPr>
            <a:r>
              <a:rPr sz="3200" b="1" spc="105" dirty="0">
                <a:solidFill>
                  <a:srgbClr val="E0E0E0"/>
                </a:solidFill>
                <a:latin typeface="Calibri"/>
                <a:cs typeface="Calibri"/>
              </a:rPr>
              <a:t>h</a:t>
            </a:r>
            <a:r>
              <a:rPr sz="3200" b="1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65" dirty="0">
                <a:solidFill>
                  <a:srgbClr val="E0E0E0"/>
                </a:solidFill>
                <a:latin typeface="Calibri"/>
                <a:cs typeface="Calibri"/>
              </a:rPr>
              <a:t>gives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the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E0E0E0"/>
                </a:solidFill>
                <a:latin typeface="Calibri"/>
                <a:cs typeface="Calibri"/>
              </a:rPr>
              <a:t>one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microsurface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E0E0E0"/>
                </a:solidFill>
                <a:latin typeface="Calibri"/>
                <a:cs typeface="Calibri"/>
              </a:rPr>
              <a:t>normal</a:t>
            </a:r>
            <a:r>
              <a:rPr sz="3200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b="1" spc="105" dirty="0">
                <a:solidFill>
                  <a:srgbClr val="E0E0E0"/>
                </a:solidFill>
                <a:latin typeface="Calibri"/>
                <a:cs typeface="Calibri"/>
              </a:rPr>
              <a:t>m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820"/>
              </a:lnSpc>
            </a:pP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that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will </a:t>
            </a:r>
            <a:r>
              <a:rPr sz="3200" spc="-5" dirty="0">
                <a:solidFill>
                  <a:srgbClr val="E0E0E0"/>
                </a:solidFill>
                <a:latin typeface="Calibri"/>
                <a:cs typeface="Calibri"/>
              </a:rPr>
              <a:t>scatter </a:t>
            </a:r>
            <a:r>
              <a:rPr sz="3200" spc="75" dirty="0">
                <a:solidFill>
                  <a:srgbClr val="E0E0E0"/>
                </a:solidFill>
                <a:latin typeface="Calibri"/>
                <a:cs typeface="Calibri"/>
              </a:rPr>
              <a:t>light</a:t>
            </a:r>
            <a:r>
              <a:rPr sz="3200" spc="-49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E0E0E0"/>
                </a:solidFill>
                <a:latin typeface="Calibri"/>
                <a:cs typeface="Calibri"/>
              </a:rPr>
              <a:t>from </a:t>
            </a:r>
            <a:r>
              <a:rPr sz="3200" b="1" spc="25" dirty="0">
                <a:solidFill>
                  <a:srgbClr val="E0E0E0"/>
                </a:solidFill>
                <a:latin typeface="Calibri"/>
                <a:cs typeface="Calibri"/>
              </a:rPr>
              <a:t>i </a:t>
            </a: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to </a:t>
            </a:r>
            <a:r>
              <a:rPr sz="3200" b="1" spc="-35" dirty="0">
                <a:solidFill>
                  <a:srgbClr val="E0E0E0"/>
                </a:solidFill>
                <a:latin typeface="Calibri"/>
                <a:cs typeface="Calibri"/>
              </a:rPr>
              <a:t>o</a:t>
            </a:r>
            <a:r>
              <a:rPr sz="3200" spc="-35" dirty="0">
                <a:solidFill>
                  <a:srgbClr val="E0E0E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ts val="3800"/>
              </a:lnSpc>
              <a:spcBef>
                <a:spcPts val="1820"/>
              </a:spcBef>
            </a:pPr>
            <a:r>
              <a:rPr sz="3200" i="1" spc="-30" dirty="0">
                <a:solidFill>
                  <a:srgbClr val="E0E0E0"/>
                </a:solidFill>
                <a:latin typeface="Gill Sans MT"/>
                <a:cs typeface="Gill Sans MT"/>
              </a:rPr>
              <a:t>D </a:t>
            </a: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measures </a:t>
            </a:r>
            <a:r>
              <a:rPr sz="3200" spc="40" dirty="0">
                <a:solidFill>
                  <a:srgbClr val="E0E0E0"/>
                </a:solidFill>
                <a:latin typeface="Calibri"/>
                <a:cs typeface="Calibri"/>
              </a:rPr>
              <a:t>density </a:t>
            </a:r>
            <a:r>
              <a:rPr sz="3200" spc="5" dirty="0">
                <a:solidFill>
                  <a:srgbClr val="E0E0E0"/>
                </a:solidFill>
                <a:latin typeface="Calibri"/>
                <a:cs typeface="Calibri"/>
              </a:rPr>
              <a:t>of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microsurface</a:t>
            </a:r>
            <a:r>
              <a:rPr sz="3200" spc="-4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E0E0E0"/>
                </a:solidFill>
                <a:latin typeface="Calibri"/>
                <a:cs typeface="Calibri"/>
              </a:rPr>
              <a:t>area  </a:t>
            </a:r>
            <a:r>
              <a:rPr sz="3200" spc="35" dirty="0">
                <a:solidFill>
                  <a:srgbClr val="E0E0E0"/>
                </a:solidFill>
                <a:latin typeface="Calibri"/>
                <a:cs typeface="Calibri"/>
              </a:rPr>
              <a:t>with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respect </a:t>
            </a: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to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microsurface </a:t>
            </a:r>
            <a:r>
              <a:rPr sz="3200" spc="35" dirty="0">
                <a:solidFill>
                  <a:srgbClr val="E0E0E0"/>
                </a:solidFill>
                <a:latin typeface="Calibri"/>
                <a:cs typeface="Calibri"/>
              </a:rPr>
              <a:t>normal</a:t>
            </a:r>
            <a:r>
              <a:rPr sz="3200" spc="-39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E0E0E0"/>
                </a:solidFill>
                <a:latin typeface="Calibri"/>
                <a:cs typeface="Calibri"/>
              </a:rPr>
              <a:t>m</a:t>
            </a:r>
            <a:r>
              <a:rPr sz="3200" spc="-20" dirty="0" smtClean="0">
                <a:solidFill>
                  <a:srgbClr val="E0E0E0"/>
                </a:solidFill>
                <a:latin typeface="Calibri"/>
                <a:cs typeface="Calibri"/>
              </a:rPr>
              <a:t>.</a:t>
            </a:r>
            <a:r>
              <a:rPr lang="en-US" sz="3200" spc="-20" dirty="0" smtClean="0">
                <a:solidFill>
                  <a:srgbClr val="E0E0E0"/>
                </a:solidFill>
                <a:latin typeface="Calibri"/>
                <a:cs typeface="Calibri"/>
              </a:rPr>
              <a:t> defined over solid angles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07100"/>
            <a:ext cx="13004800" cy="3746500"/>
          </a:xfrm>
          <a:custGeom>
            <a:avLst/>
            <a:gdLst/>
            <a:ahLst/>
            <a:cxnLst/>
            <a:rect l="l" t="t" r="r" b="b"/>
            <a:pathLst>
              <a:path w="13004800" h="3746500">
                <a:moveTo>
                  <a:pt x="540429" y="215900"/>
                </a:moveTo>
                <a:lnTo>
                  <a:pt x="435628" y="215900"/>
                </a:lnTo>
                <a:lnTo>
                  <a:pt x="381226" y="228600"/>
                </a:lnTo>
                <a:lnTo>
                  <a:pt x="334110" y="241300"/>
                </a:lnTo>
                <a:lnTo>
                  <a:pt x="242933" y="292100"/>
                </a:lnTo>
                <a:lnTo>
                  <a:pt x="197344" y="304800"/>
                </a:lnTo>
                <a:lnTo>
                  <a:pt x="150738" y="330200"/>
                </a:lnTo>
                <a:lnTo>
                  <a:pt x="102349" y="342900"/>
                </a:lnTo>
                <a:lnTo>
                  <a:pt x="51416" y="355600"/>
                </a:lnTo>
                <a:lnTo>
                  <a:pt x="0" y="355600"/>
                </a:lnTo>
                <a:lnTo>
                  <a:pt x="0" y="3746500"/>
                </a:lnTo>
                <a:lnTo>
                  <a:pt x="13004800" y="3746500"/>
                </a:lnTo>
                <a:lnTo>
                  <a:pt x="13004800" y="609600"/>
                </a:lnTo>
                <a:lnTo>
                  <a:pt x="13003303" y="596900"/>
                </a:lnTo>
                <a:lnTo>
                  <a:pt x="12982779" y="558800"/>
                </a:lnTo>
                <a:lnTo>
                  <a:pt x="12977731" y="546100"/>
                </a:lnTo>
                <a:lnTo>
                  <a:pt x="8694069" y="546100"/>
                </a:lnTo>
                <a:lnTo>
                  <a:pt x="8640664" y="533400"/>
                </a:lnTo>
                <a:lnTo>
                  <a:pt x="7266678" y="533400"/>
                </a:lnTo>
                <a:lnTo>
                  <a:pt x="7216695" y="520700"/>
                </a:lnTo>
                <a:lnTo>
                  <a:pt x="7171540" y="495300"/>
                </a:lnTo>
                <a:lnTo>
                  <a:pt x="1058241" y="495300"/>
                </a:lnTo>
                <a:lnTo>
                  <a:pt x="1009595" y="469900"/>
                </a:lnTo>
                <a:lnTo>
                  <a:pt x="963873" y="457200"/>
                </a:lnTo>
                <a:lnTo>
                  <a:pt x="920727" y="431800"/>
                </a:lnTo>
                <a:lnTo>
                  <a:pt x="879808" y="406400"/>
                </a:lnTo>
                <a:lnTo>
                  <a:pt x="840769" y="368300"/>
                </a:lnTo>
                <a:lnTo>
                  <a:pt x="803262" y="342900"/>
                </a:lnTo>
                <a:lnTo>
                  <a:pt x="766939" y="317500"/>
                </a:lnTo>
                <a:lnTo>
                  <a:pt x="726733" y="292100"/>
                </a:lnTo>
                <a:lnTo>
                  <a:pt x="683719" y="266700"/>
                </a:lnTo>
                <a:lnTo>
                  <a:pt x="638158" y="254000"/>
                </a:lnTo>
                <a:lnTo>
                  <a:pt x="590307" y="228600"/>
                </a:lnTo>
                <a:lnTo>
                  <a:pt x="540429" y="215900"/>
                </a:lnTo>
                <a:close/>
              </a:path>
              <a:path w="13004800" h="3746500">
                <a:moveTo>
                  <a:pt x="9618137" y="203200"/>
                </a:moveTo>
                <a:lnTo>
                  <a:pt x="9567112" y="203200"/>
                </a:lnTo>
                <a:lnTo>
                  <a:pt x="9515019" y="215900"/>
                </a:lnTo>
                <a:lnTo>
                  <a:pt x="9461466" y="215900"/>
                </a:lnTo>
                <a:lnTo>
                  <a:pt x="9406059" y="228600"/>
                </a:lnTo>
                <a:lnTo>
                  <a:pt x="9354193" y="254000"/>
                </a:lnTo>
                <a:lnTo>
                  <a:pt x="9305118" y="266700"/>
                </a:lnTo>
                <a:lnTo>
                  <a:pt x="9258442" y="279400"/>
                </a:lnTo>
                <a:lnTo>
                  <a:pt x="9213773" y="304800"/>
                </a:lnTo>
                <a:lnTo>
                  <a:pt x="9170719" y="317500"/>
                </a:lnTo>
                <a:lnTo>
                  <a:pt x="9128887" y="342900"/>
                </a:lnTo>
                <a:lnTo>
                  <a:pt x="9047321" y="393700"/>
                </a:lnTo>
                <a:lnTo>
                  <a:pt x="9012762" y="419100"/>
                </a:lnTo>
                <a:lnTo>
                  <a:pt x="8975201" y="444500"/>
                </a:lnTo>
                <a:lnTo>
                  <a:pt x="8934768" y="469900"/>
                </a:lnTo>
                <a:lnTo>
                  <a:pt x="8891593" y="495300"/>
                </a:lnTo>
                <a:lnTo>
                  <a:pt x="8845805" y="520700"/>
                </a:lnTo>
                <a:lnTo>
                  <a:pt x="8797535" y="533400"/>
                </a:lnTo>
                <a:lnTo>
                  <a:pt x="8746913" y="546100"/>
                </a:lnTo>
                <a:lnTo>
                  <a:pt x="12977731" y="546100"/>
                </a:lnTo>
                <a:lnTo>
                  <a:pt x="12967635" y="520700"/>
                </a:lnTo>
                <a:lnTo>
                  <a:pt x="10771679" y="520700"/>
                </a:lnTo>
                <a:lnTo>
                  <a:pt x="10629068" y="482600"/>
                </a:lnTo>
                <a:lnTo>
                  <a:pt x="10581005" y="457200"/>
                </a:lnTo>
                <a:lnTo>
                  <a:pt x="10538109" y="431800"/>
                </a:lnTo>
                <a:lnTo>
                  <a:pt x="10494459" y="406400"/>
                </a:lnTo>
                <a:lnTo>
                  <a:pt x="10448476" y="381000"/>
                </a:lnTo>
                <a:lnTo>
                  <a:pt x="10132399" y="381000"/>
                </a:lnTo>
                <a:lnTo>
                  <a:pt x="10080569" y="368300"/>
                </a:lnTo>
                <a:lnTo>
                  <a:pt x="10033589" y="355600"/>
                </a:lnTo>
                <a:lnTo>
                  <a:pt x="9989974" y="342900"/>
                </a:lnTo>
                <a:lnTo>
                  <a:pt x="9948237" y="330200"/>
                </a:lnTo>
                <a:lnTo>
                  <a:pt x="9906892" y="304800"/>
                </a:lnTo>
                <a:lnTo>
                  <a:pt x="9864453" y="279400"/>
                </a:lnTo>
                <a:lnTo>
                  <a:pt x="9819432" y="254000"/>
                </a:lnTo>
                <a:lnTo>
                  <a:pt x="9618137" y="203200"/>
                </a:lnTo>
                <a:close/>
              </a:path>
              <a:path w="13004800" h="3746500">
                <a:moveTo>
                  <a:pt x="8122986" y="292100"/>
                </a:moveTo>
                <a:lnTo>
                  <a:pt x="8016921" y="292100"/>
                </a:lnTo>
                <a:lnTo>
                  <a:pt x="7967723" y="304800"/>
                </a:lnTo>
                <a:lnTo>
                  <a:pt x="7918362" y="330200"/>
                </a:lnTo>
                <a:lnTo>
                  <a:pt x="7872111" y="342900"/>
                </a:lnTo>
                <a:lnTo>
                  <a:pt x="7825727" y="368300"/>
                </a:lnTo>
                <a:lnTo>
                  <a:pt x="7777807" y="381000"/>
                </a:lnTo>
                <a:lnTo>
                  <a:pt x="7726947" y="393700"/>
                </a:lnTo>
                <a:lnTo>
                  <a:pt x="7670503" y="393700"/>
                </a:lnTo>
                <a:lnTo>
                  <a:pt x="7561719" y="419100"/>
                </a:lnTo>
                <a:lnTo>
                  <a:pt x="7509217" y="444500"/>
                </a:lnTo>
                <a:lnTo>
                  <a:pt x="7462147" y="457200"/>
                </a:lnTo>
                <a:lnTo>
                  <a:pt x="7371996" y="508000"/>
                </a:lnTo>
                <a:lnTo>
                  <a:pt x="7322653" y="520700"/>
                </a:lnTo>
                <a:lnTo>
                  <a:pt x="7266678" y="533400"/>
                </a:lnTo>
                <a:lnTo>
                  <a:pt x="8640664" y="533400"/>
                </a:lnTo>
                <a:lnTo>
                  <a:pt x="8589350" y="520700"/>
                </a:lnTo>
                <a:lnTo>
                  <a:pt x="8539942" y="495300"/>
                </a:lnTo>
                <a:lnTo>
                  <a:pt x="8492255" y="469900"/>
                </a:lnTo>
                <a:lnTo>
                  <a:pt x="8446106" y="457200"/>
                </a:lnTo>
                <a:lnTo>
                  <a:pt x="8401309" y="431800"/>
                </a:lnTo>
                <a:lnTo>
                  <a:pt x="8272292" y="355600"/>
                </a:lnTo>
                <a:lnTo>
                  <a:pt x="8225331" y="330200"/>
                </a:lnTo>
                <a:lnTo>
                  <a:pt x="8175209" y="304800"/>
                </a:lnTo>
                <a:lnTo>
                  <a:pt x="8122986" y="292100"/>
                </a:lnTo>
                <a:close/>
              </a:path>
              <a:path w="13004800" h="3746500">
                <a:moveTo>
                  <a:pt x="11439128" y="114300"/>
                </a:moveTo>
                <a:lnTo>
                  <a:pt x="11386606" y="114300"/>
                </a:lnTo>
                <a:lnTo>
                  <a:pt x="11337499" y="127000"/>
                </a:lnTo>
                <a:lnTo>
                  <a:pt x="11294813" y="152400"/>
                </a:lnTo>
                <a:lnTo>
                  <a:pt x="11257686" y="190500"/>
                </a:lnTo>
                <a:lnTo>
                  <a:pt x="11225253" y="215900"/>
                </a:lnTo>
                <a:lnTo>
                  <a:pt x="11155465" y="292100"/>
                </a:lnTo>
                <a:lnTo>
                  <a:pt x="11120189" y="330200"/>
                </a:lnTo>
                <a:lnTo>
                  <a:pt x="11083778" y="368300"/>
                </a:lnTo>
                <a:lnTo>
                  <a:pt x="11045575" y="393700"/>
                </a:lnTo>
                <a:lnTo>
                  <a:pt x="11004920" y="431800"/>
                </a:lnTo>
                <a:lnTo>
                  <a:pt x="10961155" y="457200"/>
                </a:lnTo>
                <a:lnTo>
                  <a:pt x="10913616" y="495300"/>
                </a:lnTo>
                <a:lnTo>
                  <a:pt x="10818959" y="520700"/>
                </a:lnTo>
                <a:lnTo>
                  <a:pt x="12967635" y="520700"/>
                </a:lnTo>
                <a:lnTo>
                  <a:pt x="12962587" y="508000"/>
                </a:lnTo>
                <a:lnTo>
                  <a:pt x="12942499" y="469900"/>
                </a:lnTo>
                <a:lnTo>
                  <a:pt x="12937445" y="457200"/>
                </a:lnTo>
                <a:lnTo>
                  <a:pt x="11834684" y="457200"/>
                </a:lnTo>
                <a:lnTo>
                  <a:pt x="11792195" y="444500"/>
                </a:lnTo>
                <a:lnTo>
                  <a:pt x="11750409" y="406400"/>
                </a:lnTo>
                <a:lnTo>
                  <a:pt x="11714076" y="368300"/>
                </a:lnTo>
                <a:lnTo>
                  <a:pt x="11681615" y="330200"/>
                </a:lnTo>
                <a:lnTo>
                  <a:pt x="11651441" y="292100"/>
                </a:lnTo>
                <a:lnTo>
                  <a:pt x="11621975" y="254000"/>
                </a:lnTo>
                <a:lnTo>
                  <a:pt x="11591632" y="215900"/>
                </a:lnTo>
                <a:lnTo>
                  <a:pt x="11558832" y="177800"/>
                </a:lnTo>
                <a:lnTo>
                  <a:pt x="11526433" y="152400"/>
                </a:lnTo>
                <a:lnTo>
                  <a:pt x="11486135" y="127000"/>
                </a:lnTo>
                <a:lnTo>
                  <a:pt x="11439128" y="114300"/>
                </a:lnTo>
                <a:close/>
              </a:path>
              <a:path w="13004800" h="3746500">
                <a:moveTo>
                  <a:pt x="1563477" y="431800"/>
                </a:moveTo>
                <a:lnTo>
                  <a:pt x="1361468" y="431800"/>
                </a:lnTo>
                <a:lnTo>
                  <a:pt x="1313586" y="444500"/>
                </a:lnTo>
                <a:lnTo>
                  <a:pt x="1265222" y="469900"/>
                </a:lnTo>
                <a:lnTo>
                  <a:pt x="1163759" y="495300"/>
                </a:lnTo>
                <a:lnTo>
                  <a:pt x="3185789" y="495300"/>
                </a:lnTo>
                <a:lnTo>
                  <a:pt x="2969140" y="444500"/>
                </a:lnTo>
                <a:lnTo>
                  <a:pt x="1615268" y="444500"/>
                </a:lnTo>
                <a:lnTo>
                  <a:pt x="1563477" y="431800"/>
                </a:lnTo>
                <a:close/>
              </a:path>
              <a:path w="13004800" h="3746500">
                <a:moveTo>
                  <a:pt x="4331266" y="76200"/>
                </a:moveTo>
                <a:lnTo>
                  <a:pt x="4275175" y="88900"/>
                </a:lnTo>
                <a:lnTo>
                  <a:pt x="4170322" y="114300"/>
                </a:lnTo>
                <a:lnTo>
                  <a:pt x="4118489" y="139700"/>
                </a:lnTo>
                <a:lnTo>
                  <a:pt x="4014700" y="165100"/>
                </a:lnTo>
                <a:lnTo>
                  <a:pt x="3801161" y="165100"/>
                </a:lnTo>
                <a:lnTo>
                  <a:pt x="3749875" y="177800"/>
                </a:lnTo>
                <a:lnTo>
                  <a:pt x="3702985" y="190500"/>
                </a:lnTo>
                <a:lnTo>
                  <a:pt x="3660018" y="215900"/>
                </a:lnTo>
                <a:lnTo>
                  <a:pt x="3620500" y="241300"/>
                </a:lnTo>
                <a:lnTo>
                  <a:pt x="3583956" y="266700"/>
                </a:lnTo>
                <a:lnTo>
                  <a:pt x="3549913" y="292100"/>
                </a:lnTo>
                <a:lnTo>
                  <a:pt x="3517897" y="317500"/>
                </a:lnTo>
                <a:lnTo>
                  <a:pt x="3489215" y="355600"/>
                </a:lnTo>
                <a:lnTo>
                  <a:pt x="3456800" y="381000"/>
                </a:lnTo>
                <a:lnTo>
                  <a:pt x="3420685" y="406400"/>
                </a:lnTo>
                <a:lnTo>
                  <a:pt x="3380903" y="444500"/>
                </a:lnTo>
                <a:lnTo>
                  <a:pt x="3337490" y="469900"/>
                </a:lnTo>
                <a:lnTo>
                  <a:pt x="3290477" y="482600"/>
                </a:lnTo>
                <a:lnTo>
                  <a:pt x="3239899" y="495300"/>
                </a:lnTo>
                <a:lnTo>
                  <a:pt x="7171540" y="495300"/>
                </a:lnTo>
                <a:lnTo>
                  <a:pt x="7130045" y="469900"/>
                </a:lnTo>
                <a:lnTo>
                  <a:pt x="5525496" y="469900"/>
                </a:lnTo>
                <a:lnTo>
                  <a:pt x="5474594" y="457200"/>
                </a:lnTo>
                <a:lnTo>
                  <a:pt x="5428262" y="444500"/>
                </a:lnTo>
                <a:lnTo>
                  <a:pt x="5386186" y="419100"/>
                </a:lnTo>
                <a:lnTo>
                  <a:pt x="5348048" y="393700"/>
                </a:lnTo>
                <a:lnTo>
                  <a:pt x="5311977" y="355600"/>
                </a:lnTo>
                <a:lnTo>
                  <a:pt x="5292956" y="342900"/>
                </a:lnTo>
                <a:lnTo>
                  <a:pt x="4832435" y="342900"/>
                </a:lnTo>
                <a:lnTo>
                  <a:pt x="4780549" y="330200"/>
                </a:lnTo>
                <a:lnTo>
                  <a:pt x="4733728" y="317500"/>
                </a:lnTo>
                <a:lnTo>
                  <a:pt x="4692875" y="292100"/>
                </a:lnTo>
                <a:lnTo>
                  <a:pt x="4656616" y="254000"/>
                </a:lnTo>
                <a:lnTo>
                  <a:pt x="4623575" y="228600"/>
                </a:lnTo>
                <a:lnTo>
                  <a:pt x="4591205" y="203200"/>
                </a:lnTo>
                <a:lnTo>
                  <a:pt x="4556029" y="165100"/>
                </a:lnTo>
                <a:lnTo>
                  <a:pt x="4517854" y="139700"/>
                </a:lnTo>
                <a:lnTo>
                  <a:pt x="4476484" y="114300"/>
                </a:lnTo>
                <a:lnTo>
                  <a:pt x="4431726" y="101600"/>
                </a:lnTo>
                <a:lnTo>
                  <a:pt x="4383384" y="88900"/>
                </a:lnTo>
                <a:lnTo>
                  <a:pt x="4331266" y="76200"/>
                </a:lnTo>
                <a:close/>
              </a:path>
              <a:path w="13004800" h="3746500">
                <a:moveTo>
                  <a:pt x="6069635" y="203200"/>
                </a:moveTo>
                <a:lnTo>
                  <a:pt x="5967833" y="203200"/>
                </a:lnTo>
                <a:lnTo>
                  <a:pt x="5924435" y="228600"/>
                </a:lnTo>
                <a:lnTo>
                  <a:pt x="5886409" y="254000"/>
                </a:lnTo>
                <a:lnTo>
                  <a:pt x="5853830" y="292100"/>
                </a:lnTo>
                <a:lnTo>
                  <a:pt x="5818143" y="317500"/>
                </a:lnTo>
                <a:lnTo>
                  <a:pt x="5783551" y="355600"/>
                </a:lnTo>
                <a:lnTo>
                  <a:pt x="5748459" y="381000"/>
                </a:lnTo>
                <a:lnTo>
                  <a:pt x="5711272" y="406400"/>
                </a:lnTo>
                <a:lnTo>
                  <a:pt x="5673518" y="431800"/>
                </a:lnTo>
                <a:lnTo>
                  <a:pt x="5629099" y="457200"/>
                </a:lnTo>
                <a:lnTo>
                  <a:pt x="5579323" y="469900"/>
                </a:lnTo>
                <a:lnTo>
                  <a:pt x="7130045" y="469900"/>
                </a:lnTo>
                <a:lnTo>
                  <a:pt x="7073105" y="431800"/>
                </a:lnTo>
                <a:lnTo>
                  <a:pt x="6568436" y="431800"/>
                </a:lnTo>
                <a:lnTo>
                  <a:pt x="6516070" y="419100"/>
                </a:lnTo>
                <a:lnTo>
                  <a:pt x="6467961" y="406400"/>
                </a:lnTo>
                <a:lnTo>
                  <a:pt x="6423026" y="381000"/>
                </a:lnTo>
                <a:lnTo>
                  <a:pt x="6380182" y="355600"/>
                </a:lnTo>
                <a:lnTo>
                  <a:pt x="6341750" y="330200"/>
                </a:lnTo>
                <a:lnTo>
                  <a:pt x="6259310" y="279400"/>
                </a:lnTo>
                <a:lnTo>
                  <a:pt x="6215125" y="254000"/>
                </a:lnTo>
                <a:lnTo>
                  <a:pt x="6168843" y="228600"/>
                </a:lnTo>
                <a:lnTo>
                  <a:pt x="6120376" y="215900"/>
                </a:lnTo>
                <a:lnTo>
                  <a:pt x="6069635" y="203200"/>
                </a:lnTo>
                <a:close/>
              </a:path>
              <a:path w="13004800" h="3746500">
                <a:moveTo>
                  <a:pt x="12497676" y="0"/>
                </a:moveTo>
                <a:lnTo>
                  <a:pt x="12353524" y="0"/>
                </a:lnTo>
                <a:lnTo>
                  <a:pt x="12308616" y="12700"/>
                </a:lnTo>
                <a:lnTo>
                  <a:pt x="12260718" y="38100"/>
                </a:lnTo>
                <a:lnTo>
                  <a:pt x="12218590" y="76200"/>
                </a:lnTo>
                <a:lnTo>
                  <a:pt x="12181520" y="114300"/>
                </a:lnTo>
                <a:lnTo>
                  <a:pt x="12148795" y="152400"/>
                </a:lnTo>
                <a:lnTo>
                  <a:pt x="12119703" y="203200"/>
                </a:lnTo>
                <a:lnTo>
                  <a:pt x="12069564" y="279400"/>
                </a:lnTo>
                <a:lnTo>
                  <a:pt x="12053506" y="304800"/>
                </a:lnTo>
                <a:lnTo>
                  <a:pt x="12032985" y="342900"/>
                </a:lnTo>
                <a:lnTo>
                  <a:pt x="12008333" y="368300"/>
                </a:lnTo>
                <a:lnTo>
                  <a:pt x="11979880" y="406400"/>
                </a:lnTo>
                <a:lnTo>
                  <a:pt x="11947957" y="431800"/>
                </a:lnTo>
                <a:lnTo>
                  <a:pt x="11912896" y="444500"/>
                </a:lnTo>
                <a:lnTo>
                  <a:pt x="11875028" y="457200"/>
                </a:lnTo>
                <a:lnTo>
                  <a:pt x="12937445" y="457200"/>
                </a:lnTo>
                <a:lnTo>
                  <a:pt x="12922284" y="419100"/>
                </a:lnTo>
                <a:lnTo>
                  <a:pt x="12901714" y="381000"/>
                </a:lnTo>
                <a:lnTo>
                  <a:pt x="12882230" y="342900"/>
                </a:lnTo>
                <a:lnTo>
                  <a:pt x="12861218" y="292100"/>
                </a:lnTo>
                <a:lnTo>
                  <a:pt x="12837896" y="254000"/>
                </a:lnTo>
                <a:lnTo>
                  <a:pt x="12811483" y="203200"/>
                </a:lnTo>
                <a:lnTo>
                  <a:pt x="12781199" y="165100"/>
                </a:lnTo>
                <a:lnTo>
                  <a:pt x="12746262" y="127000"/>
                </a:lnTo>
                <a:lnTo>
                  <a:pt x="12705892" y="101600"/>
                </a:lnTo>
                <a:lnTo>
                  <a:pt x="12672389" y="76200"/>
                </a:lnTo>
                <a:lnTo>
                  <a:pt x="12633757" y="50800"/>
                </a:lnTo>
                <a:lnTo>
                  <a:pt x="12591056" y="38100"/>
                </a:lnTo>
                <a:lnTo>
                  <a:pt x="12545343" y="12700"/>
                </a:lnTo>
                <a:lnTo>
                  <a:pt x="12497676" y="0"/>
                </a:lnTo>
                <a:close/>
              </a:path>
              <a:path w="13004800" h="3746500">
                <a:moveTo>
                  <a:pt x="2412319" y="25400"/>
                </a:moveTo>
                <a:lnTo>
                  <a:pt x="2355599" y="38100"/>
                </a:lnTo>
                <a:lnTo>
                  <a:pt x="2309500" y="50800"/>
                </a:lnTo>
                <a:lnTo>
                  <a:pt x="2268048" y="76200"/>
                </a:lnTo>
                <a:lnTo>
                  <a:pt x="2230522" y="101600"/>
                </a:lnTo>
                <a:lnTo>
                  <a:pt x="2196203" y="127000"/>
                </a:lnTo>
                <a:lnTo>
                  <a:pt x="2154659" y="165100"/>
                </a:lnTo>
                <a:lnTo>
                  <a:pt x="2073716" y="241300"/>
                </a:lnTo>
                <a:lnTo>
                  <a:pt x="2033020" y="266700"/>
                </a:lnTo>
                <a:lnTo>
                  <a:pt x="1991308" y="304800"/>
                </a:lnTo>
                <a:lnTo>
                  <a:pt x="1947933" y="342900"/>
                </a:lnTo>
                <a:lnTo>
                  <a:pt x="1902246" y="368300"/>
                </a:lnTo>
                <a:lnTo>
                  <a:pt x="1863423" y="393700"/>
                </a:lnTo>
                <a:lnTo>
                  <a:pt x="1820160" y="419100"/>
                </a:lnTo>
                <a:lnTo>
                  <a:pt x="1772802" y="431800"/>
                </a:lnTo>
                <a:lnTo>
                  <a:pt x="1721690" y="444500"/>
                </a:lnTo>
                <a:lnTo>
                  <a:pt x="2969140" y="444500"/>
                </a:lnTo>
                <a:lnTo>
                  <a:pt x="2916849" y="431800"/>
                </a:lnTo>
                <a:lnTo>
                  <a:pt x="2868228" y="406400"/>
                </a:lnTo>
                <a:lnTo>
                  <a:pt x="2824740" y="393700"/>
                </a:lnTo>
                <a:lnTo>
                  <a:pt x="2787846" y="368300"/>
                </a:lnTo>
                <a:lnTo>
                  <a:pt x="2748880" y="330200"/>
                </a:lnTo>
                <a:lnTo>
                  <a:pt x="2713602" y="292100"/>
                </a:lnTo>
                <a:lnTo>
                  <a:pt x="2680559" y="254000"/>
                </a:lnTo>
                <a:lnTo>
                  <a:pt x="2648296" y="203200"/>
                </a:lnTo>
                <a:lnTo>
                  <a:pt x="2615359" y="165100"/>
                </a:lnTo>
                <a:lnTo>
                  <a:pt x="2580293" y="127000"/>
                </a:lnTo>
                <a:lnTo>
                  <a:pt x="2541644" y="88900"/>
                </a:lnTo>
                <a:lnTo>
                  <a:pt x="2504370" y="63500"/>
                </a:lnTo>
                <a:lnTo>
                  <a:pt x="2461585" y="38100"/>
                </a:lnTo>
                <a:lnTo>
                  <a:pt x="2412319" y="25400"/>
                </a:lnTo>
                <a:close/>
              </a:path>
              <a:path w="13004800" h="3746500">
                <a:moveTo>
                  <a:pt x="6917641" y="355600"/>
                </a:moveTo>
                <a:lnTo>
                  <a:pt x="6866719" y="355600"/>
                </a:lnTo>
                <a:lnTo>
                  <a:pt x="6817191" y="368300"/>
                </a:lnTo>
                <a:lnTo>
                  <a:pt x="6770404" y="381000"/>
                </a:lnTo>
                <a:lnTo>
                  <a:pt x="6724688" y="406400"/>
                </a:lnTo>
                <a:lnTo>
                  <a:pt x="6675259" y="419100"/>
                </a:lnTo>
                <a:lnTo>
                  <a:pt x="6622911" y="431800"/>
                </a:lnTo>
                <a:lnTo>
                  <a:pt x="7073105" y="431800"/>
                </a:lnTo>
                <a:lnTo>
                  <a:pt x="7054249" y="419100"/>
                </a:lnTo>
                <a:lnTo>
                  <a:pt x="7014078" y="381000"/>
                </a:lnTo>
                <a:lnTo>
                  <a:pt x="6968613" y="368300"/>
                </a:lnTo>
                <a:lnTo>
                  <a:pt x="6917641" y="355600"/>
                </a:lnTo>
                <a:close/>
              </a:path>
              <a:path w="13004800" h="3746500">
                <a:moveTo>
                  <a:pt x="10346683" y="355600"/>
                </a:moveTo>
                <a:lnTo>
                  <a:pt x="10294631" y="355600"/>
                </a:lnTo>
                <a:lnTo>
                  <a:pt x="10242550" y="368300"/>
                </a:lnTo>
                <a:lnTo>
                  <a:pt x="10190567" y="368300"/>
                </a:lnTo>
                <a:lnTo>
                  <a:pt x="10132399" y="381000"/>
                </a:lnTo>
                <a:lnTo>
                  <a:pt x="10448476" y="381000"/>
                </a:lnTo>
                <a:lnTo>
                  <a:pt x="10346683" y="355600"/>
                </a:lnTo>
                <a:close/>
              </a:path>
              <a:path w="13004800" h="3746500">
                <a:moveTo>
                  <a:pt x="5129586" y="279400"/>
                </a:moveTo>
                <a:lnTo>
                  <a:pt x="5077171" y="279400"/>
                </a:lnTo>
                <a:lnTo>
                  <a:pt x="5026242" y="292100"/>
                </a:lnTo>
                <a:lnTo>
                  <a:pt x="4974121" y="317500"/>
                </a:lnTo>
                <a:lnTo>
                  <a:pt x="4880035" y="342900"/>
                </a:lnTo>
                <a:lnTo>
                  <a:pt x="5292956" y="342900"/>
                </a:lnTo>
                <a:lnTo>
                  <a:pt x="5273934" y="330200"/>
                </a:lnTo>
                <a:lnTo>
                  <a:pt x="5232477" y="304800"/>
                </a:lnTo>
                <a:lnTo>
                  <a:pt x="5186163" y="292100"/>
                </a:lnTo>
                <a:lnTo>
                  <a:pt x="5129586" y="279400"/>
                </a:lnTo>
                <a:close/>
              </a:path>
            </a:pathLst>
          </a:custGeom>
          <a:solidFill>
            <a:srgbClr val="393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94656"/>
            <a:ext cx="13004800" cy="610870"/>
          </a:xfrm>
          <a:custGeom>
            <a:avLst/>
            <a:gdLst/>
            <a:ahLst/>
            <a:cxnLst/>
            <a:rect l="l" t="t" r="r" b="b"/>
            <a:pathLst>
              <a:path w="13004800" h="610870">
                <a:moveTo>
                  <a:pt x="0" y="363921"/>
                </a:moveTo>
                <a:lnTo>
                  <a:pt x="51418" y="361937"/>
                </a:lnTo>
                <a:lnTo>
                  <a:pt x="102351" y="351945"/>
                </a:lnTo>
                <a:lnTo>
                  <a:pt x="150739" y="335976"/>
                </a:lnTo>
                <a:lnTo>
                  <a:pt x="197345" y="315957"/>
                </a:lnTo>
                <a:lnTo>
                  <a:pt x="242934" y="293812"/>
                </a:lnTo>
                <a:lnTo>
                  <a:pt x="288268" y="271468"/>
                </a:lnTo>
                <a:lnTo>
                  <a:pt x="334111" y="250849"/>
                </a:lnTo>
                <a:lnTo>
                  <a:pt x="381226" y="233880"/>
                </a:lnTo>
                <a:lnTo>
                  <a:pt x="435629" y="222471"/>
                </a:lnTo>
                <a:lnTo>
                  <a:pt x="488784" y="220453"/>
                </a:lnTo>
                <a:lnTo>
                  <a:pt x="540431" y="226401"/>
                </a:lnTo>
                <a:lnTo>
                  <a:pt x="590309" y="238890"/>
                </a:lnTo>
                <a:lnTo>
                  <a:pt x="638159" y="256496"/>
                </a:lnTo>
                <a:lnTo>
                  <a:pt x="683721" y="277796"/>
                </a:lnTo>
                <a:lnTo>
                  <a:pt x="726734" y="301364"/>
                </a:lnTo>
                <a:lnTo>
                  <a:pt x="766940" y="325777"/>
                </a:lnTo>
                <a:lnTo>
                  <a:pt x="803263" y="350383"/>
                </a:lnTo>
                <a:lnTo>
                  <a:pt x="840770" y="377900"/>
                </a:lnTo>
                <a:lnTo>
                  <a:pt x="879809" y="406498"/>
                </a:lnTo>
                <a:lnTo>
                  <a:pt x="920728" y="434349"/>
                </a:lnTo>
                <a:lnTo>
                  <a:pt x="963874" y="459624"/>
                </a:lnTo>
                <a:lnTo>
                  <a:pt x="1009596" y="480493"/>
                </a:lnTo>
                <a:lnTo>
                  <a:pt x="1058241" y="495127"/>
                </a:lnTo>
                <a:lnTo>
                  <a:pt x="1110158" y="501697"/>
                </a:lnTo>
                <a:lnTo>
                  <a:pt x="1163760" y="498276"/>
                </a:lnTo>
                <a:lnTo>
                  <a:pt x="1215364" y="486757"/>
                </a:lnTo>
                <a:lnTo>
                  <a:pt x="1265223" y="471117"/>
                </a:lnTo>
                <a:lnTo>
                  <a:pt x="1313588" y="455330"/>
                </a:lnTo>
                <a:lnTo>
                  <a:pt x="1361469" y="442815"/>
                </a:lnTo>
                <a:lnTo>
                  <a:pt x="1409659" y="435024"/>
                </a:lnTo>
                <a:lnTo>
                  <a:pt x="1458994" y="432550"/>
                </a:lnTo>
                <a:lnTo>
                  <a:pt x="1510312" y="435988"/>
                </a:lnTo>
                <a:lnTo>
                  <a:pt x="1563478" y="443404"/>
                </a:lnTo>
                <a:lnTo>
                  <a:pt x="1615268" y="450340"/>
                </a:lnTo>
                <a:lnTo>
                  <a:pt x="1667425" y="454374"/>
                </a:lnTo>
                <a:lnTo>
                  <a:pt x="1721691" y="453082"/>
                </a:lnTo>
                <a:lnTo>
                  <a:pt x="1772803" y="443040"/>
                </a:lnTo>
                <a:lnTo>
                  <a:pt x="1820161" y="424451"/>
                </a:lnTo>
                <a:lnTo>
                  <a:pt x="1863424" y="401045"/>
                </a:lnTo>
                <a:lnTo>
                  <a:pt x="1902248" y="376552"/>
                </a:lnTo>
                <a:lnTo>
                  <a:pt x="1947935" y="344939"/>
                </a:lnTo>
                <a:lnTo>
                  <a:pt x="1991309" y="311810"/>
                </a:lnTo>
                <a:lnTo>
                  <a:pt x="2033020" y="277603"/>
                </a:lnTo>
                <a:lnTo>
                  <a:pt x="2073717" y="242757"/>
                </a:lnTo>
                <a:lnTo>
                  <a:pt x="2114047" y="207710"/>
                </a:lnTo>
                <a:lnTo>
                  <a:pt x="2154659" y="172901"/>
                </a:lnTo>
                <a:lnTo>
                  <a:pt x="2196203" y="138769"/>
                </a:lnTo>
                <a:lnTo>
                  <a:pt x="2230523" y="111662"/>
                </a:lnTo>
                <a:lnTo>
                  <a:pt x="2268049" y="84824"/>
                </a:lnTo>
                <a:lnTo>
                  <a:pt x="2309502" y="61261"/>
                </a:lnTo>
                <a:lnTo>
                  <a:pt x="2355602" y="43977"/>
                </a:lnTo>
                <a:lnTo>
                  <a:pt x="2412321" y="37795"/>
                </a:lnTo>
                <a:lnTo>
                  <a:pt x="2461587" y="48663"/>
                </a:lnTo>
                <a:lnTo>
                  <a:pt x="2504371" y="71294"/>
                </a:lnTo>
                <a:lnTo>
                  <a:pt x="2541645" y="100403"/>
                </a:lnTo>
                <a:lnTo>
                  <a:pt x="2580294" y="137263"/>
                </a:lnTo>
                <a:lnTo>
                  <a:pt x="2615360" y="175602"/>
                </a:lnTo>
                <a:lnTo>
                  <a:pt x="2648297" y="214824"/>
                </a:lnTo>
                <a:lnTo>
                  <a:pt x="2680561" y="254336"/>
                </a:lnTo>
                <a:lnTo>
                  <a:pt x="2713604" y="293544"/>
                </a:lnTo>
                <a:lnTo>
                  <a:pt x="2748882" y="331851"/>
                </a:lnTo>
                <a:lnTo>
                  <a:pt x="2787848" y="368665"/>
                </a:lnTo>
                <a:lnTo>
                  <a:pt x="2824741" y="395454"/>
                </a:lnTo>
                <a:lnTo>
                  <a:pt x="2868229" y="418559"/>
                </a:lnTo>
                <a:lnTo>
                  <a:pt x="2916849" y="438306"/>
                </a:lnTo>
                <a:lnTo>
                  <a:pt x="2969141" y="455023"/>
                </a:lnTo>
                <a:lnTo>
                  <a:pt x="3023643" y="469040"/>
                </a:lnTo>
                <a:lnTo>
                  <a:pt x="3078893" y="480684"/>
                </a:lnTo>
                <a:lnTo>
                  <a:pt x="3133429" y="490284"/>
                </a:lnTo>
                <a:lnTo>
                  <a:pt x="3185791" y="498167"/>
                </a:lnTo>
                <a:lnTo>
                  <a:pt x="3239901" y="499738"/>
                </a:lnTo>
                <a:lnTo>
                  <a:pt x="3290479" y="490289"/>
                </a:lnTo>
                <a:lnTo>
                  <a:pt x="3337492" y="472083"/>
                </a:lnTo>
                <a:lnTo>
                  <a:pt x="3380905" y="447383"/>
                </a:lnTo>
                <a:lnTo>
                  <a:pt x="3420687" y="418449"/>
                </a:lnTo>
                <a:lnTo>
                  <a:pt x="3456801" y="387546"/>
                </a:lnTo>
                <a:lnTo>
                  <a:pt x="3489216" y="356934"/>
                </a:lnTo>
                <a:lnTo>
                  <a:pt x="3517898" y="328876"/>
                </a:lnTo>
                <a:lnTo>
                  <a:pt x="3549914" y="298955"/>
                </a:lnTo>
                <a:lnTo>
                  <a:pt x="3583957" y="270250"/>
                </a:lnTo>
                <a:lnTo>
                  <a:pt x="3620501" y="243609"/>
                </a:lnTo>
                <a:lnTo>
                  <a:pt x="3660019" y="219878"/>
                </a:lnTo>
                <a:lnTo>
                  <a:pt x="3702986" y="199905"/>
                </a:lnTo>
                <a:lnTo>
                  <a:pt x="3749876" y="184536"/>
                </a:lnTo>
                <a:lnTo>
                  <a:pt x="3801162" y="174620"/>
                </a:lnTo>
                <a:lnTo>
                  <a:pt x="3857319" y="171002"/>
                </a:lnTo>
                <a:lnTo>
                  <a:pt x="3910085" y="170856"/>
                </a:lnTo>
                <a:lnTo>
                  <a:pt x="3962709" y="169559"/>
                </a:lnTo>
                <a:lnTo>
                  <a:pt x="4014702" y="165249"/>
                </a:lnTo>
                <a:lnTo>
                  <a:pt x="4065575" y="156067"/>
                </a:lnTo>
                <a:lnTo>
                  <a:pt x="4118490" y="141591"/>
                </a:lnTo>
                <a:lnTo>
                  <a:pt x="4170323" y="125528"/>
                </a:lnTo>
                <a:lnTo>
                  <a:pt x="4222182" y="109577"/>
                </a:lnTo>
                <a:lnTo>
                  <a:pt x="4275176" y="95437"/>
                </a:lnTo>
                <a:lnTo>
                  <a:pt x="4331267" y="87948"/>
                </a:lnTo>
                <a:lnTo>
                  <a:pt x="4383385" y="91481"/>
                </a:lnTo>
                <a:lnTo>
                  <a:pt x="4431726" y="104071"/>
                </a:lnTo>
                <a:lnTo>
                  <a:pt x="4476485" y="123756"/>
                </a:lnTo>
                <a:lnTo>
                  <a:pt x="4517855" y="148572"/>
                </a:lnTo>
                <a:lnTo>
                  <a:pt x="4556030" y="176556"/>
                </a:lnTo>
                <a:lnTo>
                  <a:pt x="4591206" y="205744"/>
                </a:lnTo>
                <a:lnTo>
                  <a:pt x="4623577" y="234172"/>
                </a:lnTo>
                <a:lnTo>
                  <a:pt x="4656617" y="263754"/>
                </a:lnTo>
                <a:lnTo>
                  <a:pt x="4692876" y="293714"/>
                </a:lnTo>
                <a:lnTo>
                  <a:pt x="4733729" y="320252"/>
                </a:lnTo>
                <a:lnTo>
                  <a:pt x="4780550" y="339569"/>
                </a:lnTo>
                <a:lnTo>
                  <a:pt x="4832436" y="348352"/>
                </a:lnTo>
                <a:lnTo>
                  <a:pt x="4880037" y="345473"/>
                </a:lnTo>
                <a:lnTo>
                  <a:pt x="4926288" y="334410"/>
                </a:lnTo>
                <a:lnTo>
                  <a:pt x="4974124" y="318640"/>
                </a:lnTo>
                <a:lnTo>
                  <a:pt x="5026243" y="301286"/>
                </a:lnTo>
                <a:lnTo>
                  <a:pt x="5077172" y="288745"/>
                </a:lnTo>
                <a:lnTo>
                  <a:pt x="5129587" y="285266"/>
                </a:lnTo>
                <a:lnTo>
                  <a:pt x="5186164" y="295094"/>
                </a:lnTo>
                <a:lnTo>
                  <a:pt x="5232479" y="313938"/>
                </a:lnTo>
                <a:lnTo>
                  <a:pt x="5273937" y="338775"/>
                </a:lnTo>
                <a:lnTo>
                  <a:pt x="5311980" y="366442"/>
                </a:lnTo>
                <a:lnTo>
                  <a:pt x="5348051" y="393773"/>
                </a:lnTo>
                <a:lnTo>
                  <a:pt x="5386187" y="420685"/>
                </a:lnTo>
                <a:lnTo>
                  <a:pt x="5428263" y="446141"/>
                </a:lnTo>
                <a:lnTo>
                  <a:pt x="5474594" y="467121"/>
                </a:lnTo>
                <a:lnTo>
                  <a:pt x="5525496" y="480603"/>
                </a:lnTo>
                <a:lnTo>
                  <a:pt x="5579324" y="480672"/>
                </a:lnTo>
                <a:lnTo>
                  <a:pt x="5629100" y="466477"/>
                </a:lnTo>
                <a:lnTo>
                  <a:pt x="5673519" y="443620"/>
                </a:lnTo>
                <a:lnTo>
                  <a:pt x="5711273" y="417700"/>
                </a:lnTo>
                <a:lnTo>
                  <a:pt x="5748460" y="387573"/>
                </a:lnTo>
                <a:lnTo>
                  <a:pt x="5783552" y="356217"/>
                </a:lnTo>
                <a:lnTo>
                  <a:pt x="5818144" y="324554"/>
                </a:lnTo>
                <a:lnTo>
                  <a:pt x="5853831" y="293506"/>
                </a:lnTo>
                <a:lnTo>
                  <a:pt x="5886411" y="266345"/>
                </a:lnTo>
                <a:lnTo>
                  <a:pt x="5924437" y="238277"/>
                </a:lnTo>
                <a:lnTo>
                  <a:pt x="5967835" y="215357"/>
                </a:lnTo>
                <a:lnTo>
                  <a:pt x="6016531" y="203641"/>
                </a:lnTo>
                <a:lnTo>
                  <a:pt x="6069636" y="204958"/>
                </a:lnTo>
                <a:lnTo>
                  <a:pt x="6120378" y="216147"/>
                </a:lnTo>
                <a:lnTo>
                  <a:pt x="6168845" y="234980"/>
                </a:lnTo>
                <a:lnTo>
                  <a:pt x="6215127" y="259227"/>
                </a:lnTo>
                <a:lnTo>
                  <a:pt x="6259312" y="286660"/>
                </a:lnTo>
                <a:lnTo>
                  <a:pt x="6301491" y="315050"/>
                </a:lnTo>
                <a:lnTo>
                  <a:pt x="6341752" y="342167"/>
                </a:lnTo>
                <a:lnTo>
                  <a:pt x="6380185" y="365782"/>
                </a:lnTo>
                <a:lnTo>
                  <a:pt x="6423028" y="388793"/>
                </a:lnTo>
                <a:lnTo>
                  <a:pt x="6467963" y="409143"/>
                </a:lnTo>
                <a:lnTo>
                  <a:pt x="6516072" y="425165"/>
                </a:lnTo>
                <a:lnTo>
                  <a:pt x="6568437" y="435188"/>
                </a:lnTo>
                <a:lnTo>
                  <a:pt x="6622912" y="435121"/>
                </a:lnTo>
                <a:lnTo>
                  <a:pt x="6675261" y="424523"/>
                </a:lnTo>
                <a:lnTo>
                  <a:pt x="6724689" y="407338"/>
                </a:lnTo>
                <a:lnTo>
                  <a:pt x="6770405" y="387512"/>
                </a:lnTo>
                <a:lnTo>
                  <a:pt x="6817192" y="369518"/>
                </a:lnTo>
                <a:lnTo>
                  <a:pt x="6866719" y="358437"/>
                </a:lnTo>
                <a:lnTo>
                  <a:pt x="6917642" y="357349"/>
                </a:lnTo>
                <a:lnTo>
                  <a:pt x="6968615" y="369338"/>
                </a:lnTo>
                <a:lnTo>
                  <a:pt x="7014078" y="392241"/>
                </a:lnTo>
                <a:lnTo>
                  <a:pt x="7054250" y="420553"/>
                </a:lnTo>
                <a:lnTo>
                  <a:pt x="7091961" y="450772"/>
                </a:lnTo>
                <a:lnTo>
                  <a:pt x="7130045" y="479396"/>
                </a:lnTo>
                <a:lnTo>
                  <a:pt x="7171540" y="505639"/>
                </a:lnTo>
                <a:lnTo>
                  <a:pt x="7216696" y="526207"/>
                </a:lnTo>
                <a:lnTo>
                  <a:pt x="7266679" y="535608"/>
                </a:lnTo>
                <a:lnTo>
                  <a:pt x="7322654" y="528355"/>
                </a:lnTo>
                <a:lnTo>
                  <a:pt x="7371997" y="510250"/>
                </a:lnTo>
                <a:lnTo>
                  <a:pt x="7417450" y="488596"/>
                </a:lnTo>
                <a:lnTo>
                  <a:pt x="7462147" y="466177"/>
                </a:lnTo>
                <a:lnTo>
                  <a:pt x="7509218" y="445779"/>
                </a:lnTo>
                <a:lnTo>
                  <a:pt x="7561720" y="428712"/>
                </a:lnTo>
                <a:lnTo>
                  <a:pt x="7615455" y="415523"/>
                </a:lnTo>
                <a:lnTo>
                  <a:pt x="7670504" y="404737"/>
                </a:lnTo>
                <a:lnTo>
                  <a:pt x="7726948" y="394878"/>
                </a:lnTo>
                <a:lnTo>
                  <a:pt x="7777807" y="383347"/>
                </a:lnTo>
                <a:lnTo>
                  <a:pt x="7825727" y="368057"/>
                </a:lnTo>
                <a:lnTo>
                  <a:pt x="7872111" y="350588"/>
                </a:lnTo>
                <a:lnTo>
                  <a:pt x="7918363" y="332521"/>
                </a:lnTo>
                <a:lnTo>
                  <a:pt x="7967723" y="315723"/>
                </a:lnTo>
                <a:lnTo>
                  <a:pt x="8016921" y="304485"/>
                </a:lnTo>
                <a:lnTo>
                  <a:pt x="8067996" y="299963"/>
                </a:lnTo>
                <a:lnTo>
                  <a:pt x="8122986" y="303310"/>
                </a:lnTo>
                <a:lnTo>
                  <a:pt x="8175209" y="316014"/>
                </a:lnTo>
                <a:lnTo>
                  <a:pt x="8225331" y="337051"/>
                </a:lnTo>
                <a:lnTo>
                  <a:pt x="8272293" y="361904"/>
                </a:lnTo>
                <a:lnTo>
                  <a:pt x="8315036" y="386051"/>
                </a:lnTo>
                <a:lnTo>
                  <a:pt x="8357681" y="409964"/>
                </a:lnTo>
                <a:lnTo>
                  <a:pt x="8401310" y="434441"/>
                </a:lnTo>
                <a:lnTo>
                  <a:pt x="8446107" y="458659"/>
                </a:lnTo>
                <a:lnTo>
                  <a:pt x="8492256" y="481792"/>
                </a:lnTo>
                <a:lnTo>
                  <a:pt x="8539942" y="503016"/>
                </a:lnTo>
                <a:lnTo>
                  <a:pt x="8589350" y="521506"/>
                </a:lnTo>
                <a:lnTo>
                  <a:pt x="8640664" y="536437"/>
                </a:lnTo>
                <a:lnTo>
                  <a:pt x="8694069" y="546986"/>
                </a:lnTo>
                <a:lnTo>
                  <a:pt x="8746913" y="549177"/>
                </a:lnTo>
                <a:lnTo>
                  <a:pt x="8797535" y="541184"/>
                </a:lnTo>
                <a:lnTo>
                  <a:pt x="8845806" y="525162"/>
                </a:lnTo>
                <a:lnTo>
                  <a:pt x="8891593" y="503263"/>
                </a:lnTo>
                <a:lnTo>
                  <a:pt x="8934769" y="477640"/>
                </a:lnTo>
                <a:lnTo>
                  <a:pt x="8975202" y="450449"/>
                </a:lnTo>
                <a:lnTo>
                  <a:pt x="9012763" y="423841"/>
                </a:lnTo>
                <a:lnTo>
                  <a:pt x="9047321" y="399971"/>
                </a:lnTo>
                <a:lnTo>
                  <a:pt x="9087886" y="374123"/>
                </a:lnTo>
                <a:lnTo>
                  <a:pt x="9128888" y="349983"/>
                </a:lnTo>
                <a:lnTo>
                  <a:pt x="9170720" y="327533"/>
                </a:lnTo>
                <a:lnTo>
                  <a:pt x="9213774" y="306756"/>
                </a:lnTo>
                <a:lnTo>
                  <a:pt x="9258443" y="287632"/>
                </a:lnTo>
                <a:lnTo>
                  <a:pt x="9305119" y="270143"/>
                </a:lnTo>
                <a:lnTo>
                  <a:pt x="9354193" y="254273"/>
                </a:lnTo>
                <a:lnTo>
                  <a:pt x="9406059" y="240001"/>
                </a:lnTo>
                <a:lnTo>
                  <a:pt x="9461466" y="227640"/>
                </a:lnTo>
                <a:lnTo>
                  <a:pt x="9515019" y="219204"/>
                </a:lnTo>
                <a:lnTo>
                  <a:pt x="9567112" y="214944"/>
                </a:lnTo>
                <a:lnTo>
                  <a:pt x="9618138" y="215111"/>
                </a:lnTo>
                <a:lnTo>
                  <a:pt x="9668489" y="219954"/>
                </a:lnTo>
                <a:lnTo>
                  <a:pt x="9718560" y="229727"/>
                </a:lnTo>
                <a:lnTo>
                  <a:pt x="9768744" y="244678"/>
                </a:lnTo>
                <a:lnTo>
                  <a:pt x="9819433" y="265058"/>
                </a:lnTo>
                <a:lnTo>
                  <a:pt x="9864454" y="286954"/>
                </a:lnTo>
                <a:lnTo>
                  <a:pt x="9906893" y="309262"/>
                </a:lnTo>
                <a:lnTo>
                  <a:pt x="9948238" y="330679"/>
                </a:lnTo>
                <a:lnTo>
                  <a:pt x="9989974" y="349902"/>
                </a:lnTo>
                <a:lnTo>
                  <a:pt x="10033589" y="365628"/>
                </a:lnTo>
                <a:lnTo>
                  <a:pt x="10080569" y="376553"/>
                </a:lnTo>
                <a:lnTo>
                  <a:pt x="10132399" y="381374"/>
                </a:lnTo>
                <a:lnTo>
                  <a:pt x="10190567" y="378787"/>
                </a:lnTo>
                <a:lnTo>
                  <a:pt x="10242550" y="372638"/>
                </a:lnTo>
                <a:lnTo>
                  <a:pt x="10294632" y="367722"/>
                </a:lnTo>
                <a:lnTo>
                  <a:pt x="10346684" y="367421"/>
                </a:lnTo>
                <a:lnTo>
                  <a:pt x="10398581" y="375117"/>
                </a:lnTo>
                <a:lnTo>
                  <a:pt x="10448477" y="391361"/>
                </a:lnTo>
                <a:lnTo>
                  <a:pt x="10494461" y="412521"/>
                </a:lnTo>
                <a:lnTo>
                  <a:pt x="10538110" y="436124"/>
                </a:lnTo>
                <a:lnTo>
                  <a:pt x="10581005" y="459698"/>
                </a:lnTo>
                <a:lnTo>
                  <a:pt x="10629069" y="483029"/>
                </a:lnTo>
                <a:lnTo>
                  <a:pt x="10676816" y="501580"/>
                </a:lnTo>
                <a:lnTo>
                  <a:pt x="10724326" y="514568"/>
                </a:lnTo>
                <a:lnTo>
                  <a:pt x="10771681" y="521213"/>
                </a:lnTo>
                <a:lnTo>
                  <a:pt x="10818960" y="520730"/>
                </a:lnTo>
                <a:lnTo>
                  <a:pt x="10866245" y="512339"/>
                </a:lnTo>
                <a:lnTo>
                  <a:pt x="10913617" y="495257"/>
                </a:lnTo>
                <a:lnTo>
                  <a:pt x="10961155" y="468703"/>
                </a:lnTo>
                <a:lnTo>
                  <a:pt x="11004921" y="437438"/>
                </a:lnTo>
                <a:lnTo>
                  <a:pt x="11045576" y="404263"/>
                </a:lnTo>
                <a:lnTo>
                  <a:pt x="11083779" y="369633"/>
                </a:lnTo>
                <a:lnTo>
                  <a:pt x="11120189" y="334001"/>
                </a:lnTo>
                <a:lnTo>
                  <a:pt x="11155466" y="297822"/>
                </a:lnTo>
                <a:lnTo>
                  <a:pt x="11190267" y="261549"/>
                </a:lnTo>
                <a:lnTo>
                  <a:pt x="11225253" y="225637"/>
                </a:lnTo>
                <a:lnTo>
                  <a:pt x="11257687" y="194519"/>
                </a:lnTo>
                <a:lnTo>
                  <a:pt x="11294815" y="164498"/>
                </a:lnTo>
                <a:lnTo>
                  <a:pt x="11337500" y="138703"/>
                </a:lnTo>
                <a:lnTo>
                  <a:pt x="11386607" y="120265"/>
                </a:lnTo>
                <a:lnTo>
                  <a:pt x="11439130" y="116602"/>
                </a:lnTo>
                <a:lnTo>
                  <a:pt x="11486136" y="129927"/>
                </a:lnTo>
                <a:lnTo>
                  <a:pt x="11526435" y="153963"/>
                </a:lnTo>
                <a:lnTo>
                  <a:pt x="11558832" y="182432"/>
                </a:lnTo>
                <a:lnTo>
                  <a:pt x="11591633" y="219163"/>
                </a:lnTo>
                <a:lnTo>
                  <a:pt x="11621975" y="258169"/>
                </a:lnTo>
                <a:lnTo>
                  <a:pt x="11651442" y="298228"/>
                </a:lnTo>
                <a:lnTo>
                  <a:pt x="11681615" y="338124"/>
                </a:lnTo>
                <a:lnTo>
                  <a:pt x="11714077" y="376637"/>
                </a:lnTo>
                <a:lnTo>
                  <a:pt x="11750410" y="412547"/>
                </a:lnTo>
                <a:lnTo>
                  <a:pt x="11792196" y="444637"/>
                </a:lnTo>
                <a:lnTo>
                  <a:pt x="11834685" y="464080"/>
                </a:lnTo>
                <a:lnTo>
                  <a:pt x="11875029" y="467004"/>
                </a:lnTo>
                <a:lnTo>
                  <a:pt x="11912897" y="456537"/>
                </a:lnTo>
                <a:lnTo>
                  <a:pt x="11947958" y="435804"/>
                </a:lnTo>
                <a:lnTo>
                  <a:pt x="11979881" y="407932"/>
                </a:lnTo>
                <a:lnTo>
                  <a:pt x="12008334" y="376047"/>
                </a:lnTo>
                <a:lnTo>
                  <a:pt x="12032987" y="343275"/>
                </a:lnTo>
                <a:lnTo>
                  <a:pt x="12069566" y="287575"/>
                </a:lnTo>
                <a:lnTo>
                  <a:pt x="12093531" y="248955"/>
                </a:lnTo>
                <a:lnTo>
                  <a:pt x="12119704" y="206779"/>
                </a:lnTo>
                <a:lnTo>
                  <a:pt x="12148796" y="163269"/>
                </a:lnTo>
                <a:lnTo>
                  <a:pt x="12181521" y="120643"/>
                </a:lnTo>
                <a:lnTo>
                  <a:pt x="12218592" y="81122"/>
                </a:lnTo>
                <a:lnTo>
                  <a:pt x="12260720" y="46927"/>
                </a:lnTo>
                <a:lnTo>
                  <a:pt x="12308619" y="20278"/>
                </a:lnTo>
                <a:lnTo>
                  <a:pt x="12353527" y="5959"/>
                </a:lnTo>
                <a:lnTo>
                  <a:pt x="12400711" y="0"/>
                </a:lnTo>
                <a:lnTo>
                  <a:pt x="12449114" y="1324"/>
                </a:lnTo>
                <a:lnTo>
                  <a:pt x="12497677" y="8853"/>
                </a:lnTo>
                <a:lnTo>
                  <a:pt x="12545344" y="21510"/>
                </a:lnTo>
                <a:lnTo>
                  <a:pt x="12591056" y="38217"/>
                </a:lnTo>
                <a:lnTo>
                  <a:pt x="12633757" y="57897"/>
                </a:lnTo>
                <a:lnTo>
                  <a:pt x="12672387" y="79472"/>
                </a:lnTo>
                <a:lnTo>
                  <a:pt x="12705890" y="101863"/>
                </a:lnTo>
                <a:lnTo>
                  <a:pt x="12746259" y="136012"/>
                </a:lnTo>
                <a:lnTo>
                  <a:pt x="12781196" y="174079"/>
                </a:lnTo>
                <a:lnTo>
                  <a:pt x="12811480" y="214985"/>
                </a:lnTo>
                <a:lnTo>
                  <a:pt x="12837893" y="257651"/>
                </a:lnTo>
                <a:lnTo>
                  <a:pt x="12861216" y="300995"/>
                </a:lnTo>
                <a:lnTo>
                  <a:pt x="12882228" y="343939"/>
                </a:lnTo>
                <a:lnTo>
                  <a:pt x="12901712" y="385404"/>
                </a:lnTo>
                <a:lnTo>
                  <a:pt x="12922282" y="429753"/>
                </a:lnTo>
                <a:lnTo>
                  <a:pt x="12942497" y="474154"/>
                </a:lnTo>
                <a:lnTo>
                  <a:pt x="12962585" y="518569"/>
                </a:lnTo>
                <a:lnTo>
                  <a:pt x="12982777" y="562961"/>
                </a:lnTo>
                <a:lnTo>
                  <a:pt x="13003300" y="607291"/>
                </a:lnTo>
                <a:lnTo>
                  <a:pt x="13004749" y="610329"/>
                </a:lnTo>
              </a:path>
            </a:pathLst>
          </a:custGeom>
          <a:ln w="31750">
            <a:solidFill>
              <a:srgbClr val="A6A6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117" y="5877991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5966" y="5712047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2" y="184898"/>
                </a:moveTo>
                <a:lnTo>
                  <a:pt x="77127" y="184898"/>
                </a:lnTo>
                <a:lnTo>
                  <a:pt x="135293" y="240753"/>
                </a:lnTo>
                <a:lnTo>
                  <a:pt x="136944" y="238746"/>
                </a:lnTo>
                <a:lnTo>
                  <a:pt x="128442" y="184898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990" y="210527"/>
                </a:lnTo>
                <a:lnTo>
                  <a:pt x="77127" y="184898"/>
                </a:lnTo>
                <a:lnTo>
                  <a:pt x="128442" y="184898"/>
                </a:lnTo>
                <a:lnTo>
                  <a:pt x="118161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3015" y="6143004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69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8864" y="597708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4" y="184898"/>
                </a:moveTo>
                <a:lnTo>
                  <a:pt x="77127" y="184898"/>
                </a:lnTo>
                <a:lnTo>
                  <a:pt x="135293" y="240752"/>
                </a:lnTo>
                <a:lnTo>
                  <a:pt x="136944" y="238720"/>
                </a:lnTo>
                <a:lnTo>
                  <a:pt x="128444" y="184898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69"/>
                </a:lnTo>
                <a:lnTo>
                  <a:pt x="0" y="207897"/>
                </a:lnTo>
                <a:lnTo>
                  <a:pt x="990" y="210526"/>
                </a:lnTo>
                <a:lnTo>
                  <a:pt x="77127" y="184898"/>
                </a:lnTo>
                <a:lnTo>
                  <a:pt x="128444" y="184898"/>
                </a:lnTo>
                <a:lnTo>
                  <a:pt x="118161" y="119785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43351" y="5694461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69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39200" y="5528541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3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4" y="238721"/>
                </a:lnTo>
                <a:lnTo>
                  <a:pt x="128443" y="184899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5" y="108470"/>
                </a:lnTo>
                <a:lnTo>
                  <a:pt x="0" y="207899"/>
                </a:lnTo>
                <a:lnTo>
                  <a:pt x="990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38542" y="6123929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69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34390" y="5957985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3" y="184898"/>
                </a:moveTo>
                <a:lnTo>
                  <a:pt x="77127" y="184898"/>
                </a:lnTo>
                <a:lnTo>
                  <a:pt x="135294" y="240752"/>
                </a:lnTo>
                <a:lnTo>
                  <a:pt x="136945" y="238746"/>
                </a:lnTo>
                <a:lnTo>
                  <a:pt x="128443" y="184898"/>
                </a:lnTo>
                <a:close/>
              </a:path>
              <a:path w="137160" h="241300">
                <a:moveTo>
                  <a:pt x="118758" y="0"/>
                </a:moveTo>
                <a:lnTo>
                  <a:pt x="67946" y="108494"/>
                </a:lnTo>
                <a:lnTo>
                  <a:pt x="0" y="207923"/>
                </a:lnTo>
                <a:lnTo>
                  <a:pt x="990" y="210526"/>
                </a:lnTo>
                <a:lnTo>
                  <a:pt x="77127" y="184898"/>
                </a:lnTo>
                <a:lnTo>
                  <a:pt x="128443" y="184898"/>
                </a:lnTo>
                <a:lnTo>
                  <a:pt x="118162" y="119785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97640" y="5745930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93488" y="5579986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1" y="184898"/>
                </a:moveTo>
                <a:lnTo>
                  <a:pt x="77127" y="184898"/>
                </a:lnTo>
                <a:lnTo>
                  <a:pt x="135293" y="240753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4" y="108496"/>
                </a:lnTo>
                <a:lnTo>
                  <a:pt x="0" y="207924"/>
                </a:lnTo>
                <a:lnTo>
                  <a:pt x="990" y="210527"/>
                </a:lnTo>
                <a:lnTo>
                  <a:pt x="77127" y="184898"/>
                </a:lnTo>
                <a:lnTo>
                  <a:pt x="128441" y="184898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0545" y="5991199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76393" y="582525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1" y="184898"/>
                </a:moveTo>
                <a:lnTo>
                  <a:pt x="77127" y="184898"/>
                </a:lnTo>
                <a:lnTo>
                  <a:pt x="135293" y="240752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5" y="108496"/>
                </a:lnTo>
                <a:lnTo>
                  <a:pt x="0" y="207923"/>
                </a:lnTo>
                <a:lnTo>
                  <a:pt x="990" y="210526"/>
                </a:lnTo>
                <a:lnTo>
                  <a:pt x="77127" y="184898"/>
                </a:lnTo>
                <a:lnTo>
                  <a:pt x="128441" y="184898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97086" y="6125938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92934" y="595999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1" y="184898"/>
                </a:moveTo>
                <a:lnTo>
                  <a:pt x="77127" y="184898"/>
                </a:lnTo>
                <a:lnTo>
                  <a:pt x="135293" y="240752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60" h="241300">
                <a:moveTo>
                  <a:pt x="118758" y="0"/>
                </a:moveTo>
                <a:lnTo>
                  <a:pt x="67946" y="108494"/>
                </a:lnTo>
                <a:lnTo>
                  <a:pt x="0" y="207923"/>
                </a:lnTo>
                <a:lnTo>
                  <a:pt x="991" y="210526"/>
                </a:lnTo>
                <a:lnTo>
                  <a:pt x="77127" y="184898"/>
                </a:lnTo>
                <a:lnTo>
                  <a:pt x="128441" y="184898"/>
                </a:lnTo>
                <a:lnTo>
                  <a:pt x="118160" y="119785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66190" y="5939358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62039" y="5773437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2" y="184900"/>
                </a:moveTo>
                <a:lnTo>
                  <a:pt x="77127" y="184900"/>
                </a:lnTo>
                <a:lnTo>
                  <a:pt x="135291" y="240753"/>
                </a:lnTo>
                <a:lnTo>
                  <a:pt x="136942" y="238721"/>
                </a:lnTo>
                <a:lnTo>
                  <a:pt x="128442" y="184900"/>
                </a:lnTo>
                <a:close/>
              </a:path>
              <a:path w="137160" h="241300">
                <a:moveTo>
                  <a:pt x="118758" y="0"/>
                </a:moveTo>
                <a:lnTo>
                  <a:pt x="67945" y="108471"/>
                </a:lnTo>
                <a:lnTo>
                  <a:pt x="0" y="207900"/>
                </a:lnTo>
                <a:lnTo>
                  <a:pt x="990" y="210529"/>
                </a:lnTo>
                <a:lnTo>
                  <a:pt x="77127" y="184900"/>
                </a:lnTo>
                <a:lnTo>
                  <a:pt x="128442" y="184900"/>
                </a:lnTo>
                <a:lnTo>
                  <a:pt x="118159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91776" y="5860379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87624" y="5694460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3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4" y="238721"/>
                </a:lnTo>
                <a:lnTo>
                  <a:pt x="128443" y="184899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4" y="108469"/>
                </a:lnTo>
                <a:lnTo>
                  <a:pt x="0" y="207899"/>
                </a:lnTo>
                <a:lnTo>
                  <a:pt x="990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17791" y="6078636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13639" y="5912690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3" y="184899"/>
                </a:moveTo>
                <a:lnTo>
                  <a:pt x="77128" y="184899"/>
                </a:lnTo>
                <a:lnTo>
                  <a:pt x="135294" y="240753"/>
                </a:lnTo>
                <a:lnTo>
                  <a:pt x="136945" y="238747"/>
                </a:lnTo>
                <a:lnTo>
                  <a:pt x="128443" y="184899"/>
                </a:lnTo>
                <a:close/>
              </a:path>
              <a:path w="137159" h="241300">
                <a:moveTo>
                  <a:pt x="118746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4" y="210527"/>
                </a:lnTo>
                <a:lnTo>
                  <a:pt x="77128" y="184899"/>
                </a:lnTo>
                <a:lnTo>
                  <a:pt x="128443" y="184899"/>
                </a:lnTo>
                <a:lnTo>
                  <a:pt x="118162" y="119786"/>
                </a:lnTo>
                <a:lnTo>
                  <a:pt x="118746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27689" y="6010275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23538" y="584435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8"/>
                </a:moveTo>
                <a:lnTo>
                  <a:pt x="77128" y="184898"/>
                </a:lnTo>
                <a:lnTo>
                  <a:pt x="135294" y="240752"/>
                </a:lnTo>
                <a:lnTo>
                  <a:pt x="136945" y="238720"/>
                </a:lnTo>
                <a:lnTo>
                  <a:pt x="128445" y="184898"/>
                </a:lnTo>
                <a:close/>
              </a:path>
              <a:path w="137159" h="241300">
                <a:moveTo>
                  <a:pt x="118746" y="0"/>
                </a:moveTo>
                <a:lnTo>
                  <a:pt x="67945" y="108469"/>
                </a:lnTo>
                <a:lnTo>
                  <a:pt x="0" y="207897"/>
                </a:lnTo>
                <a:lnTo>
                  <a:pt x="1003" y="210526"/>
                </a:lnTo>
                <a:lnTo>
                  <a:pt x="77128" y="184898"/>
                </a:lnTo>
                <a:lnTo>
                  <a:pt x="128445" y="184898"/>
                </a:lnTo>
                <a:lnTo>
                  <a:pt x="118162" y="119785"/>
                </a:lnTo>
                <a:lnTo>
                  <a:pt x="118746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39090" y="618383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4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34939" y="6017887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1" y="184899"/>
                </a:moveTo>
                <a:lnTo>
                  <a:pt x="77127" y="184899"/>
                </a:lnTo>
                <a:lnTo>
                  <a:pt x="135294" y="240753"/>
                </a:lnTo>
                <a:lnTo>
                  <a:pt x="136944" y="238747"/>
                </a:lnTo>
                <a:lnTo>
                  <a:pt x="128441" y="184899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3" y="210527"/>
                </a:lnTo>
                <a:lnTo>
                  <a:pt x="77127" y="184899"/>
                </a:lnTo>
                <a:lnTo>
                  <a:pt x="128441" y="184899"/>
                </a:lnTo>
                <a:lnTo>
                  <a:pt x="118160" y="119786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37063" y="6187057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4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32911" y="6021111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2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5" y="238747"/>
                </a:lnTo>
                <a:lnTo>
                  <a:pt x="128442" y="184899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3" y="210527"/>
                </a:lnTo>
                <a:lnTo>
                  <a:pt x="77127" y="184899"/>
                </a:lnTo>
                <a:lnTo>
                  <a:pt x="128442" y="184899"/>
                </a:lnTo>
                <a:lnTo>
                  <a:pt x="118160" y="119786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22983" y="5954935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18831" y="578901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900"/>
                </a:moveTo>
                <a:lnTo>
                  <a:pt x="77127" y="184900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900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5" y="108471"/>
                </a:lnTo>
                <a:lnTo>
                  <a:pt x="0" y="207899"/>
                </a:lnTo>
                <a:lnTo>
                  <a:pt x="1003" y="210527"/>
                </a:lnTo>
                <a:lnTo>
                  <a:pt x="77127" y="184900"/>
                </a:lnTo>
                <a:lnTo>
                  <a:pt x="128445" y="184900"/>
                </a:lnTo>
                <a:lnTo>
                  <a:pt x="118162" y="119786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714210" y="587134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710059" y="5705398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1" y="184898"/>
                </a:moveTo>
                <a:lnTo>
                  <a:pt x="77128" y="184898"/>
                </a:lnTo>
                <a:lnTo>
                  <a:pt x="135293" y="240753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3" y="210527"/>
                </a:lnTo>
                <a:lnTo>
                  <a:pt x="77128" y="184898"/>
                </a:lnTo>
                <a:lnTo>
                  <a:pt x="128441" y="184898"/>
                </a:lnTo>
                <a:lnTo>
                  <a:pt x="118160" y="119786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049161" y="6021535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045010" y="5855615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9"/>
                </a:moveTo>
                <a:lnTo>
                  <a:pt x="77127" y="184899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899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3" y="108471"/>
                </a:lnTo>
                <a:lnTo>
                  <a:pt x="0" y="207899"/>
                </a:lnTo>
                <a:lnTo>
                  <a:pt x="1002" y="210527"/>
                </a:lnTo>
                <a:lnTo>
                  <a:pt x="77127" y="184899"/>
                </a:lnTo>
                <a:lnTo>
                  <a:pt x="128445" y="184899"/>
                </a:lnTo>
                <a:lnTo>
                  <a:pt x="118162" y="119787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398587" y="6026744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394435" y="586082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3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4" y="238721"/>
                </a:lnTo>
                <a:lnTo>
                  <a:pt x="128443" y="184899"/>
                </a:lnTo>
                <a:close/>
              </a:path>
              <a:path w="137159" h="241300">
                <a:moveTo>
                  <a:pt x="118744" y="0"/>
                </a:moveTo>
                <a:lnTo>
                  <a:pt x="67944" y="108470"/>
                </a:lnTo>
                <a:lnTo>
                  <a:pt x="0" y="207899"/>
                </a:lnTo>
                <a:lnTo>
                  <a:pt x="1003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0" y="119786"/>
                </a:lnTo>
                <a:lnTo>
                  <a:pt x="118744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707369" y="616220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4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703218" y="5996259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2" y="184898"/>
                </a:moveTo>
                <a:lnTo>
                  <a:pt x="77127" y="184898"/>
                </a:lnTo>
                <a:lnTo>
                  <a:pt x="135293" y="240752"/>
                </a:lnTo>
                <a:lnTo>
                  <a:pt x="136945" y="238746"/>
                </a:lnTo>
                <a:lnTo>
                  <a:pt x="128442" y="184898"/>
                </a:lnTo>
                <a:close/>
              </a:path>
              <a:path w="137159" h="241300">
                <a:moveTo>
                  <a:pt x="118757" y="0"/>
                </a:moveTo>
                <a:lnTo>
                  <a:pt x="67945" y="108494"/>
                </a:lnTo>
                <a:lnTo>
                  <a:pt x="0" y="207923"/>
                </a:lnTo>
                <a:lnTo>
                  <a:pt x="1003" y="210526"/>
                </a:lnTo>
                <a:lnTo>
                  <a:pt x="77127" y="184898"/>
                </a:lnTo>
                <a:lnTo>
                  <a:pt x="128442" y="184898"/>
                </a:lnTo>
                <a:lnTo>
                  <a:pt x="118160" y="119785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55853" y="5771306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451701" y="5605386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8"/>
                </a:moveTo>
                <a:lnTo>
                  <a:pt x="77128" y="184898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898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69"/>
                </a:lnTo>
                <a:lnTo>
                  <a:pt x="0" y="207898"/>
                </a:lnTo>
                <a:lnTo>
                  <a:pt x="1003" y="210527"/>
                </a:lnTo>
                <a:lnTo>
                  <a:pt x="77128" y="184898"/>
                </a:lnTo>
                <a:lnTo>
                  <a:pt x="128445" y="184898"/>
                </a:lnTo>
                <a:lnTo>
                  <a:pt x="118162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839930" y="611517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835779" y="5949228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3" y="184899"/>
                </a:moveTo>
                <a:lnTo>
                  <a:pt x="77127" y="184899"/>
                </a:lnTo>
                <a:lnTo>
                  <a:pt x="135294" y="240753"/>
                </a:lnTo>
                <a:lnTo>
                  <a:pt x="136945" y="238747"/>
                </a:lnTo>
                <a:lnTo>
                  <a:pt x="128443" y="184899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4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2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501113" y="5661272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96963" y="5495353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8"/>
                </a:moveTo>
                <a:lnTo>
                  <a:pt x="77127" y="184898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898"/>
                </a:lnTo>
                <a:close/>
              </a:path>
              <a:path w="137159" h="241300">
                <a:moveTo>
                  <a:pt x="118757" y="0"/>
                </a:moveTo>
                <a:lnTo>
                  <a:pt x="67946" y="108469"/>
                </a:lnTo>
                <a:lnTo>
                  <a:pt x="0" y="207899"/>
                </a:lnTo>
                <a:lnTo>
                  <a:pt x="1003" y="210527"/>
                </a:lnTo>
                <a:lnTo>
                  <a:pt x="77127" y="184898"/>
                </a:lnTo>
                <a:lnTo>
                  <a:pt x="128445" y="184898"/>
                </a:lnTo>
                <a:lnTo>
                  <a:pt x="118162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02575" y="7694662"/>
            <a:ext cx="5949950" cy="0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873" y="0"/>
                </a:lnTo>
              </a:path>
            </a:pathLst>
          </a:custGeom>
          <a:ln w="19050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791300" y="7624470"/>
            <a:ext cx="213995" cy="140970"/>
          </a:xfrm>
          <a:custGeom>
            <a:avLst/>
            <a:gdLst/>
            <a:ahLst/>
            <a:cxnLst/>
            <a:rect l="l" t="t" r="r" b="b"/>
            <a:pathLst>
              <a:path w="213994" h="140970">
                <a:moveTo>
                  <a:pt x="2324" y="0"/>
                </a:moveTo>
                <a:lnTo>
                  <a:pt x="0" y="1562"/>
                </a:lnTo>
                <a:lnTo>
                  <a:pt x="41719" y="70192"/>
                </a:lnTo>
                <a:lnTo>
                  <a:pt x="0" y="139217"/>
                </a:lnTo>
                <a:lnTo>
                  <a:pt x="2324" y="140385"/>
                </a:lnTo>
                <a:lnTo>
                  <a:pt x="114249" y="95923"/>
                </a:lnTo>
                <a:lnTo>
                  <a:pt x="213499" y="74097"/>
                </a:lnTo>
                <a:lnTo>
                  <a:pt x="213499" y="66286"/>
                </a:lnTo>
                <a:lnTo>
                  <a:pt x="114249" y="44462"/>
                </a:lnTo>
                <a:lnTo>
                  <a:pt x="2324" y="0"/>
                </a:lnTo>
                <a:close/>
              </a:path>
            </a:pathLst>
          </a:custGeom>
          <a:solidFill>
            <a:srgbClr val="D9D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5100" y="7694662"/>
            <a:ext cx="5946775" cy="0"/>
          </a:xfrm>
          <a:custGeom>
            <a:avLst/>
            <a:gdLst/>
            <a:ahLst/>
            <a:cxnLst/>
            <a:rect l="l" t="t" r="r" b="b"/>
            <a:pathLst>
              <a:path w="5946775">
                <a:moveTo>
                  <a:pt x="0" y="0"/>
                </a:moveTo>
                <a:lnTo>
                  <a:pt x="5946519" y="0"/>
                </a:lnTo>
              </a:path>
            </a:pathLst>
          </a:custGeom>
          <a:ln w="19050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7624470"/>
            <a:ext cx="226695" cy="140970"/>
          </a:xfrm>
          <a:custGeom>
            <a:avLst/>
            <a:gdLst/>
            <a:ahLst/>
            <a:cxnLst/>
            <a:rect l="l" t="t" r="r" b="b"/>
            <a:pathLst>
              <a:path w="226695" h="140970">
                <a:moveTo>
                  <a:pt x="223924" y="0"/>
                </a:moveTo>
                <a:lnTo>
                  <a:pt x="112011" y="44462"/>
                </a:lnTo>
                <a:lnTo>
                  <a:pt x="0" y="69096"/>
                </a:lnTo>
                <a:lnTo>
                  <a:pt x="0" y="71289"/>
                </a:lnTo>
                <a:lnTo>
                  <a:pt x="112011" y="95923"/>
                </a:lnTo>
                <a:lnTo>
                  <a:pt x="223924" y="140373"/>
                </a:lnTo>
                <a:lnTo>
                  <a:pt x="226261" y="138823"/>
                </a:lnTo>
                <a:lnTo>
                  <a:pt x="184529" y="70192"/>
                </a:lnTo>
                <a:lnTo>
                  <a:pt x="226261" y="1168"/>
                </a:lnTo>
                <a:lnTo>
                  <a:pt x="223924" y="0"/>
                </a:lnTo>
                <a:close/>
              </a:path>
            </a:pathLst>
          </a:custGeom>
          <a:solidFill>
            <a:srgbClr val="D9D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677499" y="6895483"/>
            <a:ext cx="3117850" cy="10077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3915"/>
              </a:lnSpc>
              <a:spcBef>
                <a:spcPts val="114"/>
              </a:spcBef>
            </a:pPr>
            <a:r>
              <a:rPr sz="3600" i="1" spc="65" dirty="0">
                <a:solidFill>
                  <a:srgbClr val="E0E0E0"/>
                </a:solidFill>
                <a:latin typeface="Arial"/>
                <a:cs typeface="Arial"/>
              </a:rPr>
              <a:t>dA</a:t>
            </a:r>
            <a:r>
              <a:rPr sz="3750" i="1" spc="97" baseline="33333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endParaRPr sz="3750" baseline="33333">
              <a:latin typeface="Verdana"/>
              <a:cs typeface="Verdana"/>
            </a:endParaRPr>
          </a:p>
          <a:p>
            <a:pPr marR="5080" algn="r">
              <a:lnSpc>
                <a:spcPts val="3795"/>
              </a:lnSpc>
            </a:pPr>
            <a:r>
              <a:rPr sz="3500" i="1" spc="-90" dirty="0">
                <a:solidFill>
                  <a:srgbClr val="E0E0E0"/>
                </a:solidFill>
                <a:latin typeface="Arial"/>
                <a:cs typeface="Arial"/>
              </a:rPr>
              <a:t>d</a:t>
            </a:r>
            <a:r>
              <a:rPr sz="3500" i="1" spc="340" dirty="0">
                <a:solidFill>
                  <a:srgbClr val="E0E0E0"/>
                </a:solidFill>
                <a:latin typeface="Arial"/>
                <a:cs typeface="Arial"/>
              </a:rPr>
              <a:t>A</a:t>
            </a:r>
            <a:endParaRPr sz="35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203700" y="6083300"/>
            <a:ext cx="196850" cy="800100"/>
          </a:xfrm>
          <a:custGeom>
            <a:avLst/>
            <a:gdLst/>
            <a:ahLst/>
            <a:cxnLst/>
            <a:rect l="l" t="t" r="r" b="b"/>
            <a:pathLst>
              <a:path w="196850" h="800100">
                <a:moveTo>
                  <a:pt x="196850" y="0"/>
                </a:moveTo>
                <a:lnTo>
                  <a:pt x="0" y="800100"/>
                </a:lnTo>
              </a:path>
            </a:pathLst>
          </a:custGeom>
          <a:ln w="19050">
            <a:solidFill>
              <a:srgbClr val="FFF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33900" y="6337300"/>
            <a:ext cx="254000" cy="558800"/>
          </a:xfrm>
          <a:custGeom>
            <a:avLst/>
            <a:gdLst/>
            <a:ahLst/>
            <a:cxnLst/>
            <a:rect l="l" t="t" r="r" b="b"/>
            <a:pathLst>
              <a:path w="254000" h="558800">
                <a:moveTo>
                  <a:pt x="254000" y="0"/>
                </a:moveTo>
                <a:lnTo>
                  <a:pt x="0" y="558800"/>
                </a:lnTo>
              </a:path>
            </a:pathLst>
          </a:custGeom>
          <a:ln w="19050">
            <a:solidFill>
              <a:srgbClr val="FFF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60900" y="6280150"/>
            <a:ext cx="501650" cy="692150"/>
          </a:xfrm>
          <a:custGeom>
            <a:avLst/>
            <a:gdLst/>
            <a:ahLst/>
            <a:cxnLst/>
            <a:rect l="l" t="t" r="r" b="b"/>
            <a:pathLst>
              <a:path w="501650" h="692150">
                <a:moveTo>
                  <a:pt x="501651" y="0"/>
                </a:moveTo>
                <a:lnTo>
                  <a:pt x="0" y="692150"/>
                </a:lnTo>
              </a:path>
            </a:pathLst>
          </a:custGeom>
          <a:ln w="19050">
            <a:solidFill>
              <a:srgbClr val="FFF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41650" y="6470650"/>
            <a:ext cx="603250" cy="590550"/>
          </a:xfrm>
          <a:custGeom>
            <a:avLst/>
            <a:gdLst/>
            <a:ahLst/>
            <a:cxnLst/>
            <a:rect l="l" t="t" r="r" b="b"/>
            <a:pathLst>
              <a:path w="603250" h="590550">
                <a:moveTo>
                  <a:pt x="0" y="0"/>
                </a:moveTo>
                <a:lnTo>
                  <a:pt x="603250" y="590550"/>
                </a:lnTo>
              </a:path>
            </a:pathLst>
          </a:custGeom>
          <a:ln w="19050">
            <a:solidFill>
              <a:srgbClr val="FFF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0815081" y="1688836"/>
            <a:ext cx="871855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i="1" spc="10" dirty="0">
                <a:solidFill>
                  <a:srgbClr val="E0E0E0"/>
                </a:solidFill>
                <a:latin typeface="Calibri"/>
                <a:cs typeface="Calibri"/>
              </a:rPr>
              <a:t>d</a:t>
            </a:r>
            <a:r>
              <a:rPr sz="3600" i="1" spc="-570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spc="165" baseline="-12222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endParaRPr sz="3750" baseline="-12222">
              <a:latin typeface="Verdana"/>
              <a:cs typeface="Verdan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0732031" y="2268352"/>
            <a:ext cx="217804" cy="92710"/>
          </a:xfrm>
          <a:custGeom>
            <a:avLst/>
            <a:gdLst/>
            <a:ahLst/>
            <a:cxnLst/>
            <a:rect l="l" t="t" r="r" b="b"/>
            <a:pathLst>
              <a:path w="217804" h="92710">
                <a:moveTo>
                  <a:pt x="217247" y="70748"/>
                </a:moveTo>
                <a:lnTo>
                  <a:pt x="191791" y="35365"/>
                </a:lnTo>
                <a:lnTo>
                  <a:pt x="117615" y="6384"/>
                </a:lnTo>
                <a:lnTo>
                  <a:pt x="74627" y="0"/>
                </a:lnTo>
                <a:lnTo>
                  <a:pt x="38167" y="780"/>
                </a:lnTo>
                <a:lnTo>
                  <a:pt x="12026" y="8224"/>
                </a:lnTo>
                <a:lnTo>
                  <a:pt x="0" y="21827"/>
                </a:lnTo>
                <a:lnTo>
                  <a:pt x="5045" y="39305"/>
                </a:lnTo>
                <a:lnTo>
                  <a:pt x="25470" y="57238"/>
                </a:lnTo>
                <a:lnTo>
                  <a:pt x="58068" y="73566"/>
                </a:lnTo>
                <a:lnTo>
                  <a:pt x="99631" y="86229"/>
                </a:lnTo>
                <a:lnTo>
                  <a:pt x="142623" y="92601"/>
                </a:lnTo>
                <a:lnTo>
                  <a:pt x="179080" y="91814"/>
                </a:lnTo>
                <a:lnTo>
                  <a:pt x="205217" y="84365"/>
                </a:lnTo>
                <a:lnTo>
                  <a:pt x="217247" y="70748"/>
                </a:lnTo>
                <a:close/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240332" y="3406295"/>
            <a:ext cx="707390" cy="0"/>
          </a:xfrm>
          <a:custGeom>
            <a:avLst/>
            <a:gdLst/>
            <a:ahLst/>
            <a:cxnLst/>
            <a:rect l="l" t="t" r="r" b="b"/>
            <a:pathLst>
              <a:path w="707390">
                <a:moveTo>
                  <a:pt x="0" y="0"/>
                </a:moveTo>
                <a:lnTo>
                  <a:pt x="706961" y="0"/>
                </a:lnTo>
              </a:path>
            </a:pathLst>
          </a:custGeom>
          <a:ln w="31750">
            <a:solidFill>
              <a:srgbClr val="8080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594942" y="2723581"/>
            <a:ext cx="154305" cy="683260"/>
          </a:xfrm>
          <a:custGeom>
            <a:avLst/>
            <a:gdLst/>
            <a:ahLst/>
            <a:cxnLst/>
            <a:rect l="l" t="t" r="r" b="b"/>
            <a:pathLst>
              <a:path w="154304" h="683260">
                <a:moveTo>
                  <a:pt x="0" y="682714"/>
                </a:moveTo>
                <a:lnTo>
                  <a:pt x="153721" y="0"/>
                </a:lnTo>
              </a:path>
            </a:pathLst>
          </a:custGeom>
          <a:ln w="317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612988" y="2447041"/>
            <a:ext cx="228600" cy="401320"/>
          </a:xfrm>
          <a:custGeom>
            <a:avLst/>
            <a:gdLst/>
            <a:ahLst/>
            <a:cxnLst/>
            <a:rect l="l" t="t" r="r" b="b"/>
            <a:pathLst>
              <a:path w="228600" h="401319">
                <a:moveTo>
                  <a:pt x="214097" y="308140"/>
                </a:moveTo>
                <a:lnTo>
                  <a:pt x="128562" y="308140"/>
                </a:lnTo>
                <a:lnTo>
                  <a:pt x="225501" y="401255"/>
                </a:lnTo>
                <a:lnTo>
                  <a:pt x="228271" y="397889"/>
                </a:lnTo>
                <a:lnTo>
                  <a:pt x="214097" y="308140"/>
                </a:lnTo>
                <a:close/>
              </a:path>
              <a:path w="228600" h="401319">
                <a:moveTo>
                  <a:pt x="197943" y="0"/>
                </a:moveTo>
                <a:lnTo>
                  <a:pt x="113258" y="180797"/>
                </a:lnTo>
                <a:lnTo>
                  <a:pt x="0" y="346494"/>
                </a:lnTo>
                <a:lnTo>
                  <a:pt x="1689" y="350861"/>
                </a:lnTo>
                <a:lnTo>
                  <a:pt x="128562" y="308140"/>
                </a:lnTo>
                <a:lnTo>
                  <a:pt x="214097" y="308140"/>
                </a:lnTo>
                <a:lnTo>
                  <a:pt x="196964" y="199642"/>
                </a:lnTo>
                <a:lnTo>
                  <a:pt x="197943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5628" y="6214963"/>
            <a:ext cx="227965" cy="47625"/>
          </a:xfrm>
          <a:custGeom>
            <a:avLst/>
            <a:gdLst/>
            <a:ahLst/>
            <a:cxnLst/>
            <a:rect l="l" t="t" r="r" b="b"/>
            <a:pathLst>
              <a:path w="227965" h="47625">
                <a:moveTo>
                  <a:pt x="0" y="2185"/>
                </a:moveTo>
                <a:lnTo>
                  <a:pt x="48423" y="0"/>
                </a:lnTo>
                <a:lnTo>
                  <a:pt x="95615" y="4511"/>
                </a:lnTo>
                <a:lnTo>
                  <a:pt x="141380" y="14648"/>
                </a:lnTo>
                <a:lnTo>
                  <a:pt x="185524" y="29343"/>
                </a:lnTo>
                <a:lnTo>
                  <a:pt x="227851" y="47524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3479" y="6262487"/>
            <a:ext cx="103505" cy="58419"/>
          </a:xfrm>
          <a:custGeom>
            <a:avLst/>
            <a:gdLst/>
            <a:ahLst/>
            <a:cxnLst/>
            <a:rect l="l" t="t" r="r" b="b"/>
            <a:pathLst>
              <a:path w="103504" h="58420">
                <a:moveTo>
                  <a:pt x="0" y="0"/>
                </a:moveTo>
                <a:lnTo>
                  <a:pt x="27384" y="13662"/>
                </a:lnTo>
                <a:lnTo>
                  <a:pt x="53794" y="28089"/>
                </a:lnTo>
                <a:lnTo>
                  <a:pt x="79170" y="42958"/>
                </a:lnTo>
                <a:lnTo>
                  <a:pt x="103454" y="57949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56965" y="6450562"/>
            <a:ext cx="196850" cy="46355"/>
          </a:xfrm>
          <a:custGeom>
            <a:avLst/>
            <a:gdLst/>
            <a:ahLst/>
            <a:cxnLst/>
            <a:rect l="l" t="t" r="r" b="b"/>
            <a:pathLst>
              <a:path w="196850" h="46354">
                <a:moveTo>
                  <a:pt x="0" y="0"/>
                </a:moveTo>
                <a:lnTo>
                  <a:pt x="35521" y="17540"/>
                </a:lnTo>
                <a:lnTo>
                  <a:pt x="72779" y="31616"/>
                </a:lnTo>
                <a:lnTo>
                  <a:pt x="111944" y="41330"/>
                </a:lnTo>
                <a:lnTo>
                  <a:pt x="153188" y="45783"/>
                </a:lnTo>
                <a:lnTo>
                  <a:pt x="164115" y="45938"/>
                </a:lnTo>
                <a:lnTo>
                  <a:pt x="174954" y="45643"/>
                </a:lnTo>
                <a:lnTo>
                  <a:pt x="185704" y="44929"/>
                </a:lnTo>
                <a:lnTo>
                  <a:pt x="196368" y="43827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74036" y="6032460"/>
            <a:ext cx="133985" cy="36195"/>
          </a:xfrm>
          <a:custGeom>
            <a:avLst/>
            <a:gdLst/>
            <a:ahLst/>
            <a:cxnLst/>
            <a:rect l="l" t="t" r="r" b="b"/>
            <a:pathLst>
              <a:path w="133985" h="36195">
                <a:moveTo>
                  <a:pt x="0" y="2125"/>
                </a:moveTo>
                <a:lnTo>
                  <a:pt x="38381" y="0"/>
                </a:lnTo>
                <a:lnTo>
                  <a:pt x="73196" y="6037"/>
                </a:lnTo>
                <a:lnTo>
                  <a:pt x="104763" y="18485"/>
                </a:lnTo>
                <a:lnTo>
                  <a:pt x="133401" y="35590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61363" y="6409985"/>
            <a:ext cx="386715" cy="85725"/>
          </a:xfrm>
          <a:custGeom>
            <a:avLst/>
            <a:gdLst/>
            <a:ahLst/>
            <a:cxnLst/>
            <a:rect l="l" t="t" r="r" b="b"/>
            <a:pathLst>
              <a:path w="386714" h="85725">
                <a:moveTo>
                  <a:pt x="0" y="0"/>
                </a:moveTo>
                <a:lnTo>
                  <a:pt x="41883" y="17942"/>
                </a:lnTo>
                <a:lnTo>
                  <a:pt x="86906" y="33479"/>
                </a:lnTo>
                <a:lnTo>
                  <a:pt x="134077" y="46833"/>
                </a:lnTo>
                <a:lnTo>
                  <a:pt x="182405" y="58225"/>
                </a:lnTo>
                <a:lnTo>
                  <a:pt x="230899" y="67876"/>
                </a:lnTo>
                <a:lnTo>
                  <a:pt x="278569" y="76007"/>
                </a:lnTo>
                <a:lnTo>
                  <a:pt x="324422" y="82841"/>
                </a:lnTo>
                <a:lnTo>
                  <a:pt x="356123" y="85225"/>
                </a:lnTo>
                <a:lnTo>
                  <a:pt x="371534" y="84890"/>
                </a:lnTo>
                <a:lnTo>
                  <a:pt x="386653" y="83617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303873" y="6082844"/>
            <a:ext cx="180340" cy="40005"/>
          </a:xfrm>
          <a:custGeom>
            <a:avLst/>
            <a:gdLst/>
            <a:ahLst/>
            <a:cxnLst/>
            <a:rect l="l" t="t" r="r" b="b"/>
            <a:pathLst>
              <a:path w="180339" h="40004">
                <a:moveTo>
                  <a:pt x="0" y="1969"/>
                </a:moveTo>
                <a:lnTo>
                  <a:pt x="49784" y="0"/>
                </a:lnTo>
                <a:lnTo>
                  <a:pt x="96290" y="6622"/>
                </a:lnTo>
                <a:lnTo>
                  <a:pt x="139669" y="20320"/>
                </a:lnTo>
                <a:lnTo>
                  <a:pt x="180074" y="39574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11532" y="6301578"/>
            <a:ext cx="164465" cy="41910"/>
          </a:xfrm>
          <a:custGeom>
            <a:avLst/>
            <a:gdLst/>
            <a:ahLst/>
            <a:cxnLst/>
            <a:rect l="l" t="t" r="r" b="b"/>
            <a:pathLst>
              <a:path w="164464" h="41910">
                <a:moveTo>
                  <a:pt x="0" y="0"/>
                </a:moveTo>
                <a:lnTo>
                  <a:pt x="50349" y="26376"/>
                </a:lnTo>
                <a:lnTo>
                  <a:pt x="94492" y="38522"/>
                </a:lnTo>
                <a:lnTo>
                  <a:pt x="141796" y="41415"/>
                </a:lnTo>
                <a:lnTo>
                  <a:pt x="164262" y="39192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77166" y="6279926"/>
            <a:ext cx="171450" cy="37465"/>
          </a:xfrm>
          <a:custGeom>
            <a:avLst/>
            <a:gdLst/>
            <a:ahLst/>
            <a:cxnLst/>
            <a:rect l="l" t="t" r="r" b="b"/>
            <a:pathLst>
              <a:path w="171450" h="37464">
                <a:moveTo>
                  <a:pt x="0" y="3478"/>
                </a:moveTo>
                <a:lnTo>
                  <a:pt x="25854" y="343"/>
                </a:lnTo>
                <a:lnTo>
                  <a:pt x="52416" y="0"/>
                </a:lnTo>
                <a:lnTo>
                  <a:pt x="80021" y="2983"/>
                </a:lnTo>
                <a:lnTo>
                  <a:pt x="109004" y="9828"/>
                </a:lnTo>
                <a:lnTo>
                  <a:pt x="125487" y="15404"/>
                </a:lnTo>
                <a:lnTo>
                  <a:pt x="141294" y="21931"/>
                </a:lnTo>
                <a:lnTo>
                  <a:pt x="156482" y="29277"/>
                </a:lnTo>
                <a:lnTo>
                  <a:pt x="171107" y="37311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413502" y="6432503"/>
            <a:ext cx="181610" cy="45085"/>
          </a:xfrm>
          <a:custGeom>
            <a:avLst/>
            <a:gdLst/>
            <a:ahLst/>
            <a:cxnLst/>
            <a:rect l="l" t="t" r="r" b="b"/>
            <a:pathLst>
              <a:path w="181610" h="45085">
                <a:moveTo>
                  <a:pt x="0" y="0"/>
                </a:moveTo>
                <a:lnTo>
                  <a:pt x="52914" y="26161"/>
                </a:lnTo>
                <a:lnTo>
                  <a:pt x="112001" y="42760"/>
                </a:lnTo>
                <a:lnTo>
                  <a:pt x="147504" y="44714"/>
                </a:lnTo>
                <a:lnTo>
                  <a:pt x="164708" y="43005"/>
                </a:lnTo>
                <a:lnTo>
                  <a:pt x="181483" y="39763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96739" y="6198301"/>
            <a:ext cx="195580" cy="43180"/>
          </a:xfrm>
          <a:custGeom>
            <a:avLst/>
            <a:gdLst/>
            <a:ahLst/>
            <a:cxnLst/>
            <a:rect l="l" t="t" r="r" b="b"/>
            <a:pathLst>
              <a:path w="195579" h="43179">
                <a:moveTo>
                  <a:pt x="0" y="2870"/>
                </a:moveTo>
                <a:lnTo>
                  <a:pt x="6464" y="1511"/>
                </a:lnTo>
                <a:lnTo>
                  <a:pt x="13068" y="520"/>
                </a:lnTo>
                <a:lnTo>
                  <a:pt x="19786" y="0"/>
                </a:lnTo>
                <a:lnTo>
                  <a:pt x="66285" y="548"/>
                </a:lnTo>
                <a:lnTo>
                  <a:pt x="110973" y="8842"/>
                </a:lnTo>
                <a:lnTo>
                  <a:pt x="153907" y="23399"/>
                </a:lnTo>
                <a:lnTo>
                  <a:pt x="195148" y="42735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410138" y="6376813"/>
            <a:ext cx="213360" cy="54610"/>
          </a:xfrm>
          <a:custGeom>
            <a:avLst/>
            <a:gdLst/>
            <a:ahLst/>
            <a:cxnLst/>
            <a:rect l="l" t="t" r="r" b="b"/>
            <a:pathLst>
              <a:path w="213359" h="54610">
                <a:moveTo>
                  <a:pt x="0" y="0"/>
                </a:moveTo>
                <a:lnTo>
                  <a:pt x="36258" y="17793"/>
                </a:lnTo>
                <a:lnTo>
                  <a:pt x="74322" y="33189"/>
                </a:lnTo>
                <a:lnTo>
                  <a:pt x="114798" y="45250"/>
                </a:lnTo>
                <a:lnTo>
                  <a:pt x="158293" y="53035"/>
                </a:lnTo>
                <a:lnTo>
                  <a:pt x="185743" y="54559"/>
                </a:lnTo>
                <a:lnTo>
                  <a:pt x="199314" y="54120"/>
                </a:lnTo>
                <a:lnTo>
                  <a:pt x="212763" y="52958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53497" y="6351454"/>
            <a:ext cx="160655" cy="35560"/>
          </a:xfrm>
          <a:custGeom>
            <a:avLst/>
            <a:gdLst/>
            <a:ahLst/>
            <a:cxnLst/>
            <a:rect l="l" t="t" r="r" b="b"/>
            <a:pathLst>
              <a:path w="160654" h="35560">
                <a:moveTo>
                  <a:pt x="0" y="3705"/>
                </a:moveTo>
                <a:lnTo>
                  <a:pt x="28548" y="100"/>
                </a:lnTo>
                <a:lnTo>
                  <a:pt x="57415" y="0"/>
                </a:lnTo>
                <a:lnTo>
                  <a:pt x="86355" y="3962"/>
                </a:lnTo>
                <a:lnTo>
                  <a:pt x="115125" y="12544"/>
                </a:lnTo>
                <a:lnTo>
                  <a:pt x="127139" y="17575"/>
                </a:lnTo>
                <a:lnTo>
                  <a:pt x="138690" y="23105"/>
                </a:lnTo>
                <a:lnTo>
                  <a:pt x="149823" y="29076"/>
                </a:lnTo>
                <a:lnTo>
                  <a:pt x="160579" y="35429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153180" y="6489284"/>
            <a:ext cx="151765" cy="41275"/>
          </a:xfrm>
          <a:custGeom>
            <a:avLst/>
            <a:gdLst/>
            <a:ahLst/>
            <a:cxnLst/>
            <a:rect l="l" t="t" r="r" b="b"/>
            <a:pathLst>
              <a:path w="151765" h="41275">
                <a:moveTo>
                  <a:pt x="0" y="0"/>
                </a:moveTo>
                <a:lnTo>
                  <a:pt x="33623" y="19093"/>
                </a:lnTo>
                <a:lnTo>
                  <a:pt x="69732" y="33550"/>
                </a:lnTo>
                <a:lnTo>
                  <a:pt x="108885" y="40744"/>
                </a:lnTo>
                <a:lnTo>
                  <a:pt x="151638" y="38049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030716" y="6294592"/>
            <a:ext cx="205740" cy="42545"/>
          </a:xfrm>
          <a:custGeom>
            <a:avLst/>
            <a:gdLst/>
            <a:ahLst/>
            <a:cxnLst/>
            <a:rect l="l" t="t" r="r" b="b"/>
            <a:pathLst>
              <a:path w="205740" h="42545">
                <a:moveTo>
                  <a:pt x="0" y="2605"/>
                </a:moveTo>
                <a:lnTo>
                  <a:pt x="21980" y="597"/>
                </a:lnTo>
                <a:lnTo>
                  <a:pt x="44576" y="0"/>
                </a:lnTo>
                <a:lnTo>
                  <a:pt x="67950" y="895"/>
                </a:lnTo>
                <a:lnTo>
                  <a:pt x="92265" y="3367"/>
                </a:lnTo>
                <a:lnTo>
                  <a:pt x="121422" y="9118"/>
                </a:lnTo>
                <a:lnTo>
                  <a:pt x="150078" y="18048"/>
                </a:lnTo>
                <a:lnTo>
                  <a:pt x="178050" y="29388"/>
                </a:lnTo>
                <a:lnTo>
                  <a:pt x="205156" y="42368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17585" y="6488116"/>
            <a:ext cx="245110" cy="56515"/>
          </a:xfrm>
          <a:custGeom>
            <a:avLst/>
            <a:gdLst/>
            <a:ahLst/>
            <a:cxnLst/>
            <a:rect l="l" t="t" r="r" b="b"/>
            <a:pathLst>
              <a:path w="245109" h="56515">
                <a:moveTo>
                  <a:pt x="0" y="0"/>
                </a:moveTo>
                <a:lnTo>
                  <a:pt x="41975" y="17356"/>
                </a:lnTo>
                <a:lnTo>
                  <a:pt x="85301" y="32418"/>
                </a:lnTo>
                <a:lnTo>
                  <a:pt x="130097" y="44653"/>
                </a:lnTo>
                <a:lnTo>
                  <a:pt x="176479" y="53530"/>
                </a:lnTo>
                <a:lnTo>
                  <a:pt x="211193" y="56213"/>
                </a:lnTo>
                <a:lnTo>
                  <a:pt x="228206" y="55780"/>
                </a:lnTo>
                <a:lnTo>
                  <a:pt x="244983" y="54267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604823" y="6209287"/>
            <a:ext cx="236854" cy="60960"/>
          </a:xfrm>
          <a:custGeom>
            <a:avLst/>
            <a:gdLst/>
            <a:ahLst/>
            <a:cxnLst/>
            <a:rect l="l" t="t" r="r" b="b"/>
            <a:pathLst>
              <a:path w="236854" h="60960">
                <a:moveTo>
                  <a:pt x="0" y="0"/>
                </a:moveTo>
                <a:lnTo>
                  <a:pt x="53788" y="3991"/>
                </a:lnTo>
                <a:lnTo>
                  <a:pt x="107169" y="13523"/>
                </a:lnTo>
                <a:lnTo>
                  <a:pt x="160617" y="28901"/>
                </a:lnTo>
                <a:lnTo>
                  <a:pt x="214605" y="50431"/>
                </a:lnTo>
                <a:lnTo>
                  <a:pt x="229553" y="57365"/>
                </a:lnTo>
                <a:lnTo>
                  <a:pt x="236819" y="60921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943788" y="6323117"/>
            <a:ext cx="210185" cy="53340"/>
          </a:xfrm>
          <a:custGeom>
            <a:avLst/>
            <a:gdLst/>
            <a:ahLst/>
            <a:cxnLst/>
            <a:rect l="l" t="t" r="r" b="b"/>
            <a:pathLst>
              <a:path w="210184" h="53339">
                <a:moveTo>
                  <a:pt x="0" y="0"/>
                </a:moveTo>
                <a:lnTo>
                  <a:pt x="46755" y="21675"/>
                </a:lnTo>
                <a:lnTo>
                  <a:pt x="95891" y="38938"/>
                </a:lnTo>
                <a:lnTo>
                  <a:pt x="149505" y="49952"/>
                </a:lnTo>
                <a:lnTo>
                  <a:pt x="209690" y="52882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312013" y="6361531"/>
            <a:ext cx="170180" cy="40005"/>
          </a:xfrm>
          <a:custGeom>
            <a:avLst/>
            <a:gdLst/>
            <a:ahLst/>
            <a:cxnLst/>
            <a:rect l="l" t="t" r="r" b="b"/>
            <a:pathLst>
              <a:path w="170179" h="40004">
                <a:moveTo>
                  <a:pt x="0" y="54"/>
                </a:moveTo>
                <a:lnTo>
                  <a:pt x="43345" y="1182"/>
                </a:lnTo>
                <a:lnTo>
                  <a:pt x="86577" y="8245"/>
                </a:lnTo>
                <a:lnTo>
                  <a:pt x="129818" y="21882"/>
                </a:lnTo>
                <a:lnTo>
                  <a:pt x="150229" y="30262"/>
                </a:lnTo>
                <a:lnTo>
                  <a:pt x="170002" y="39424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581000" y="6454359"/>
            <a:ext cx="256540" cy="62230"/>
          </a:xfrm>
          <a:custGeom>
            <a:avLst/>
            <a:gdLst/>
            <a:ahLst/>
            <a:cxnLst/>
            <a:rect l="l" t="t" r="r" b="b"/>
            <a:pathLst>
              <a:path w="256540" h="62229">
                <a:moveTo>
                  <a:pt x="0" y="0"/>
                </a:moveTo>
                <a:lnTo>
                  <a:pt x="51793" y="24952"/>
                </a:lnTo>
                <a:lnTo>
                  <a:pt x="103228" y="44279"/>
                </a:lnTo>
                <a:lnTo>
                  <a:pt x="154404" y="57004"/>
                </a:lnTo>
                <a:lnTo>
                  <a:pt x="205424" y="62149"/>
                </a:lnTo>
                <a:lnTo>
                  <a:pt x="256388" y="58737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404905" y="6110684"/>
            <a:ext cx="102870" cy="25400"/>
          </a:xfrm>
          <a:custGeom>
            <a:avLst/>
            <a:gdLst/>
            <a:ahLst/>
            <a:cxnLst/>
            <a:rect l="l" t="t" r="r" b="b"/>
            <a:pathLst>
              <a:path w="102870" h="25400">
                <a:moveTo>
                  <a:pt x="0" y="724"/>
                </a:moveTo>
                <a:lnTo>
                  <a:pt x="28135" y="0"/>
                </a:lnTo>
                <a:lnTo>
                  <a:pt x="54698" y="4464"/>
                </a:lnTo>
                <a:lnTo>
                  <a:pt x="79498" y="13129"/>
                </a:lnTo>
                <a:lnTo>
                  <a:pt x="102348" y="25006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770703" y="6423942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0" y="0"/>
                </a:moveTo>
                <a:lnTo>
                  <a:pt x="50117" y="30340"/>
                </a:lnTo>
                <a:lnTo>
                  <a:pt x="104539" y="37694"/>
                </a:lnTo>
                <a:lnTo>
                  <a:pt x="130137" y="31927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383519" y="5994743"/>
            <a:ext cx="236220" cy="50800"/>
          </a:xfrm>
          <a:custGeom>
            <a:avLst/>
            <a:gdLst/>
            <a:ahLst/>
            <a:cxnLst/>
            <a:rect l="l" t="t" r="r" b="b"/>
            <a:pathLst>
              <a:path w="236220" h="50800">
                <a:moveTo>
                  <a:pt x="0" y="1171"/>
                </a:moveTo>
                <a:lnTo>
                  <a:pt x="48251" y="0"/>
                </a:lnTo>
                <a:lnTo>
                  <a:pt x="97045" y="5466"/>
                </a:lnTo>
                <a:lnTo>
                  <a:pt x="145311" y="16479"/>
                </a:lnTo>
                <a:lnTo>
                  <a:pt x="191983" y="31947"/>
                </a:lnTo>
                <a:lnTo>
                  <a:pt x="235993" y="50777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8911828" y="355600"/>
            <a:ext cx="266827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40" dirty="0">
                <a:solidFill>
                  <a:srgbClr val="E0E0E0"/>
                </a:solidFill>
                <a:latin typeface="Calibri"/>
                <a:cs typeface="Calibri"/>
              </a:rPr>
              <a:t>shad</a:t>
            </a:r>
            <a:r>
              <a:rPr sz="2400" spc="35" dirty="0">
                <a:solidFill>
                  <a:srgbClr val="E0E0E0"/>
                </a:solidFill>
                <a:latin typeface="Calibri"/>
                <a:cs typeface="Calibri"/>
              </a:rPr>
              <a:t>o</a:t>
            </a:r>
            <a:r>
              <a:rPr sz="2400" spc="50" dirty="0">
                <a:solidFill>
                  <a:srgbClr val="E0E0E0"/>
                </a:solidFill>
                <a:latin typeface="Calibri"/>
                <a:cs typeface="Calibri"/>
              </a:rPr>
              <a:t>wing–mas</a:t>
            </a:r>
            <a:r>
              <a:rPr sz="2400" spc="80" dirty="0">
                <a:solidFill>
                  <a:srgbClr val="E0E0E0"/>
                </a:solidFill>
                <a:latin typeface="Calibri"/>
                <a:cs typeface="Calibri"/>
              </a:rPr>
              <a:t>k</a:t>
            </a:r>
            <a:r>
              <a:rPr sz="2400" spc="90" dirty="0">
                <a:solidFill>
                  <a:srgbClr val="E0E0E0"/>
                </a:solidFill>
                <a:latin typeface="Calibri"/>
                <a:cs typeface="Calibri"/>
              </a:rPr>
              <a:t>ing</a:t>
            </a:r>
            <a:endParaRPr sz="2400">
              <a:latin typeface="Calibri"/>
              <a:cs typeface="Calibri"/>
            </a:endParaRPr>
          </a:p>
          <a:p>
            <a:pPr marR="47625" algn="ctr">
              <a:lnSpc>
                <a:spcPts val="4230"/>
              </a:lnSpc>
            </a:pP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G</a:t>
            </a:r>
            <a:r>
              <a:rPr sz="3550" spc="55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spc="5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i="1" spc="-819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spc="-60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i="1" spc="-60" dirty="0">
                <a:solidFill>
                  <a:srgbClr val="E0E0E0"/>
                </a:solidFill>
                <a:latin typeface="Arial"/>
                <a:cs typeface="Arial"/>
              </a:rPr>
              <a:t>, </a:t>
            </a:r>
            <a:r>
              <a:rPr sz="3550" spc="90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90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143500" y="177800"/>
            <a:ext cx="2768600" cy="1358900"/>
          </a:xfrm>
          <a:custGeom>
            <a:avLst/>
            <a:gdLst/>
            <a:ahLst/>
            <a:cxnLst/>
            <a:rect l="l" t="t" r="r" b="b"/>
            <a:pathLst>
              <a:path w="2768600" h="1358900">
                <a:moveTo>
                  <a:pt x="25781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1168400"/>
                </a:lnTo>
                <a:lnTo>
                  <a:pt x="5031" y="1212080"/>
                </a:lnTo>
                <a:lnTo>
                  <a:pt x="19362" y="1252177"/>
                </a:lnTo>
                <a:lnTo>
                  <a:pt x="41851" y="1287548"/>
                </a:lnTo>
                <a:lnTo>
                  <a:pt x="71352" y="1317049"/>
                </a:lnTo>
                <a:lnTo>
                  <a:pt x="106723" y="1339537"/>
                </a:lnTo>
                <a:lnTo>
                  <a:pt x="146820" y="1353868"/>
                </a:lnTo>
                <a:lnTo>
                  <a:pt x="190500" y="1358900"/>
                </a:lnTo>
                <a:lnTo>
                  <a:pt x="2578100" y="1358900"/>
                </a:lnTo>
                <a:lnTo>
                  <a:pt x="2621780" y="1353868"/>
                </a:lnTo>
                <a:lnTo>
                  <a:pt x="2661877" y="1339537"/>
                </a:lnTo>
                <a:lnTo>
                  <a:pt x="2697248" y="1317049"/>
                </a:lnTo>
                <a:lnTo>
                  <a:pt x="2726749" y="1287547"/>
                </a:lnTo>
                <a:lnTo>
                  <a:pt x="2749237" y="1252176"/>
                </a:lnTo>
                <a:lnTo>
                  <a:pt x="2763568" y="1212079"/>
                </a:lnTo>
                <a:lnTo>
                  <a:pt x="2768600" y="1168400"/>
                </a:lnTo>
                <a:lnTo>
                  <a:pt x="2768600" y="190500"/>
                </a:lnTo>
                <a:lnTo>
                  <a:pt x="2763568" y="146819"/>
                </a:lnTo>
                <a:lnTo>
                  <a:pt x="2749237" y="106722"/>
                </a:lnTo>
                <a:lnTo>
                  <a:pt x="2726749" y="71351"/>
                </a:lnTo>
                <a:lnTo>
                  <a:pt x="2697248" y="41850"/>
                </a:lnTo>
                <a:lnTo>
                  <a:pt x="2661877" y="19362"/>
                </a:lnTo>
                <a:lnTo>
                  <a:pt x="2621780" y="5031"/>
                </a:lnTo>
                <a:lnTo>
                  <a:pt x="2578100" y="0"/>
                </a:lnTo>
                <a:close/>
              </a:path>
            </a:pathLst>
          </a:custGeom>
          <a:solidFill>
            <a:srgbClr val="5B5C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43500" y="177800"/>
            <a:ext cx="2768600" cy="1358900"/>
          </a:xfrm>
          <a:custGeom>
            <a:avLst/>
            <a:gdLst/>
            <a:ahLst/>
            <a:cxnLst/>
            <a:rect l="l" t="t" r="r" b="b"/>
            <a:pathLst>
              <a:path w="2768600" h="1358900">
                <a:moveTo>
                  <a:pt x="0" y="1168400"/>
                </a:moveTo>
                <a:lnTo>
                  <a:pt x="0" y="190500"/>
                </a:lnTo>
                <a:lnTo>
                  <a:pt x="5031" y="146819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19" y="5031"/>
                </a:lnTo>
                <a:lnTo>
                  <a:pt x="190500" y="0"/>
                </a:lnTo>
                <a:lnTo>
                  <a:pt x="2578100" y="0"/>
                </a:lnTo>
                <a:lnTo>
                  <a:pt x="2621780" y="5031"/>
                </a:lnTo>
                <a:lnTo>
                  <a:pt x="2661877" y="19362"/>
                </a:lnTo>
                <a:lnTo>
                  <a:pt x="2697248" y="41850"/>
                </a:lnTo>
                <a:lnTo>
                  <a:pt x="2726749" y="71351"/>
                </a:lnTo>
                <a:lnTo>
                  <a:pt x="2749237" y="106722"/>
                </a:lnTo>
                <a:lnTo>
                  <a:pt x="2763568" y="146819"/>
                </a:lnTo>
                <a:lnTo>
                  <a:pt x="2768600" y="190500"/>
                </a:lnTo>
                <a:lnTo>
                  <a:pt x="2768600" y="1168400"/>
                </a:lnTo>
                <a:lnTo>
                  <a:pt x="2763568" y="1212080"/>
                </a:lnTo>
                <a:lnTo>
                  <a:pt x="2749237" y="1252177"/>
                </a:lnTo>
                <a:lnTo>
                  <a:pt x="2726749" y="1287548"/>
                </a:lnTo>
                <a:lnTo>
                  <a:pt x="2697248" y="1317049"/>
                </a:lnTo>
                <a:lnTo>
                  <a:pt x="2661877" y="1339537"/>
                </a:lnTo>
                <a:lnTo>
                  <a:pt x="2621780" y="1353868"/>
                </a:lnTo>
                <a:lnTo>
                  <a:pt x="2578100" y="1358900"/>
                </a:lnTo>
                <a:lnTo>
                  <a:pt x="190500" y="1358900"/>
                </a:lnTo>
                <a:lnTo>
                  <a:pt x="146819" y="1353868"/>
                </a:lnTo>
                <a:lnTo>
                  <a:pt x="106722" y="1339537"/>
                </a:lnTo>
                <a:lnTo>
                  <a:pt x="71351" y="1317049"/>
                </a:lnTo>
                <a:lnTo>
                  <a:pt x="41850" y="1287547"/>
                </a:lnTo>
                <a:lnTo>
                  <a:pt x="19362" y="1252176"/>
                </a:lnTo>
                <a:lnTo>
                  <a:pt x="5031" y="1212079"/>
                </a:lnTo>
                <a:lnTo>
                  <a:pt x="0" y="1168400"/>
                </a:lnTo>
                <a:close/>
              </a:path>
            </a:pathLst>
          </a:custGeom>
          <a:ln w="1270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5296348" y="355600"/>
            <a:ext cx="248793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normal</a:t>
            </a:r>
            <a:r>
              <a:rPr sz="2400" spc="-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distribution</a:t>
            </a:r>
            <a:endParaRPr sz="2400">
              <a:latin typeface="Calibri"/>
              <a:cs typeface="Calibri"/>
            </a:endParaRPr>
          </a:p>
          <a:p>
            <a:pPr marL="27940" algn="ctr">
              <a:lnSpc>
                <a:spcPts val="4230"/>
              </a:lnSpc>
            </a:pPr>
            <a:r>
              <a:rPr sz="3550" i="1" spc="135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spc="135" dirty="0">
                <a:solidFill>
                  <a:srgbClr val="E0E0E0"/>
                </a:solidFill>
                <a:latin typeface="Century Gothic"/>
                <a:cs typeface="Century Gothic"/>
              </a:rPr>
              <a:t>(m)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462828" y="355600"/>
            <a:ext cx="273939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-10" dirty="0">
                <a:solidFill>
                  <a:srgbClr val="E0E0E0"/>
                </a:solidFill>
                <a:latin typeface="Calibri"/>
                <a:cs typeface="Calibri"/>
              </a:rPr>
              <a:t>“half-vector”</a:t>
            </a:r>
            <a:r>
              <a:rPr sz="2400" spc="-23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E0E0E0"/>
                </a:solidFill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marR="18415" algn="ctr">
              <a:lnSpc>
                <a:spcPts val="4230"/>
              </a:lnSpc>
            </a:pP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550" spc="25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i="1" spc="2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i="1" spc="-47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b="0" spc="75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spc="75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732944" y="2644012"/>
            <a:ext cx="176530" cy="565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0" spc="60" dirty="0">
                <a:solidFill>
                  <a:srgbClr val="E0E0E0"/>
                </a:solidFill>
                <a:latin typeface="Modern No. 20"/>
                <a:cs typeface="Modern No. 20"/>
              </a:rPr>
              <a:t>i</a:t>
            </a:r>
            <a:endParaRPr sz="3500">
              <a:latin typeface="Modern No. 20"/>
              <a:cs typeface="Modern No. 20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0111809" y="2907502"/>
            <a:ext cx="482600" cy="498475"/>
          </a:xfrm>
          <a:custGeom>
            <a:avLst/>
            <a:gdLst/>
            <a:ahLst/>
            <a:cxnLst/>
            <a:rect l="l" t="t" r="r" b="b"/>
            <a:pathLst>
              <a:path w="482600" h="498475">
                <a:moveTo>
                  <a:pt x="482525" y="498335"/>
                </a:moveTo>
                <a:lnTo>
                  <a:pt x="0" y="0"/>
                </a:lnTo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914617" y="2703861"/>
            <a:ext cx="351155" cy="356870"/>
          </a:xfrm>
          <a:custGeom>
            <a:avLst/>
            <a:gdLst/>
            <a:ahLst/>
            <a:cxnLst/>
            <a:rect l="l" t="t" r="r" b="b"/>
            <a:pathLst>
              <a:path w="351154" h="356869">
                <a:moveTo>
                  <a:pt x="0" y="0"/>
                </a:moveTo>
                <a:lnTo>
                  <a:pt x="104814" y="169914"/>
                </a:lnTo>
                <a:lnTo>
                  <a:pt x="181357" y="355460"/>
                </a:lnTo>
                <a:lnTo>
                  <a:pt x="185916" y="356450"/>
                </a:lnTo>
                <a:lnTo>
                  <a:pt x="219723" y="226910"/>
                </a:lnTo>
                <a:lnTo>
                  <a:pt x="350738" y="196850"/>
                </a:lnTo>
                <a:lnTo>
                  <a:pt x="349443" y="192698"/>
                </a:lnTo>
                <a:lnTo>
                  <a:pt x="166460" y="110223"/>
                </a:lnTo>
                <a:lnTo>
                  <a:pt x="0" y="0"/>
                </a:lnTo>
                <a:close/>
              </a:path>
            </a:pathLst>
          </a:custGeom>
          <a:solidFill>
            <a:srgbClr val="D9D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593814" y="3406295"/>
            <a:ext cx="224154" cy="656590"/>
          </a:xfrm>
          <a:custGeom>
            <a:avLst/>
            <a:gdLst/>
            <a:ahLst/>
            <a:cxnLst/>
            <a:rect l="l" t="t" r="r" b="b"/>
            <a:pathLst>
              <a:path w="224154" h="656589">
                <a:moveTo>
                  <a:pt x="0" y="0"/>
                </a:moveTo>
                <a:lnTo>
                  <a:pt x="223736" y="656577"/>
                </a:lnTo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675194" y="3929494"/>
            <a:ext cx="234315" cy="401955"/>
          </a:xfrm>
          <a:custGeom>
            <a:avLst/>
            <a:gdLst/>
            <a:ahLst/>
            <a:cxnLst/>
            <a:rect l="l" t="t" r="r" b="b"/>
            <a:pathLst>
              <a:path w="234315" h="401954">
                <a:moveTo>
                  <a:pt x="596" y="74002"/>
                </a:moveTo>
                <a:lnTo>
                  <a:pt x="0" y="78320"/>
                </a:lnTo>
                <a:lnTo>
                  <a:pt x="130290" y="230987"/>
                </a:lnTo>
                <a:lnTo>
                  <a:pt x="233781" y="401712"/>
                </a:lnTo>
                <a:lnTo>
                  <a:pt x="211505" y="203313"/>
                </a:lnTo>
                <a:lnTo>
                  <a:pt x="216508" y="102730"/>
                </a:lnTo>
                <a:lnTo>
                  <a:pt x="131916" y="102730"/>
                </a:lnTo>
                <a:lnTo>
                  <a:pt x="596" y="74002"/>
                </a:lnTo>
                <a:close/>
              </a:path>
              <a:path w="234315" h="401954">
                <a:moveTo>
                  <a:pt x="217768" y="0"/>
                </a:moveTo>
                <a:lnTo>
                  <a:pt x="131916" y="102730"/>
                </a:lnTo>
                <a:lnTo>
                  <a:pt x="216508" y="102730"/>
                </a:lnTo>
                <a:lnTo>
                  <a:pt x="221476" y="2844"/>
                </a:lnTo>
                <a:lnTo>
                  <a:pt x="217768" y="0"/>
                </a:lnTo>
                <a:close/>
              </a:path>
            </a:pathLst>
          </a:custGeom>
          <a:solidFill>
            <a:srgbClr val="D9D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603899" y="1879600"/>
            <a:ext cx="6843395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0"/>
              </a:lnSpc>
              <a:spcBef>
                <a:spcPts val="100"/>
              </a:spcBef>
            </a:pPr>
            <a:r>
              <a:rPr sz="3200" b="1" spc="105" dirty="0">
                <a:solidFill>
                  <a:srgbClr val="E0E0E0"/>
                </a:solidFill>
                <a:latin typeface="Calibri"/>
                <a:cs typeface="Calibri"/>
              </a:rPr>
              <a:t>h</a:t>
            </a:r>
            <a:r>
              <a:rPr sz="3200" b="1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65" dirty="0">
                <a:solidFill>
                  <a:srgbClr val="E0E0E0"/>
                </a:solidFill>
                <a:latin typeface="Calibri"/>
                <a:cs typeface="Calibri"/>
              </a:rPr>
              <a:t>gives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the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E0E0E0"/>
                </a:solidFill>
                <a:latin typeface="Calibri"/>
                <a:cs typeface="Calibri"/>
              </a:rPr>
              <a:t>one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microsurface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E0E0E0"/>
                </a:solidFill>
                <a:latin typeface="Calibri"/>
                <a:cs typeface="Calibri"/>
              </a:rPr>
              <a:t>normal</a:t>
            </a:r>
            <a:r>
              <a:rPr sz="3200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b="1" spc="105" dirty="0">
                <a:solidFill>
                  <a:srgbClr val="E0E0E0"/>
                </a:solidFill>
                <a:latin typeface="Calibri"/>
                <a:cs typeface="Calibri"/>
              </a:rPr>
              <a:t>m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820"/>
              </a:lnSpc>
            </a:pP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that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will </a:t>
            </a:r>
            <a:r>
              <a:rPr sz="3200" spc="-5" dirty="0">
                <a:solidFill>
                  <a:srgbClr val="E0E0E0"/>
                </a:solidFill>
                <a:latin typeface="Calibri"/>
                <a:cs typeface="Calibri"/>
              </a:rPr>
              <a:t>scatter </a:t>
            </a:r>
            <a:r>
              <a:rPr sz="3200" spc="75" dirty="0">
                <a:solidFill>
                  <a:srgbClr val="E0E0E0"/>
                </a:solidFill>
                <a:latin typeface="Calibri"/>
                <a:cs typeface="Calibri"/>
              </a:rPr>
              <a:t>light</a:t>
            </a:r>
            <a:r>
              <a:rPr sz="3200" spc="-49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E0E0E0"/>
                </a:solidFill>
                <a:latin typeface="Calibri"/>
                <a:cs typeface="Calibri"/>
              </a:rPr>
              <a:t>from </a:t>
            </a:r>
            <a:r>
              <a:rPr sz="3200" b="1" spc="25" dirty="0">
                <a:solidFill>
                  <a:srgbClr val="E0E0E0"/>
                </a:solidFill>
                <a:latin typeface="Calibri"/>
                <a:cs typeface="Calibri"/>
              </a:rPr>
              <a:t>i </a:t>
            </a: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to </a:t>
            </a:r>
            <a:r>
              <a:rPr sz="3200" b="1" spc="-35" dirty="0">
                <a:solidFill>
                  <a:srgbClr val="E0E0E0"/>
                </a:solidFill>
                <a:latin typeface="Calibri"/>
                <a:cs typeface="Calibri"/>
              </a:rPr>
              <a:t>o</a:t>
            </a:r>
            <a:r>
              <a:rPr sz="3200" spc="-35" dirty="0">
                <a:solidFill>
                  <a:srgbClr val="E0E0E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ts val="3800"/>
              </a:lnSpc>
              <a:spcBef>
                <a:spcPts val="1820"/>
              </a:spcBef>
            </a:pPr>
            <a:r>
              <a:rPr sz="3200" i="1" spc="-30" dirty="0">
                <a:solidFill>
                  <a:srgbClr val="E0E0E0"/>
                </a:solidFill>
                <a:latin typeface="Gill Sans MT"/>
                <a:cs typeface="Gill Sans MT"/>
              </a:rPr>
              <a:t>D </a:t>
            </a: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measures </a:t>
            </a:r>
            <a:r>
              <a:rPr sz="3200" spc="40" dirty="0">
                <a:solidFill>
                  <a:srgbClr val="E0E0E0"/>
                </a:solidFill>
                <a:latin typeface="Calibri"/>
                <a:cs typeface="Calibri"/>
              </a:rPr>
              <a:t>density </a:t>
            </a:r>
            <a:r>
              <a:rPr sz="3200" spc="5" dirty="0">
                <a:solidFill>
                  <a:srgbClr val="E0E0E0"/>
                </a:solidFill>
                <a:latin typeface="Calibri"/>
                <a:cs typeface="Calibri"/>
              </a:rPr>
              <a:t>of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microsurface</a:t>
            </a:r>
            <a:r>
              <a:rPr sz="3200" spc="-4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E0E0E0"/>
                </a:solidFill>
                <a:latin typeface="Calibri"/>
                <a:cs typeface="Calibri"/>
              </a:rPr>
              <a:t>area  </a:t>
            </a:r>
            <a:r>
              <a:rPr sz="3200" spc="35" dirty="0">
                <a:solidFill>
                  <a:srgbClr val="E0E0E0"/>
                </a:solidFill>
                <a:latin typeface="Calibri"/>
                <a:cs typeface="Calibri"/>
              </a:rPr>
              <a:t>with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respect </a:t>
            </a: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to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microsurface </a:t>
            </a:r>
            <a:r>
              <a:rPr sz="3200" spc="35" dirty="0">
                <a:solidFill>
                  <a:srgbClr val="E0E0E0"/>
                </a:solidFill>
                <a:latin typeface="Calibri"/>
                <a:cs typeface="Calibri"/>
              </a:rPr>
              <a:t>normal</a:t>
            </a:r>
            <a:r>
              <a:rPr sz="3200" spc="-39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E0E0E0"/>
                </a:solidFill>
                <a:latin typeface="Calibri"/>
                <a:cs typeface="Calibri"/>
              </a:rPr>
              <a:t>m</a:t>
            </a:r>
            <a:r>
              <a:rPr sz="3200" spc="-20" dirty="0" smtClean="0">
                <a:solidFill>
                  <a:srgbClr val="E0E0E0"/>
                </a:solidFill>
                <a:latin typeface="Calibri"/>
                <a:cs typeface="Calibri"/>
              </a:rPr>
              <a:t>.</a:t>
            </a:r>
            <a:r>
              <a:rPr lang="en-US" sz="3200" spc="-20" dirty="0">
                <a:solidFill>
                  <a:srgbClr val="E0E0E0"/>
                </a:solidFill>
                <a:cs typeface="Calibri"/>
              </a:rPr>
              <a:t> defined over solid angles</a:t>
            </a:r>
            <a:endParaRPr lang="en-US" sz="3200" dirty="0">
              <a:cs typeface="Calibri"/>
            </a:endParaRPr>
          </a:p>
          <a:p>
            <a:pPr marL="12700" marR="5080">
              <a:lnSpc>
                <a:spcPts val="3800"/>
              </a:lnSpc>
              <a:spcBef>
                <a:spcPts val="1820"/>
              </a:spcBef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435943" y="8345910"/>
            <a:ext cx="1430655" cy="577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i="1" spc="100" dirty="0">
                <a:solidFill>
                  <a:srgbClr val="E0E0E0"/>
                </a:solidFill>
                <a:latin typeface="Palatino Linotype"/>
                <a:cs typeface="Palatino Linotype"/>
              </a:rPr>
              <a:t>dA</a:t>
            </a:r>
            <a:r>
              <a:rPr sz="3750" i="1" spc="150" baseline="32222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r>
              <a:rPr sz="3750" i="1" spc="-232" baseline="32222" dirty="0">
                <a:solidFill>
                  <a:srgbClr val="E0E0E0"/>
                </a:solidFill>
                <a:latin typeface="Verdana"/>
                <a:cs typeface="Verdana"/>
              </a:rPr>
              <a:t> </a:t>
            </a: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=</a:t>
            </a:r>
            <a:endParaRPr sz="3550">
              <a:latin typeface="Tahoma"/>
              <a:cs typeface="Tahom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003102" y="8345910"/>
            <a:ext cx="2801620" cy="61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i="1" spc="114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spc="114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114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114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819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i="1" spc="-114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i="1" spc="-114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spc="-172" baseline="-12222" dirty="0">
                <a:solidFill>
                  <a:srgbClr val="E0E0E0"/>
                </a:solidFill>
                <a:latin typeface="Verdana"/>
                <a:cs typeface="Verdana"/>
              </a:rPr>
              <a:t>m </a:t>
            </a:r>
            <a:r>
              <a:rPr sz="3550" i="1" spc="100" dirty="0">
                <a:solidFill>
                  <a:srgbClr val="E0E0E0"/>
                </a:solidFill>
                <a:latin typeface="Palatino Linotype"/>
                <a:cs typeface="Palatino Linotype"/>
              </a:rPr>
              <a:t>dA</a:t>
            </a:r>
            <a:endParaRPr sz="35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07100"/>
            <a:ext cx="13004800" cy="3746500"/>
          </a:xfrm>
          <a:custGeom>
            <a:avLst/>
            <a:gdLst/>
            <a:ahLst/>
            <a:cxnLst/>
            <a:rect l="l" t="t" r="r" b="b"/>
            <a:pathLst>
              <a:path w="13004800" h="3746500">
                <a:moveTo>
                  <a:pt x="540429" y="215900"/>
                </a:moveTo>
                <a:lnTo>
                  <a:pt x="435628" y="215900"/>
                </a:lnTo>
                <a:lnTo>
                  <a:pt x="381226" y="228600"/>
                </a:lnTo>
                <a:lnTo>
                  <a:pt x="334110" y="241300"/>
                </a:lnTo>
                <a:lnTo>
                  <a:pt x="242933" y="292100"/>
                </a:lnTo>
                <a:lnTo>
                  <a:pt x="197344" y="304800"/>
                </a:lnTo>
                <a:lnTo>
                  <a:pt x="150738" y="330200"/>
                </a:lnTo>
                <a:lnTo>
                  <a:pt x="102349" y="342900"/>
                </a:lnTo>
                <a:lnTo>
                  <a:pt x="51416" y="355600"/>
                </a:lnTo>
                <a:lnTo>
                  <a:pt x="0" y="355600"/>
                </a:lnTo>
                <a:lnTo>
                  <a:pt x="0" y="3746500"/>
                </a:lnTo>
                <a:lnTo>
                  <a:pt x="13004800" y="3746500"/>
                </a:lnTo>
                <a:lnTo>
                  <a:pt x="13004800" y="609600"/>
                </a:lnTo>
                <a:lnTo>
                  <a:pt x="13003303" y="596900"/>
                </a:lnTo>
                <a:lnTo>
                  <a:pt x="12982779" y="558800"/>
                </a:lnTo>
                <a:lnTo>
                  <a:pt x="12977731" y="546100"/>
                </a:lnTo>
                <a:lnTo>
                  <a:pt x="8694069" y="546100"/>
                </a:lnTo>
                <a:lnTo>
                  <a:pt x="8640664" y="533400"/>
                </a:lnTo>
                <a:lnTo>
                  <a:pt x="7266678" y="533400"/>
                </a:lnTo>
                <a:lnTo>
                  <a:pt x="7216695" y="520700"/>
                </a:lnTo>
                <a:lnTo>
                  <a:pt x="7171540" y="495300"/>
                </a:lnTo>
                <a:lnTo>
                  <a:pt x="1058241" y="495300"/>
                </a:lnTo>
                <a:lnTo>
                  <a:pt x="1009595" y="469900"/>
                </a:lnTo>
                <a:lnTo>
                  <a:pt x="963873" y="457200"/>
                </a:lnTo>
                <a:lnTo>
                  <a:pt x="920727" y="431800"/>
                </a:lnTo>
                <a:lnTo>
                  <a:pt x="879808" y="406400"/>
                </a:lnTo>
                <a:lnTo>
                  <a:pt x="840769" y="368300"/>
                </a:lnTo>
                <a:lnTo>
                  <a:pt x="803262" y="342900"/>
                </a:lnTo>
                <a:lnTo>
                  <a:pt x="766939" y="317500"/>
                </a:lnTo>
                <a:lnTo>
                  <a:pt x="726733" y="292100"/>
                </a:lnTo>
                <a:lnTo>
                  <a:pt x="683719" y="266700"/>
                </a:lnTo>
                <a:lnTo>
                  <a:pt x="638158" y="254000"/>
                </a:lnTo>
                <a:lnTo>
                  <a:pt x="590307" y="228600"/>
                </a:lnTo>
                <a:lnTo>
                  <a:pt x="540429" y="215900"/>
                </a:lnTo>
                <a:close/>
              </a:path>
              <a:path w="13004800" h="3746500">
                <a:moveTo>
                  <a:pt x="9618137" y="203200"/>
                </a:moveTo>
                <a:lnTo>
                  <a:pt x="9567112" y="203200"/>
                </a:lnTo>
                <a:lnTo>
                  <a:pt x="9515019" y="215900"/>
                </a:lnTo>
                <a:lnTo>
                  <a:pt x="9461466" y="215900"/>
                </a:lnTo>
                <a:lnTo>
                  <a:pt x="9406059" y="228600"/>
                </a:lnTo>
                <a:lnTo>
                  <a:pt x="9354193" y="254000"/>
                </a:lnTo>
                <a:lnTo>
                  <a:pt x="9305118" y="266700"/>
                </a:lnTo>
                <a:lnTo>
                  <a:pt x="9258442" y="279400"/>
                </a:lnTo>
                <a:lnTo>
                  <a:pt x="9213773" y="304800"/>
                </a:lnTo>
                <a:lnTo>
                  <a:pt x="9170719" y="317500"/>
                </a:lnTo>
                <a:lnTo>
                  <a:pt x="9128887" y="342900"/>
                </a:lnTo>
                <a:lnTo>
                  <a:pt x="9047321" y="393700"/>
                </a:lnTo>
                <a:lnTo>
                  <a:pt x="9012762" y="419100"/>
                </a:lnTo>
                <a:lnTo>
                  <a:pt x="8975201" y="444500"/>
                </a:lnTo>
                <a:lnTo>
                  <a:pt x="8934768" y="469900"/>
                </a:lnTo>
                <a:lnTo>
                  <a:pt x="8891593" y="495300"/>
                </a:lnTo>
                <a:lnTo>
                  <a:pt x="8845805" y="520700"/>
                </a:lnTo>
                <a:lnTo>
                  <a:pt x="8797535" y="533400"/>
                </a:lnTo>
                <a:lnTo>
                  <a:pt x="8746913" y="546100"/>
                </a:lnTo>
                <a:lnTo>
                  <a:pt x="12977731" y="546100"/>
                </a:lnTo>
                <a:lnTo>
                  <a:pt x="12967635" y="520700"/>
                </a:lnTo>
                <a:lnTo>
                  <a:pt x="10771679" y="520700"/>
                </a:lnTo>
                <a:lnTo>
                  <a:pt x="10629068" y="482600"/>
                </a:lnTo>
                <a:lnTo>
                  <a:pt x="10581005" y="457200"/>
                </a:lnTo>
                <a:lnTo>
                  <a:pt x="10538109" y="431800"/>
                </a:lnTo>
                <a:lnTo>
                  <a:pt x="10494459" y="406400"/>
                </a:lnTo>
                <a:lnTo>
                  <a:pt x="10448476" y="381000"/>
                </a:lnTo>
                <a:lnTo>
                  <a:pt x="10132399" y="381000"/>
                </a:lnTo>
                <a:lnTo>
                  <a:pt x="10080569" y="368300"/>
                </a:lnTo>
                <a:lnTo>
                  <a:pt x="10033589" y="355600"/>
                </a:lnTo>
                <a:lnTo>
                  <a:pt x="9989974" y="342900"/>
                </a:lnTo>
                <a:lnTo>
                  <a:pt x="9948237" y="330200"/>
                </a:lnTo>
                <a:lnTo>
                  <a:pt x="9906892" y="304800"/>
                </a:lnTo>
                <a:lnTo>
                  <a:pt x="9864453" y="279400"/>
                </a:lnTo>
                <a:lnTo>
                  <a:pt x="9819432" y="254000"/>
                </a:lnTo>
                <a:lnTo>
                  <a:pt x="9618137" y="203200"/>
                </a:lnTo>
                <a:close/>
              </a:path>
              <a:path w="13004800" h="3746500">
                <a:moveTo>
                  <a:pt x="8122986" y="292100"/>
                </a:moveTo>
                <a:lnTo>
                  <a:pt x="8016921" y="292100"/>
                </a:lnTo>
                <a:lnTo>
                  <a:pt x="7967723" y="304800"/>
                </a:lnTo>
                <a:lnTo>
                  <a:pt x="7918362" y="330200"/>
                </a:lnTo>
                <a:lnTo>
                  <a:pt x="7872111" y="342900"/>
                </a:lnTo>
                <a:lnTo>
                  <a:pt x="7825727" y="368300"/>
                </a:lnTo>
                <a:lnTo>
                  <a:pt x="7777807" y="381000"/>
                </a:lnTo>
                <a:lnTo>
                  <a:pt x="7726947" y="393700"/>
                </a:lnTo>
                <a:lnTo>
                  <a:pt x="7670503" y="393700"/>
                </a:lnTo>
                <a:lnTo>
                  <a:pt x="7561719" y="419100"/>
                </a:lnTo>
                <a:lnTo>
                  <a:pt x="7509217" y="444500"/>
                </a:lnTo>
                <a:lnTo>
                  <a:pt x="7462147" y="457200"/>
                </a:lnTo>
                <a:lnTo>
                  <a:pt x="7371996" y="508000"/>
                </a:lnTo>
                <a:lnTo>
                  <a:pt x="7322653" y="520700"/>
                </a:lnTo>
                <a:lnTo>
                  <a:pt x="7266678" y="533400"/>
                </a:lnTo>
                <a:lnTo>
                  <a:pt x="8640664" y="533400"/>
                </a:lnTo>
                <a:lnTo>
                  <a:pt x="8589350" y="520700"/>
                </a:lnTo>
                <a:lnTo>
                  <a:pt x="8539942" y="495300"/>
                </a:lnTo>
                <a:lnTo>
                  <a:pt x="8492255" y="469900"/>
                </a:lnTo>
                <a:lnTo>
                  <a:pt x="8446106" y="457200"/>
                </a:lnTo>
                <a:lnTo>
                  <a:pt x="8401309" y="431800"/>
                </a:lnTo>
                <a:lnTo>
                  <a:pt x="8272292" y="355600"/>
                </a:lnTo>
                <a:lnTo>
                  <a:pt x="8225331" y="330200"/>
                </a:lnTo>
                <a:lnTo>
                  <a:pt x="8175209" y="304800"/>
                </a:lnTo>
                <a:lnTo>
                  <a:pt x="8122986" y="292100"/>
                </a:lnTo>
                <a:close/>
              </a:path>
              <a:path w="13004800" h="3746500">
                <a:moveTo>
                  <a:pt x="11439128" y="114300"/>
                </a:moveTo>
                <a:lnTo>
                  <a:pt x="11386606" y="114300"/>
                </a:lnTo>
                <a:lnTo>
                  <a:pt x="11337499" y="127000"/>
                </a:lnTo>
                <a:lnTo>
                  <a:pt x="11294813" y="152400"/>
                </a:lnTo>
                <a:lnTo>
                  <a:pt x="11257686" y="190500"/>
                </a:lnTo>
                <a:lnTo>
                  <a:pt x="11225253" y="215900"/>
                </a:lnTo>
                <a:lnTo>
                  <a:pt x="11155465" y="292100"/>
                </a:lnTo>
                <a:lnTo>
                  <a:pt x="11120189" y="330200"/>
                </a:lnTo>
                <a:lnTo>
                  <a:pt x="11083778" y="368300"/>
                </a:lnTo>
                <a:lnTo>
                  <a:pt x="11045575" y="393700"/>
                </a:lnTo>
                <a:lnTo>
                  <a:pt x="11004920" y="431800"/>
                </a:lnTo>
                <a:lnTo>
                  <a:pt x="10961155" y="457200"/>
                </a:lnTo>
                <a:lnTo>
                  <a:pt x="10913616" y="495300"/>
                </a:lnTo>
                <a:lnTo>
                  <a:pt x="10818959" y="520700"/>
                </a:lnTo>
                <a:lnTo>
                  <a:pt x="12967635" y="520700"/>
                </a:lnTo>
                <a:lnTo>
                  <a:pt x="12962587" y="508000"/>
                </a:lnTo>
                <a:lnTo>
                  <a:pt x="12942499" y="469900"/>
                </a:lnTo>
                <a:lnTo>
                  <a:pt x="12937445" y="457200"/>
                </a:lnTo>
                <a:lnTo>
                  <a:pt x="11834684" y="457200"/>
                </a:lnTo>
                <a:lnTo>
                  <a:pt x="11792195" y="444500"/>
                </a:lnTo>
                <a:lnTo>
                  <a:pt x="11750409" y="406400"/>
                </a:lnTo>
                <a:lnTo>
                  <a:pt x="11714076" y="368300"/>
                </a:lnTo>
                <a:lnTo>
                  <a:pt x="11681615" y="330200"/>
                </a:lnTo>
                <a:lnTo>
                  <a:pt x="11651441" y="292100"/>
                </a:lnTo>
                <a:lnTo>
                  <a:pt x="11621975" y="254000"/>
                </a:lnTo>
                <a:lnTo>
                  <a:pt x="11591632" y="215900"/>
                </a:lnTo>
                <a:lnTo>
                  <a:pt x="11558832" y="177800"/>
                </a:lnTo>
                <a:lnTo>
                  <a:pt x="11526433" y="152400"/>
                </a:lnTo>
                <a:lnTo>
                  <a:pt x="11486135" y="127000"/>
                </a:lnTo>
                <a:lnTo>
                  <a:pt x="11439128" y="114300"/>
                </a:lnTo>
                <a:close/>
              </a:path>
              <a:path w="13004800" h="3746500">
                <a:moveTo>
                  <a:pt x="1563477" y="431800"/>
                </a:moveTo>
                <a:lnTo>
                  <a:pt x="1361468" y="431800"/>
                </a:lnTo>
                <a:lnTo>
                  <a:pt x="1313586" y="444500"/>
                </a:lnTo>
                <a:lnTo>
                  <a:pt x="1265222" y="469900"/>
                </a:lnTo>
                <a:lnTo>
                  <a:pt x="1163759" y="495300"/>
                </a:lnTo>
                <a:lnTo>
                  <a:pt x="3185789" y="495300"/>
                </a:lnTo>
                <a:lnTo>
                  <a:pt x="2969140" y="444500"/>
                </a:lnTo>
                <a:lnTo>
                  <a:pt x="1615268" y="444500"/>
                </a:lnTo>
                <a:lnTo>
                  <a:pt x="1563477" y="431800"/>
                </a:lnTo>
                <a:close/>
              </a:path>
              <a:path w="13004800" h="3746500">
                <a:moveTo>
                  <a:pt x="4331266" y="76200"/>
                </a:moveTo>
                <a:lnTo>
                  <a:pt x="4275175" y="88900"/>
                </a:lnTo>
                <a:lnTo>
                  <a:pt x="4170322" y="114300"/>
                </a:lnTo>
                <a:lnTo>
                  <a:pt x="4118489" y="139700"/>
                </a:lnTo>
                <a:lnTo>
                  <a:pt x="4014700" y="165100"/>
                </a:lnTo>
                <a:lnTo>
                  <a:pt x="3801161" y="165100"/>
                </a:lnTo>
                <a:lnTo>
                  <a:pt x="3749875" y="177800"/>
                </a:lnTo>
                <a:lnTo>
                  <a:pt x="3702985" y="190500"/>
                </a:lnTo>
                <a:lnTo>
                  <a:pt x="3660018" y="215900"/>
                </a:lnTo>
                <a:lnTo>
                  <a:pt x="3620500" y="241300"/>
                </a:lnTo>
                <a:lnTo>
                  <a:pt x="3583956" y="266700"/>
                </a:lnTo>
                <a:lnTo>
                  <a:pt x="3549913" y="292100"/>
                </a:lnTo>
                <a:lnTo>
                  <a:pt x="3517897" y="317500"/>
                </a:lnTo>
                <a:lnTo>
                  <a:pt x="3489215" y="355600"/>
                </a:lnTo>
                <a:lnTo>
                  <a:pt x="3456800" y="381000"/>
                </a:lnTo>
                <a:lnTo>
                  <a:pt x="3420685" y="406400"/>
                </a:lnTo>
                <a:lnTo>
                  <a:pt x="3380903" y="444500"/>
                </a:lnTo>
                <a:lnTo>
                  <a:pt x="3337490" y="469900"/>
                </a:lnTo>
                <a:lnTo>
                  <a:pt x="3290477" y="482600"/>
                </a:lnTo>
                <a:lnTo>
                  <a:pt x="3239899" y="495300"/>
                </a:lnTo>
                <a:lnTo>
                  <a:pt x="7171540" y="495300"/>
                </a:lnTo>
                <a:lnTo>
                  <a:pt x="7130045" y="469900"/>
                </a:lnTo>
                <a:lnTo>
                  <a:pt x="5525496" y="469900"/>
                </a:lnTo>
                <a:lnTo>
                  <a:pt x="5474594" y="457200"/>
                </a:lnTo>
                <a:lnTo>
                  <a:pt x="5428262" y="444500"/>
                </a:lnTo>
                <a:lnTo>
                  <a:pt x="5386186" y="419100"/>
                </a:lnTo>
                <a:lnTo>
                  <a:pt x="5348048" y="393700"/>
                </a:lnTo>
                <a:lnTo>
                  <a:pt x="5311977" y="355600"/>
                </a:lnTo>
                <a:lnTo>
                  <a:pt x="5292956" y="342900"/>
                </a:lnTo>
                <a:lnTo>
                  <a:pt x="4832435" y="342900"/>
                </a:lnTo>
                <a:lnTo>
                  <a:pt x="4780549" y="330200"/>
                </a:lnTo>
                <a:lnTo>
                  <a:pt x="4733728" y="317500"/>
                </a:lnTo>
                <a:lnTo>
                  <a:pt x="4692875" y="292100"/>
                </a:lnTo>
                <a:lnTo>
                  <a:pt x="4656616" y="254000"/>
                </a:lnTo>
                <a:lnTo>
                  <a:pt x="4623575" y="228600"/>
                </a:lnTo>
                <a:lnTo>
                  <a:pt x="4591205" y="203200"/>
                </a:lnTo>
                <a:lnTo>
                  <a:pt x="4556029" y="165100"/>
                </a:lnTo>
                <a:lnTo>
                  <a:pt x="4517854" y="139700"/>
                </a:lnTo>
                <a:lnTo>
                  <a:pt x="4476484" y="114300"/>
                </a:lnTo>
                <a:lnTo>
                  <a:pt x="4431726" y="101600"/>
                </a:lnTo>
                <a:lnTo>
                  <a:pt x="4383384" y="88900"/>
                </a:lnTo>
                <a:lnTo>
                  <a:pt x="4331266" y="76200"/>
                </a:lnTo>
                <a:close/>
              </a:path>
              <a:path w="13004800" h="3746500">
                <a:moveTo>
                  <a:pt x="6069635" y="203200"/>
                </a:moveTo>
                <a:lnTo>
                  <a:pt x="5967833" y="203200"/>
                </a:lnTo>
                <a:lnTo>
                  <a:pt x="5924435" y="228600"/>
                </a:lnTo>
                <a:lnTo>
                  <a:pt x="5886409" y="254000"/>
                </a:lnTo>
                <a:lnTo>
                  <a:pt x="5853830" y="292100"/>
                </a:lnTo>
                <a:lnTo>
                  <a:pt x="5818143" y="317500"/>
                </a:lnTo>
                <a:lnTo>
                  <a:pt x="5783551" y="355600"/>
                </a:lnTo>
                <a:lnTo>
                  <a:pt x="5748459" y="381000"/>
                </a:lnTo>
                <a:lnTo>
                  <a:pt x="5711272" y="406400"/>
                </a:lnTo>
                <a:lnTo>
                  <a:pt x="5673518" y="431800"/>
                </a:lnTo>
                <a:lnTo>
                  <a:pt x="5629099" y="457200"/>
                </a:lnTo>
                <a:lnTo>
                  <a:pt x="5579323" y="469900"/>
                </a:lnTo>
                <a:lnTo>
                  <a:pt x="7130045" y="469900"/>
                </a:lnTo>
                <a:lnTo>
                  <a:pt x="7073105" y="431800"/>
                </a:lnTo>
                <a:lnTo>
                  <a:pt x="6568436" y="431800"/>
                </a:lnTo>
                <a:lnTo>
                  <a:pt x="6516070" y="419100"/>
                </a:lnTo>
                <a:lnTo>
                  <a:pt x="6467961" y="406400"/>
                </a:lnTo>
                <a:lnTo>
                  <a:pt x="6423026" y="381000"/>
                </a:lnTo>
                <a:lnTo>
                  <a:pt x="6380182" y="355600"/>
                </a:lnTo>
                <a:lnTo>
                  <a:pt x="6341750" y="330200"/>
                </a:lnTo>
                <a:lnTo>
                  <a:pt x="6259310" y="279400"/>
                </a:lnTo>
                <a:lnTo>
                  <a:pt x="6215125" y="254000"/>
                </a:lnTo>
                <a:lnTo>
                  <a:pt x="6168843" y="228600"/>
                </a:lnTo>
                <a:lnTo>
                  <a:pt x="6120376" y="215900"/>
                </a:lnTo>
                <a:lnTo>
                  <a:pt x="6069635" y="203200"/>
                </a:lnTo>
                <a:close/>
              </a:path>
              <a:path w="13004800" h="3746500">
                <a:moveTo>
                  <a:pt x="12497676" y="0"/>
                </a:moveTo>
                <a:lnTo>
                  <a:pt x="12353524" y="0"/>
                </a:lnTo>
                <a:lnTo>
                  <a:pt x="12308616" y="12700"/>
                </a:lnTo>
                <a:lnTo>
                  <a:pt x="12260718" y="38100"/>
                </a:lnTo>
                <a:lnTo>
                  <a:pt x="12218590" y="76200"/>
                </a:lnTo>
                <a:lnTo>
                  <a:pt x="12181520" y="114300"/>
                </a:lnTo>
                <a:lnTo>
                  <a:pt x="12148795" y="152400"/>
                </a:lnTo>
                <a:lnTo>
                  <a:pt x="12119703" y="203200"/>
                </a:lnTo>
                <a:lnTo>
                  <a:pt x="12069564" y="279400"/>
                </a:lnTo>
                <a:lnTo>
                  <a:pt x="12053506" y="304800"/>
                </a:lnTo>
                <a:lnTo>
                  <a:pt x="12032985" y="342900"/>
                </a:lnTo>
                <a:lnTo>
                  <a:pt x="12008333" y="368300"/>
                </a:lnTo>
                <a:lnTo>
                  <a:pt x="11979880" y="406400"/>
                </a:lnTo>
                <a:lnTo>
                  <a:pt x="11947957" y="431800"/>
                </a:lnTo>
                <a:lnTo>
                  <a:pt x="11912896" y="444500"/>
                </a:lnTo>
                <a:lnTo>
                  <a:pt x="11875028" y="457200"/>
                </a:lnTo>
                <a:lnTo>
                  <a:pt x="12937445" y="457200"/>
                </a:lnTo>
                <a:lnTo>
                  <a:pt x="12922284" y="419100"/>
                </a:lnTo>
                <a:lnTo>
                  <a:pt x="12901714" y="381000"/>
                </a:lnTo>
                <a:lnTo>
                  <a:pt x="12882230" y="342900"/>
                </a:lnTo>
                <a:lnTo>
                  <a:pt x="12861218" y="292100"/>
                </a:lnTo>
                <a:lnTo>
                  <a:pt x="12837896" y="254000"/>
                </a:lnTo>
                <a:lnTo>
                  <a:pt x="12811483" y="203200"/>
                </a:lnTo>
                <a:lnTo>
                  <a:pt x="12781199" y="165100"/>
                </a:lnTo>
                <a:lnTo>
                  <a:pt x="12746262" y="127000"/>
                </a:lnTo>
                <a:lnTo>
                  <a:pt x="12705892" y="101600"/>
                </a:lnTo>
                <a:lnTo>
                  <a:pt x="12672389" y="76200"/>
                </a:lnTo>
                <a:lnTo>
                  <a:pt x="12633757" y="50800"/>
                </a:lnTo>
                <a:lnTo>
                  <a:pt x="12591056" y="38100"/>
                </a:lnTo>
                <a:lnTo>
                  <a:pt x="12545343" y="12700"/>
                </a:lnTo>
                <a:lnTo>
                  <a:pt x="12497676" y="0"/>
                </a:lnTo>
                <a:close/>
              </a:path>
              <a:path w="13004800" h="3746500">
                <a:moveTo>
                  <a:pt x="2412319" y="25400"/>
                </a:moveTo>
                <a:lnTo>
                  <a:pt x="2355599" y="38100"/>
                </a:lnTo>
                <a:lnTo>
                  <a:pt x="2309500" y="50800"/>
                </a:lnTo>
                <a:lnTo>
                  <a:pt x="2268048" y="76200"/>
                </a:lnTo>
                <a:lnTo>
                  <a:pt x="2230522" y="101600"/>
                </a:lnTo>
                <a:lnTo>
                  <a:pt x="2196203" y="127000"/>
                </a:lnTo>
                <a:lnTo>
                  <a:pt x="2154659" y="165100"/>
                </a:lnTo>
                <a:lnTo>
                  <a:pt x="2073716" y="241300"/>
                </a:lnTo>
                <a:lnTo>
                  <a:pt x="2033020" y="266700"/>
                </a:lnTo>
                <a:lnTo>
                  <a:pt x="1991308" y="304800"/>
                </a:lnTo>
                <a:lnTo>
                  <a:pt x="1947933" y="342900"/>
                </a:lnTo>
                <a:lnTo>
                  <a:pt x="1902246" y="368300"/>
                </a:lnTo>
                <a:lnTo>
                  <a:pt x="1863423" y="393700"/>
                </a:lnTo>
                <a:lnTo>
                  <a:pt x="1820160" y="419100"/>
                </a:lnTo>
                <a:lnTo>
                  <a:pt x="1772802" y="431800"/>
                </a:lnTo>
                <a:lnTo>
                  <a:pt x="1721690" y="444500"/>
                </a:lnTo>
                <a:lnTo>
                  <a:pt x="2969140" y="444500"/>
                </a:lnTo>
                <a:lnTo>
                  <a:pt x="2916849" y="431800"/>
                </a:lnTo>
                <a:lnTo>
                  <a:pt x="2868228" y="406400"/>
                </a:lnTo>
                <a:lnTo>
                  <a:pt x="2824740" y="393700"/>
                </a:lnTo>
                <a:lnTo>
                  <a:pt x="2787846" y="368300"/>
                </a:lnTo>
                <a:lnTo>
                  <a:pt x="2748880" y="330200"/>
                </a:lnTo>
                <a:lnTo>
                  <a:pt x="2713602" y="292100"/>
                </a:lnTo>
                <a:lnTo>
                  <a:pt x="2680559" y="254000"/>
                </a:lnTo>
                <a:lnTo>
                  <a:pt x="2648296" y="203200"/>
                </a:lnTo>
                <a:lnTo>
                  <a:pt x="2615359" y="165100"/>
                </a:lnTo>
                <a:lnTo>
                  <a:pt x="2580293" y="127000"/>
                </a:lnTo>
                <a:lnTo>
                  <a:pt x="2541644" y="88900"/>
                </a:lnTo>
                <a:lnTo>
                  <a:pt x="2504370" y="63500"/>
                </a:lnTo>
                <a:lnTo>
                  <a:pt x="2461585" y="38100"/>
                </a:lnTo>
                <a:lnTo>
                  <a:pt x="2412319" y="25400"/>
                </a:lnTo>
                <a:close/>
              </a:path>
              <a:path w="13004800" h="3746500">
                <a:moveTo>
                  <a:pt x="6917641" y="355600"/>
                </a:moveTo>
                <a:lnTo>
                  <a:pt x="6866719" y="355600"/>
                </a:lnTo>
                <a:lnTo>
                  <a:pt x="6817191" y="368300"/>
                </a:lnTo>
                <a:lnTo>
                  <a:pt x="6770404" y="381000"/>
                </a:lnTo>
                <a:lnTo>
                  <a:pt x="6724688" y="406400"/>
                </a:lnTo>
                <a:lnTo>
                  <a:pt x="6675259" y="419100"/>
                </a:lnTo>
                <a:lnTo>
                  <a:pt x="6622911" y="431800"/>
                </a:lnTo>
                <a:lnTo>
                  <a:pt x="7073105" y="431800"/>
                </a:lnTo>
                <a:lnTo>
                  <a:pt x="7054249" y="419100"/>
                </a:lnTo>
                <a:lnTo>
                  <a:pt x="7014078" y="381000"/>
                </a:lnTo>
                <a:lnTo>
                  <a:pt x="6968613" y="368300"/>
                </a:lnTo>
                <a:lnTo>
                  <a:pt x="6917641" y="355600"/>
                </a:lnTo>
                <a:close/>
              </a:path>
              <a:path w="13004800" h="3746500">
                <a:moveTo>
                  <a:pt x="10346683" y="355600"/>
                </a:moveTo>
                <a:lnTo>
                  <a:pt x="10294631" y="355600"/>
                </a:lnTo>
                <a:lnTo>
                  <a:pt x="10242550" y="368300"/>
                </a:lnTo>
                <a:lnTo>
                  <a:pt x="10190567" y="368300"/>
                </a:lnTo>
                <a:lnTo>
                  <a:pt x="10132399" y="381000"/>
                </a:lnTo>
                <a:lnTo>
                  <a:pt x="10448476" y="381000"/>
                </a:lnTo>
                <a:lnTo>
                  <a:pt x="10346683" y="355600"/>
                </a:lnTo>
                <a:close/>
              </a:path>
              <a:path w="13004800" h="3746500">
                <a:moveTo>
                  <a:pt x="5129586" y="279400"/>
                </a:moveTo>
                <a:lnTo>
                  <a:pt x="5077171" y="279400"/>
                </a:lnTo>
                <a:lnTo>
                  <a:pt x="5026242" y="292100"/>
                </a:lnTo>
                <a:lnTo>
                  <a:pt x="4974121" y="317500"/>
                </a:lnTo>
                <a:lnTo>
                  <a:pt x="4880035" y="342900"/>
                </a:lnTo>
                <a:lnTo>
                  <a:pt x="5292956" y="342900"/>
                </a:lnTo>
                <a:lnTo>
                  <a:pt x="5273934" y="330200"/>
                </a:lnTo>
                <a:lnTo>
                  <a:pt x="5232477" y="304800"/>
                </a:lnTo>
                <a:lnTo>
                  <a:pt x="5186163" y="292100"/>
                </a:lnTo>
                <a:lnTo>
                  <a:pt x="5129586" y="279400"/>
                </a:lnTo>
                <a:close/>
              </a:path>
            </a:pathLst>
          </a:custGeom>
          <a:solidFill>
            <a:srgbClr val="393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94656"/>
            <a:ext cx="13004800" cy="610870"/>
          </a:xfrm>
          <a:custGeom>
            <a:avLst/>
            <a:gdLst/>
            <a:ahLst/>
            <a:cxnLst/>
            <a:rect l="l" t="t" r="r" b="b"/>
            <a:pathLst>
              <a:path w="13004800" h="610870">
                <a:moveTo>
                  <a:pt x="0" y="363921"/>
                </a:moveTo>
                <a:lnTo>
                  <a:pt x="51418" y="361937"/>
                </a:lnTo>
                <a:lnTo>
                  <a:pt x="102351" y="351945"/>
                </a:lnTo>
                <a:lnTo>
                  <a:pt x="150739" y="335976"/>
                </a:lnTo>
                <a:lnTo>
                  <a:pt x="197345" y="315957"/>
                </a:lnTo>
                <a:lnTo>
                  <a:pt x="242934" y="293812"/>
                </a:lnTo>
                <a:lnTo>
                  <a:pt x="288268" y="271468"/>
                </a:lnTo>
                <a:lnTo>
                  <a:pt x="334111" y="250849"/>
                </a:lnTo>
                <a:lnTo>
                  <a:pt x="381226" y="233880"/>
                </a:lnTo>
                <a:lnTo>
                  <a:pt x="435629" y="222471"/>
                </a:lnTo>
                <a:lnTo>
                  <a:pt x="488784" y="220453"/>
                </a:lnTo>
                <a:lnTo>
                  <a:pt x="540431" y="226401"/>
                </a:lnTo>
                <a:lnTo>
                  <a:pt x="590309" y="238890"/>
                </a:lnTo>
                <a:lnTo>
                  <a:pt x="638159" y="256496"/>
                </a:lnTo>
                <a:lnTo>
                  <a:pt x="683721" y="277796"/>
                </a:lnTo>
                <a:lnTo>
                  <a:pt x="726734" y="301364"/>
                </a:lnTo>
                <a:lnTo>
                  <a:pt x="766940" y="325777"/>
                </a:lnTo>
                <a:lnTo>
                  <a:pt x="803263" y="350383"/>
                </a:lnTo>
                <a:lnTo>
                  <a:pt x="840770" y="377900"/>
                </a:lnTo>
                <a:lnTo>
                  <a:pt x="879809" y="406498"/>
                </a:lnTo>
                <a:lnTo>
                  <a:pt x="920728" y="434349"/>
                </a:lnTo>
                <a:lnTo>
                  <a:pt x="963874" y="459624"/>
                </a:lnTo>
                <a:lnTo>
                  <a:pt x="1009596" y="480493"/>
                </a:lnTo>
                <a:lnTo>
                  <a:pt x="1058241" y="495127"/>
                </a:lnTo>
                <a:lnTo>
                  <a:pt x="1110158" y="501697"/>
                </a:lnTo>
                <a:lnTo>
                  <a:pt x="1163760" y="498276"/>
                </a:lnTo>
                <a:lnTo>
                  <a:pt x="1215364" y="486757"/>
                </a:lnTo>
                <a:lnTo>
                  <a:pt x="1265223" y="471117"/>
                </a:lnTo>
                <a:lnTo>
                  <a:pt x="1313588" y="455330"/>
                </a:lnTo>
                <a:lnTo>
                  <a:pt x="1361469" y="442815"/>
                </a:lnTo>
                <a:lnTo>
                  <a:pt x="1409659" y="435024"/>
                </a:lnTo>
                <a:lnTo>
                  <a:pt x="1458994" y="432550"/>
                </a:lnTo>
                <a:lnTo>
                  <a:pt x="1510312" y="435988"/>
                </a:lnTo>
                <a:lnTo>
                  <a:pt x="1563478" y="443404"/>
                </a:lnTo>
                <a:lnTo>
                  <a:pt x="1615268" y="450340"/>
                </a:lnTo>
                <a:lnTo>
                  <a:pt x="1667425" y="454374"/>
                </a:lnTo>
                <a:lnTo>
                  <a:pt x="1721691" y="453082"/>
                </a:lnTo>
                <a:lnTo>
                  <a:pt x="1772803" y="443040"/>
                </a:lnTo>
                <a:lnTo>
                  <a:pt x="1820161" y="424451"/>
                </a:lnTo>
                <a:lnTo>
                  <a:pt x="1863424" y="401045"/>
                </a:lnTo>
                <a:lnTo>
                  <a:pt x="1902248" y="376552"/>
                </a:lnTo>
                <a:lnTo>
                  <a:pt x="1947935" y="344939"/>
                </a:lnTo>
                <a:lnTo>
                  <a:pt x="1991309" y="311810"/>
                </a:lnTo>
                <a:lnTo>
                  <a:pt x="2033020" y="277603"/>
                </a:lnTo>
                <a:lnTo>
                  <a:pt x="2073717" y="242757"/>
                </a:lnTo>
                <a:lnTo>
                  <a:pt x="2114047" y="207710"/>
                </a:lnTo>
                <a:lnTo>
                  <a:pt x="2154659" y="172901"/>
                </a:lnTo>
                <a:lnTo>
                  <a:pt x="2196203" y="138769"/>
                </a:lnTo>
                <a:lnTo>
                  <a:pt x="2230523" y="111662"/>
                </a:lnTo>
                <a:lnTo>
                  <a:pt x="2268049" y="84824"/>
                </a:lnTo>
                <a:lnTo>
                  <a:pt x="2309502" y="61261"/>
                </a:lnTo>
                <a:lnTo>
                  <a:pt x="2355602" y="43977"/>
                </a:lnTo>
                <a:lnTo>
                  <a:pt x="2412321" y="37795"/>
                </a:lnTo>
                <a:lnTo>
                  <a:pt x="2461587" y="48663"/>
                </a:lnTo>
                <a:lnTo>
                  <a:pt x="2504371" y="71294"/>
                </a:lnTo>
                <a:lnTo>
                  <a:pt x="2541645" y="100403"/>
                </a:lnTo>
                <a:lnTo>
                  <a:pt x="2580294" y="137263"/>
                </a:lnTo>
                <a:lnTo>
                  <a:pt x="2615360" y="175602"/>
                </a:lnTo>
                <a:lnTo>
                  <a:pt x="2648297" y="214824"/>
                </a:lnTo>
                <a:lnTo>
                  <a:pt x="2680561" y="254336"/>
                </a:lnTo>
                <a:lnTo>
                  <a:pt x="2713604" y="293544"/>
                </a:lnTo>
                <a:lnTo>
                  <a:pt x="2748882" y="331851"/>
                </a:lnTo>
                <a:lnTo>
                  <a:pt x="2787848" y="368665"/>
                </a:lnTo>
                <a:lnTo>
                  <a:pt x="2824741" y="395454"/>
                </a:lnTo>
                <a:lnTo>
                  <a:pt x="2868229" y="418559"/>
                </a:lnTo>
                <a:lnTo>
                  <a:pt x="2916849" y="438306"/>
                </a:lnTo>
                <a:lnTo>
                  <a:pt x="2969141" y="455023"/>
                </a:lnTo>
                <a:lnTo>
                  <a:pt x="3023643" y="469040"/>
                </a:lnTo>
                <a:lnTo>
                  <a:pt x="3078893" y="480684"/>
                </a:lnTo>
                <a:lnTo>
                  <a:pt x="3133429" y="490284"/>
                </a:lnTo>
                <a:lnTo>
                  <a:pt x="3185791" y="498167"/>
                </a:lnTo>
                <a:lnTo>
                  <a:pt x="3239901" y="499738"/>
                </a:lnTo>
                <a:lnTo>
                  <a:pt x="3290479" y="490289"/>
                </a:lnTo>
                <a:lnTo>
                  <a:pt x="3337492" y="472083"/>
                </a:lnTo>
                <a:lnTo>
                  <a:pt x="3380905" y="447383"/>
                </a:lnTo>
                <a:lnTo>
                  <a:pt x="3420687" y="418449"/>
                </a:lnTo>
                <a:lnTo>
                  <a:pt x="3456801" y="387546"/>
                </a:lnTo>
                <a:lnTo>
                  <a:pt x="3489216" y="356934"/>
                </a:lnTo>
                <a:lnTo>
                  <a:pt x="3517898" y="328876"/>
                </a:lnTo>
                <a:lnTo>
                  <a:pt x="3549914" y="298955"/>
                </a:lnTo>
                <a:lnTo>
                  <a:pt x="3583957" y="270250"/>
                </a:lnTo>
                <a:lnTo>
                  <a:pt x="3620501" y="243609"/>
                </a:lnTo>
                <a:lnTo>
                  <a:pt x="3660019" y="219878"/>
                </a:lnTo>
                <a:lnTo>
                  <a:pt x="3702986" y="199905"/>
                </a:lnTo>
                <a:lnTo>
                  <a:pt x="3749876" y="184536"/>
                </a:lnTo>
                <a:lnTo>
                  <a:pt x="3801162" y="174620"/>
                </a:lnTo>
                <a:lnTo>
                  <a:pt x="3857319" y="171002"/>
                </a:lnTo>
                <a:lnTo>
                  <a:pt x="3910085" y="170856"/>
                </a:lnTo>
                <a:lnTo>
                  <a:pt x="3962709" y="169559"/>
                </a:lnTo>
                <a:lnTo>
                  <a:pt x="4014702" y="165249"/>
                </a:lnTo>
                <a:lnTo>
                  <a:pt x="4065575" y="156067"/>
                </a:lnTo>
                <a:lnTo>
                  <a:pt x="4118490" y="141591"/>
                </a:lnTo>
                <a:lnTo>
                  <a:pt x="4170323" y="125528"/>
                </a:lnTo>
                <a:lnTo>
                  <a:pt x="4222182" y="109577"/>
                </a:lnTo>
                <a:lnTo>
                  <a:pt x="4275176" y="95437"/>
                </a:lnTo>
                <a:lnTo>
                  <a:pt x="4331267" y="87948"/>
                </a:lnTo>
                <a:lnTo>
                  <a:pt x="4383385" y="91481"/>
                </a:lnTo>
                <a:lnTo>
                  <a:pt x="4431726" y="104071"/>
                </a:lnTo>
                <a:lnTo>
                  <a:pt x="4476485" y="123756"/>
                </a:lnTo>
                <a:lnTo>
                  <a:pt x="4517855" y="148572"/>
                </a:lnTo>
                <a:lnTo>
                  <a:pt x="4556030" y="176556"/>
                </a:lnTo>
                <a:lnTo>
                  <a:pt x="4591206" y="205744"/>
                </a:lnTo>
                <a:lnTo>
                  <a:pt x="4623577" y="234172"/>
                </a:lnTo>
                <a:lnTo>
                  <a:pt x="4656617" y="263754"/>
                </a:lnTo>
                <a:lnTo>
                  <a:pt x="4692876" y="293714"/>
                </a:lnTo>
                <a:lnTo>
                  <a:pt x="4733729" y="320252"/>
                </a:lnTo>
                <a:lnTo>
                  <a:pt x="4780550" y="339569"/>
                </a:lnTo>
                <a:lnTo>
                  <a:pt x="4832436" y="348352"/>
                </a:lnTo>
                <a:lnTo>
                  <a:pt x="4880037" y="345473"/>
                </a:lnTo>
                <a:lnTo>
                  <a:pt x="4926288" y="334410"/>
                </a:lnTo>
                <a:lnTo>
                  <a:pt x="4974124" y="318640"/>
                </a:lnTo>
                <a:lnTo>
                  <a:pt x="5026243" y="301286"/>
                </a:lnTo>
                <a:lnTo>
                  <a:pt x="5077172" y="288745"/>
                </a:lnTo>
                <a:lnTo>
                  <a:pt x="5129587" y="285266"/>
                </a:lnTo>
                <a:lnTo>
                  <a:pt x="5186164" y="295094"/>
                </a:lnTo>
                <a:lnTo>
                  <a:pt x="5232479" y="313938"/>
                </a:lnTo>
                <a:lnTo>
                  <a:pt x="5273937" y="338775"/>
                </a:lnTo>
                <a:lnTo>
                  <a:pt x="5311980" y="366442"/>
                </a:lnTo>
                <a:lnTo>
                  <a:pt x="5348051" y="393773"/>
                </a:lnTo>
                <a:lnTo>
                  <a:pt x="5386187" y="420685"/>
                </a:lnTo>
                <a:lnTo>
                  <a:pt x="5428263" y="446141"/>
                </a:lnTo>
                <a:lnTo>
                  <a:pt x="5474594" y="467121"/>
                </a:lnTo>
                <a:lnTo>
                  <a:pt x="5525496" y="480603"/>
                </a:lnTo>
                <a:lnTo>
                  <a:pt x="5579324" y="480672"/>
                </a:lnTo>
                <a:lnTo>
                  <a:pt x="5629100" y="466477"/>
                </a:lnTo>
                <a:lnTo>
                  <a:pt x="5673519" y="443620"/>
                </a:lnTo>
                <a:lnTo>
                  <a:pt x="5711273" y="417700"/>
                </a:lnTo>
                <a:lnTo>
                  <a:pt x="5748460" y="387573"/>
                </a:lnTo>
                <a:lnTo>
                  <a:pt x="5783552" y="356217"/>
                </a:lnTo>
                <a:lnTo>
                  <a:pt x="5818144" y="324554"/>
                </a:lnTo>
                <a:lnTo>
                  <a:pt x="5853831" y="293506"/>
                </a:lnTo>
                <a:lnTo>
                  <a:pt x="5886411" y="266345"/>
                </a:lnTo>
                <a:lnTo>
                  <a:pt x="5924437" y="238277"/>
                </a:lnTo>
                <a:lnTo>
                  <a:pt x="5967835" y="215357"/>
                </a:lnTo>
                <a:lnTo>
                  <a:pt x="6016531" y="203641"/>
                </a:lnTo>
                <a:lnTo>
                  <a:pt x="6069636" y="204958"/>
                </a:lnTo>
                <a:lnTo>
                  <a:pt x="6120378" y="216147"/>
                </a:lnTo>
                <a:lnTo>
                  <a:pt x="6168845" y="234980"/>
                </a:lnTo>
                <a:lnTo>
                  <a:pt x="6215127" y="259227"/>
                </a:lnTo>
                <a:lnTo>
                  <a:pt x="6259312" y="286660"/>
                </a:lnTo>
                <a:lnTo>
                  <a:pt x="6301491" y="315050"/>
                </a:lnTo>
                <a:lnTo>
                  <a:pt x="6341752" y="342167"/>
                </a:lnTo>
                <a:lnTo>
                  <a:pt x="6380185" y="365782"/>
                </a:lnTo>
                <a:lnTo>
                  <a:pt x="6423028" y="388793"/>
                </a:lnTo>
                <a:lnTo>
                  <a:pt x="6467963" y="409143"/>
                </a:lnTo>
                <a:lnTo>
                  <a:pt x="6516072" y="425165"/>
                </a:lnTo>
                <a:lnTo>
                  <a:pt x="6568437" y="435188"/>
                </a:lnTo>
                <a:lnTo>
                  <a:pt x="6622912" y="435121"/>
                </a:lnTo>
                <a:lnTo>
                  <a:pt x="6675261" y="424523"/>
                </a:lnTo>
                <a:lnTo>
                  <a:pt x="6724689" y="407338"/>
                </a:lnTo>
                <a:lnTo>
                  <a:pt x="6770405" y="387512"/>
                </a:lnTo>
                <a:lnTo>
                  <a:pt x="6817192" y="369518"/>
                </a:lnTo>
                <a:lnTo>
                  <a:pt x="6866719" y="358437"/>
                </a:lnTo>
                <a:lnTo>
                  <a:pt x="6917642" y="357349"/>
                </a:lnTo>
                <a:lnTo>
                  <a:pt x="6968615" y="369338"/>
                </a:lnTo>
                <a:lnTo>
                  <a:pt x="7014078" y="392241"/>
                </a:lnTo>
                <a:lnTo>
                  <a:pt x="7054250" y="420553"/>
                </a:lnTo>
                <a:lnTo>
                  <a:pt x="7091961" y="450772"/>
                </a:lnTo>
                <a:lnTo>
                  <a:pt x="7130045" y="479396"/>
                </a:lnTo>
                <a:lnTo>
                  <a:pt x="7171540" y="505639"/>
                </a:lnTo>
                <a:lnTo>
                  <a:pt x="7216696" y="526207"/>
                </a:lnTo>
                <a:lnTo>
                  <a:pt x="7266679" y="535608"/>
                </a:lnTo>
                <a:lnTo>
                  <a:pt x="7322654" y="528355"/>
                </a:lnTo>
                <a:lnTo>
                  <a:pt x="7371997" y="510250"/>
                </a:lnTo>
                <a:lnTo>
                  <a:pt x="7417450" y="488596"/>
                </a:lnTo>
                <a:lnTo>
                  <a:pt x="7462147" y="466177"/>
                </a:lnTo>
                <a:lnTo>
                  <a:pt x="7509218" y="445779"/>
                </a:lnTo>
                <a:lnTo>
                  <a:pt x="7561720" y="428712"/>
                </a:lnTo>
                <a:lnTo>
                  <a:pt x="7615455" y="415523"/>
                </a:lnTo>
                <a:lnTo>
                  <a:pt x="7670504" y="404737"/>
                </a:lnTo>
                <a:lnTo>
                  <a:pt x="7726948" y="394878"/>
                </a:lnTo>
                <a:lnTo>
                  <a:pt x="7777807" y="383347"/>
                </a:lnTo>
                <a:lnTo>
                  <a:pt x="7825727" y="368057"/>
                </a:lnTo>
                <a:lnTo>
                  <a:pt x="7872111" y="350588"/>
                </a:lnTo>
                <a:lnTo>
                  <a:pt x="7918363" y="332521"/>
                </a:lnTo>
                <a:lnTo>
                  <a:pt x="7967723" y="315723"/>
                </a:lnTo>
                <a:lnTo>
                  <a:pt x="8016921" y="304485"/>
                </a:lnTo>
                <a:lnTo>
                  <a:pt x="8067996" y="299963"/>
                </a:lnTo>
                <a:lnTo>
                  <a:pt x="8122986" y="303310"/>
                </a:lnTo>
                <a:lnTo>
                  <a:pt x="8175209" y="316014"/>
                </a:lnTo>
                <a:lnTo>
                  <a:pt x="8225331" y="337051"/>
                </a:lnTo>
                <a:lnTo>
                  <a:pt x="8272293" y="361904"/>
                </a:lnTo>
                <a:lnTo>
                  <a:pt x="8315036" y="386051"/>
                </a:lnTo>
                <a:lnTo>
                  <a:pt x="8357681" y="409964"/>
                </a:lnTo>
                <a:lnTo>
                  <a:pt x="8401310" y="434441"/>
                </a:lnTo>
                <a:lnTo>
                  <a:pt x="8446107" y="458659"/>
                </a:lnTo>
                <a:lnTo>
                  <a:pt x="8492256" y="481792"/>
                </a:lnTo>
                <a:lnTo>
                  <a:pt x="8539942" y="503016"/>
                </a:lnTo>
                <a:lnTo>
                  <a:pt x="8589350" y="521506"/>
                </a:lnTo>
                <a:lnTo>
                  <a:pt x="8640664" y="536437"/>
                </a:lnTo>
                <a:lnTo>
                  <a:pt x="8694069" y="546986"/>
                </a:lnTo>
                <a:lnTo>
                  <a:pt x="8746913" y="549177"/>
                </a:lnTo>
                <a:lnTo>
                  <a:pt x="8797535" y="541184"/>
                </a:lnTo>
                <a:lnTo>
                  <a:pt x="8845806" y="525162"/>
                </a:lnTo>
                <a:lnTo>
                  <a:pt x="8891593" y="503263"/>
                </a:lnTo>
                <a:lnTo>
                  <a:pt x="8934769" y="477640"/>
                </a:lnTo>
                <a:lnTo>
                  <a:pt x="8975202" y="450449"/>
                </a:lnTo>
                <a:lnTo>
                  <a:pt x="9012763" y="423841"/>
                </a:lnTo>
                <a:lnTo>
                  <a:pt x="9047321" y="399971"/>
                </a:lnTo>
                <a:lnTo>
                  <a:pt x="9087886" y="374123"/>
                </a:lnTo>
                <a:lnTo>
                  <a:pt x="9128888" y="349983"/>
                </a:lnTo>
                <a:lnTo>
                  <a:pt x="9170720" y="327533"/>
                </a:lnTo>
                <a:lnTo>
                  <a:pt x="9213774" y="306756"/>
                </a:lnTo>
                <a:lnTo>
                  <a:pt x="9258443" y="287632"/>
                </a:lnTo>
                <a:lnTo>
                  <a:pt x="9305119" y="270143"/>
                </a:lnTo>
                <a:lnTo>
                  <a:pt x="9354193" y="254273"/>
                </a:lnTo>
                <a:lnTo>
                  <a:pt x="9406059" y="240001"/>
                </a:lnTo>
                <a:lnTo>
                  <a:pt x="9461466" y="227640"/>
                </a:lnTo>
                <a:lnTo>
                  <a:pt x="9515019" y="219204"/>
                </a:lnTo>
                <a:lnTo>
                  <a:pt x="9567112" y="214944"/>
                </a:lnTo>
                <a:lnTo>
                  <a:pt x="9618138" y="215111"/>
                </a:lnTo>
                <a:lnTo>
                  <a:pt x="9668489" y="219954"/>
                </a:lnTo>
                <a:lnTo>
                  <a:pt x="9718560" y="229727"/>
                </a:lnTo>
                <a:lnTo>
                  <a:pt x="9768744" y="244678"/>
                </a:lnTo>
                <a:lnTo>
                  <a:pt x="9819433" y="265058"/>
                </a:lnTo>
                <a:lnTo>
                  <a:pt x="9864454" y="286954"/>
                </a:lnTo>
                <a:lnTo>
                  <a:pt x="9906893" y="309262"/>
                </a:lnTo>
                <a:lnTo>
                  <a:pt x="9948238" y="330679"/>
                </a:lnTo>
                <a:lnTo>
                  <a:pt x="9989974" y="349902"/>
                </a:lnTo>
                <a:lnTo>
                  <a:pt x="10033589" y="365628"/>
                </a:lnTo>
                <a:lnTo>
                  <a:pt x="10080569" y="376553"/>
                </a:lnTo>
                <a:lnTo>
                  <a:pt x="10132399" y="381374"/>
                </a:lnTo>
                <a:lnTo>
                  <a:pt x="10190567" y="378787"/>
                </a:lnTo>
                <a:lnTo>
                  <a:pt x="10242550" y="372638"/>
                </a:lnTo>
                <a:lnTo>
                  <a:pt x="10294632" y="367722"/>
                </a:lnTo>
                <a:lnTo>
                  <a:pt x="10346684" y="367421"/>
                </a:lnTo>
                <a:lnTo>
                  <a:pt x="10398581" y="375117"/>
                </a:lnTo>
                <a:lnTo>
                  <a:pt x="10448477" y="391361"/>
                </a:lnTo>
                <a:lnTo>
                  <a:pt x="10494461" y="412521"/>
                </a:lnTo>
                <a:lnTo>
                  <a:pt x="10538110" y="436124"/>
                </a:lnTo>
                <a:lnTo>
                  <a:pt x="10581005" y="459698"/>
                </a:lnTo>
                <a:lnTo>
                  <a:pt x="10629069" y="483029"/>
                </a:lnTo>
                <a:lnTo>
                  <a:pt x="10676816" y="501580"/>
                </a:lnTo>
                <a:lnTo>
                  <a:pt x="10724326" y="514568"/>
                </a:lnTo>
                <a:lnTo>
                  <a:pt x="10771681" y="521213"/>
                </a:lnTo>
                <a:lnTo>
                  <a:pt x="10818960" y="520730"/>
                </a:lnTo>
                <a:lnTo>
                  <a:pt x="10866245" y="512339"/>
                </a:lnTo>
                <a:lnTo>
                  <a:pt x="10913617" y="495257"/>
                </a:lnTo>
                <a:lnTo>
                  <a:pt x="10961155" y="468703"/>
                </a:lnTo>
                <a:lnTo>
                  <a:pt x="11004921" y="437438"/>
                </a:lnTo>
                <a:lnTo>
                  <a:pt x="11045576" y="404263"/>
                </a:lnTo>
                <a:lnTo>
                  <a:pt x="11083779" y="369633"/>
                </a:lnTo>
                <a:lnTo>
                  <a:pt x="11120189" y="334001"/>
                </a:lnTo>
                <a:lnTo>
                  <a:pt x="11155466" y="297822"/>
                </a:lnTo>
                <a:lnTo>
                  <a:pt x="11190267" y="261549"/>
                </a:lnTo>
                <a:lnTo>
                  <a:pt x="11225253" y="225637"/>
                </a:lnTo>
                <a:lnTo>
                  <a:pt x="11257687" y="194519"/>
                </a:lnTo>
                <a:lnTo>
                  <a:pt x="11294815" y="164498"/>
                </a:lnTo>
                <a:lnTo>
                  <a:pt x="11337500" y="138703"/>
                </a:lnTo>
                <a:lnTo>
                  <a:pt x="11386607" y="120265"/>
                </a:lnTo>
                <a:lnTo>
                  <a:pt x="11439130" y="116602"/>
                </a:lnTo>
                <a:lnTo>
                  <a:pt x="11486136" y="129927"/>
                </a:lnTo>
                <a:lnTo>
                  <a:pt x="11526435" y="153963"/>
                </a:lnTo>
                <a:lnTo>
                  <a:pt x="11558832" y="182432"/>
                </a:lnTo>
                <a:lnTo>
                  <a:pt x="11591633" y="219163"/>
                </a:lnTo>
                <a:lnTo>
                  <a:pt x="11621975" y="258169"/>
                </a:lnTo>
                <a:lnTo>
                  <a:pt x="11651442" y="298228"/>
                </a:lnTo>
                <a:lnTo>
                  <a:pt x="11681615" y="338124"/>
                </a:lnTo>
                <a:lnTo>
                  <a:pt x="11714077" y="376637"/>
                </a:lnTo>
                <a:lnTo>
                  <a:pt x="11750410" y="412547"/>
                </a:lnTo>
                <a:lnTo>
                  <a:pt x="11792196" y="444637"/>
                </a:lnTo>
                <a:lnTo>
                  <a:pt x="11834685" y="464080"/>
                </a:lnTo>
                <a:lnTo>
                  <a:pt x="11875029" y="467004"/>
                </a:lnTo>
                <a:lnTo>
                  <a:pt x="11912897" y="456537"/>
                </a:lnTo>
                <a:lnTo>
                  <a:pt x="11947958" y="435804"/>
                </a:lnTo>
                <a:lnTo>
                  <a:pt x="11979881" y="407932"/>
                </a:lnTo>
                <a:lnTo>
                  <a:pt x="12008334" y="376047"/>
                </a:lnTo>
                <a:lnTo>
                  <a:pt x="12032987" y="343275"/>
                </a:lnTo>
                <a:lnTo>
                  <a:pt x="12069566" y="287575"/>
                </a:lnTo>
                <a:lnTo>
                  <a:pt x="12093531" y="248955"/>
                </a:lnTo>
                <a:lnTo>
                  <a:pt x="12119704" y="206779"/>
                </a:lnTo>
                <a:lnTo>
                  <a:pt x="12148796" y="163269"/>
                </a:lnTo>
                <a:lnTo>
                  <a:pt x="12181521" y="120643"/>
                </a:lnTo>
                <a:lnTo>
                  <a:pt x="12218592" y="81122"/>
                </a:lnTo>
                <a:lnTo>
                  <a:pt x="12260720" y="46927"/>
                </a:lnTo>
                <a:lnTo>
                  <a:pt x="12308619" y="20278"/>
                </a:lnTo>
                <a:lnTo>
                  <a:pt x="12353527" y="5959"/>
                </a:lnTo>
                <a:lnTo>
                  <a:pt x="12400711" y="0"/>
                </a:lnTo>
                <a:lnTo>
                  <a:pt x="12449114" y="1324"/>
                </a:lnTo>
                <a:lnTo>
                  <a:pt x="12497677" y="8853"/>
                </a:lnTo>
                <a:lnTo>
                  <a:pt x="12545344" y="21510"/>
                </a:lnTo>
                <a:lnTo>
                  <a:pt x="12591056" y="38217"/>
                </a:lnTo>
                <a:lnTo>
                  <a:pt x="12633757" y="57897"/>
                </a:lnTo>
                <a:lnTo>
                  <a:pt x="12672387" y="79472"/>
                </a:lnTo>
                <a:lnTo>
                  <a:pt x="12705890" y="101863"/>
                </a:lnTo>
                <a:lnTo>
                  <a:pt x="12746259" y="136012"/>
                </a:lnTo>
                <a:lnTo>
                  <a:pt x="12781196" y="174079"/>
                </a:lnTo>
                <a:lnTo>
                  <a:pt x="12811480" y="214985"/>
                </a:lnTo>
                <a:lnTo>
                  <a:pt x="12837893" y="257651"/>
                </a:lnTo>
                <a:lnTo>
                  <a:pt x="12861216" y="300995"/>
                </a:lnTo>
                <a:lnTo>
                  <a:pt x="12882228" y="343939"/>
                </a:lnTo>
                <a:lnTo>
                  <a:pt x="12901712" y="385404"/>
                </a:lnTo>
                <a:lnTo>
                  <a:pt x="12922282" y="429753"/>
                </a:lnTo>
                <a:lnTo>
                  <a:pt x="12942497" y="474154"/>
                </a:lnTo>
                <a:lnTo>
                  <a:pt x="12962585" y="518569"/>
                </a:lnTo>
                <a:lnTo>
                  <a:pt x="12982777" y="562961"/>
                </a:lnTo>
                <a:lnTo>
                  <a:pt x="13003300" y="607291"/>
                </a:lnTo>
                <a:lnTo>
                  <a:pt x="13004749" y="610329"/>
                </a:lnTo>
              </a:path>
            </a:pathLst>
          </a:custGeom>
          <a:ln w="31750">
            <a:solidFill>
              <a:srgbClr val="A6A6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117" y="5877991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5966" y="5712047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2" y="184898"/>
                </a:moveTo>
                <a:lnTo>
                  <a:pt x="77127" y="184898"/>
                </a:lnTo>
                <a:lnTo>
                  <a:pt x="135293" y="240753"/>
                </a:lnTo>
                <a:lnTo>
                  <a:pt x="136944" y="238746"/>
                </a:lnTo>
                <a:lnTo>
                  <a:pt x="128442" y="184898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990" y="210527"/>
                </a:lnTo>
                <a:lnTo>
                  <a:pt x="77127" y="184898"/>
                </a:lnTo>
                <a:lnTo>
                  <a:pt x="128442" y="184898"/>
                </a:lnTo>
                <a:lnTo>
                  <a:pt x="118161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3015" y="6143004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69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8864" y="597708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4" y="184898"/>
                </a:moveTo>
                <a:lnTo>
                  <a:pt x="77127" y="184898"/>
                </a:lnTo>
                <a:lnTo>
                  <a:pt x="135293" y="240752"/>
                </a:lnTo>
                <a:lnTo>
                  <a:pt x="136944" y="238720"/>
                </a:lnTo>
                <a:lnTo>
                  <a:pt x="128444" y="184898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69"/>
                </a:lnTo>
                <a:lnTo>
                  <a:pt x="0" y="207897"/>
                </a:lnTo>
                <a:lnTo>
                  <a:pt x="990" y="210526"/>
                </a:lnTo>
                <a:lnTo>
                  <a:pt x="77127" y="184898"/>
                </a:lnTo>
                <a:lnTo>
                  <a:pt x="128444" y="184898"/>
                </a:lnTo>
                <a:lnTo>
                  <a:pt x="118161" y="119785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43351" y="5694461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69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39200" y="5528541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3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4" y="238721"/>
                </a:lnTo>
                <a:lnTo>
                  <a:pt x="128443" y="184899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5" y="108470"/>
                </a:lnTo>
                <a:lnTo>
                  <a:pt x="0" y="207899"/>
                </a:lnTo>
                <a:lnTo>
                  <a:pt x="990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38542" y="6123929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69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34390" y="5957985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3" y="184898"/>
                </a:moveTo>
                <a:lnTo>
                  <a:pt x="77127" y="184898"/>
                </a:lnTo>
                <a:lnTo>
                  <a:pt x="135294" y="240752"/>
                </a:lnTo>
                <a:lnTo>
                  <a:pt x="136945" y="238746"/>
                </a:lnTo>
                <a:lnTo>
                  <a:pt x="128443" y="184898"/>
                </a:lnTo>
                <a:close/>
              </a:path>
              <a:path w="137160" h="241300">
                <a:moveTo>
                  <a:pt x="118758" y="0"/>
                </a:moveTo>
                <a:lnTo>
                  <a:pt x="67946" y="108494"/>
                </a:lnTo>
                <a:lnTo>
                  <a:pt x="0" y="207923"/>
                </a:lnTo>
                <a:lnTo>
                  <a:pt x="990" y="210526"/>
                </a:lnTo>
                <a:lnTo>
                  <a:pt x="77127" y="184898"/>
                </a:lnTo>
                <a:lnTo>
                  <a:pt x="128443" y="184898"/>
                </a:lnTo>
                <a:lnTo>
                  <a:pt x="118162" y="119785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97640" y="5745930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93488" y="5579986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1" y="184898"/>
                </a:moveTo>
                <a:lnTo>
                  <a:pt x="77127" y="184898"/>
                </a:lnTo>
                <a:lnTo>
                  <a:pt x="135293" y="240753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4" y="108496"/>
                </a:lnTo>
                <a:lnTo>
                  <a:pt x="0" y="207924"/>
                </a:lnTo>
                <a:lnTo>
                  <a:pt x="990" y="210527"/>
                </a:lnTo>
                <a:lnTo>
                  <a:pt x="77127" y="184898"/>
                </a:lnTo>
                <a:lnTo>
                  <a:pt x="128441" y="184898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0545" y="5991199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76393" y="582525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1" y="184898"/>
                </a:moveTo>
                <a:lnTo>
                  <a:pt x="77127" y="184898"/>
                </a:lnTo>
                <a:lnTo>
                  <a:pt x="135293" y="240752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5" y="108496"/>
                </a:lnTo>
                <a:lnTo>
                  <a:pt x="0" y="207923"/>
                </a:lnTo>
                <a:lnTo>
                  <a:pt x="990" y="210526"/>
                </a:lnTo>
                <a:lnTo>
                  <a:pt x="77127" y="184898"/>
                </a:lnTo>
                <a:lnTo>
                  <a:pt x="128441" y="184898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97086" y="6125938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92934" y="595999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1" y="184898"/>
                </a:moveTo>
                <a:lnTo>
                  <a:pt x="77127" y="184898"/>
                </a:lnTo>
                <a:lnTo>
                  <a:pt x="135293" y="240752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60" h="241300">
                <a:moveTo>
                  <a:pt x="118758" y="0"/>
                </a:moveTo>
                <a:lnTo>
                  <a:pt x="67946" y="108494"/>
                </a:lnTo>
                <a:lnTo>
                  <a:pt x="0" y="207923"/>
                </a:lnTo>
                <a:lnTo>
                  <a:pt x="991" y="210526"/>
                </a:lnTo>
                <a:lnTo>
                  <a:pt x="77127" y="184898"/>
                </a:lnTo>
                <a:lnTo>
                  <a:pt x="128441" y="184898"/>
                </a:lnTo>
                <a:lnTo>
                  <a:pt x="118160" y="119785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66190" y="5939358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62039" y="5773437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2" y="184900"/>
                </a:moveTo>
                <a:lnTo>
                  <a:pt x="77127" y="184900"/>
                </a:lnTo>
                <a:lnTo>
                  <a:pt x="135291" y="240753"/>
                </a:lnTo>
                <a:lnTo>
                  <a:pt x="136942" y="238721"/>
                </a:lnTo>
                <a:lnTo>
                  <a:pt x="128442" y="184900"/>
                </a:lnTo>
                <a:close/>
              </a:path>
              <a:path w="137160" h="241300">
                <a:moveTo>
                  <a:pt x="118758" y="0"/>
                </a:moveTo>
                <a:lnTo>
                  <a:pt x="67945" y="108471"/>
                </a:lnTo>
                <a:lnTo>
                  <a:pt x="0" y="207900"/>
                </a:lnTo>
                <a:lnTo>
                  <a:pt x="990" y="210529"/>
                </a:lnTo>
                <a:lnTo>
                  <a:pt x="77127" y="184900"/>
                </a:lnTo>
                <a:lnTo>
                  <a:pt x="128442" y="184900"/>
                </a:lnTo>
                <a:lnTo>
                  <a:pt x="118159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91776" y="5860379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87624" y="5694460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3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4" y="238721"/>
                </a:lnTo>
                <a:lnTo>
                  <a:pt x="128443" y="184899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4" y="108469"/>
                </a:lnTo>
                <a:lnTo>
                  <a:pt x="0" y="207899"/>
                </a:lnTo>
                <a:lnTo>
                  <a:pt x="990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17791" y="6078636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13639" y="5912690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3" y="184899"/>
                </a:moveTo>
                <a:lnTo>
                  <a:pt x="77128" y="184899"/>
                </a:lnTo>
                <a:lnTo>
                  <a:pt x="135294" y="240753"/>
                </a:lnTo>
                <a:lnTo>
                  <a:pt x="136945" y="238747"/>
                </a:lnTo>
                <a:lnTo>
                  <a:pt x="128443" y="184899"/>
                </a:lnTo>
                <a:close/>
              </a:path>
              <a:path w="137159" h="241300">
                <a:moveTo>
                  <a:pt x="118746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4" y="210527"/>
                </a:lnTo>
                <a:lnTo>
                  <a:pt x="77128" y="184899"/>
                </a:lnTo>
                <a:lnTo>
                  <a:pt x="128443" y="184899"/>
                </a:lnTo>
                <a:lnTo>
                  <a:pt x="118162" y="119786"/>
                </a:lnTo>
                <a:lnTo>
                  <a:pt x="118746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27689" y="6010275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23538" y="584435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8"/>
                </a:moveTo>
                <a:lnTo>
                  <a:pt x="77128" y="184898"/>
                </a:lnTo>
                <a:lnTo>
                  <a:pt x="135294" y="240752"/>
                </a:lnTo>
                <a:lnTo>
                  <a:pt x="136945" y="238720"/>
                </a:lnTo>
                <a:lnTo>
                  <a:pt x="128445" y="184898"/>
                </a:lnTo>
                <a:close/>
              </a:path>
              <a:path w="137159" h="241300">
                <a:moveTo>
                  <a:pt x="118746" y="0"/>
                </a:moveTo>
                <a:lnTo>
                  <a:pt x="67945" y="108469"/>
                </a:lnTo>
                <a:lnTo>
                  <a:pt x="0" y="207897"/>
                </a:lnTo>
                <a:lnTo>
                  <a:pt x="1003" y="210526"/>
                </a:lnTo>
                <a:lnTo>
                  <a:pt x="77128" y="184898"/>
                </a:lnTo>
                <a:lnTo>
                  <a:pt x="128445" y="184898"/>
                </a:lnTo>
                <a:lnTo>
                  <a:pt x="118162" y="119785"/>
                </a:lnTo>
                <a:lnTo>
                  <a:pt x="118746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39090" y="618383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4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34939" y="6017887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1" y="184899"/>
                </a:moveTo>
                <a:lnTo>
                  <a:pt x="77127" y="184899"/>
                </a:lnTo>
                <a:lnTo>
                  <a:pt x="135294" y="240753"/>
                </a:lnTo>
                <a:lnTo>
                  <a:pt x="136944" y="238747"/>
                </a:lnTo>
                <a:lnTo>
                  <a:pt x="128441" y="184899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3" y="210527"/>
                </a:lnTo>
                <a:lnTo>
                  <a:pt x="77127" y="184899"/>
                </a:lnTo>
                <a:lnTo>
                  <a:pt x="128441" y="184899"/>
                </a:lnTo>
                <a:lnTo>
                  <a:pt x="118160" y="119786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37063" y="6187057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4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32911" y="6021111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2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5" y="238747"/>
                </a:lnTo>
                <a:lnTo>
                  <a:pt x="128442" y="184899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3" y="210527"/>
                </a:lnTo>
                <a:lnTo>
                  <a:pt x="77127" y="184899"/>
                </a:lnTo>
                <a:lnTo>
                  <a:pt x="128442" y="184899"/>
                </a:lnTo>
                <a:lnTo>
                  <a:pt x="118160" y="119786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22983" y="5954935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18831" y="578901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900"/>
                </a:moveTo>
                <a:lnTo>
                  <a:pt x="77127" y="184900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900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5" y="108471"/>
                </a:lnTo>
                <a:lnTo>
                  <a:pt x="0" y="207899"/>
                </a:lnTo>
                <a:lnTo>
                  <a:pt x="1003" y="210527"/>
                </a:lnTo>
                <a:lnTo>
                  <a:pt x="77127" y="184900"/>
                </a:lnTo>
                <a:lnTo>
                  <a:pt x="128445" y="184900"/>
                </a:lnTo>
                <a:lnTo>
                  <a:pt x="118162" y="119786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714210" y="587134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710059" y="5705398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1" y="184898"/>
                </a:moveTo>
                <a:lnTo>
                  <a:pt x="77128" y="184898"/>
                </a:lnTo>
                <a:lnTo>
                  <a:pt x="135293" y="240753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3" y="210527"/>
                </a:lnTo>
                <a:lnTo>
                  <a:pt x="77128" y="184898"/>
                </a:lnTo>
                <a:lnTo>
                  <a:pt x="128441" y="184898"/>
                </a:lnTo>
                <a:lnTo>
                  <a:pt x="118160" y="119786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049161" y="6021535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045010" y="5855615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9"/>
                </a:moveTo>
                <a:lnTo>
                  <a:pt x="77127" y="184899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899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3" y="108471"/>
                </a:lnTo>
                <a:lnTo>
                  <a:pt x="0" y="207899"/>
                </a:lnTo>
                <a:lnTo>
                  <a:pt x="1002" y="210527"/>
                </a:lnTo>
                <a:lnTo>
                  <a:pt x="77127" y="184899"/>
                </a:lnTo>
                <a:lnTo>
                  <a:pt x="128445" y="184899"/>
                </a:lnTo>
                <a:lnTo>
                  <a:pt x="118162" y="119787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398587" y="6026744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394435" y="586082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3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4" y="238721"/>
                </a:lnTo>
                <a:lnTo>
                  <a:pt x="128443" y="184899"/>
                </a:lnTo>
                <a:close/>
              </a:path>
              <a:path w="137159" h="241300">
                <a:moveTo>
                  <a:pt x="118744" y="0"/>
                </a:moveTo>
                <a:lnTo>
                  <a:pt x="67944" y="108470"/>
                </a:lnTo>
                <a:lnTo>
                  <a:pt x="0" y="207899"/>
                </a:lnTo>
                <a:lnTo>
                  <a:pt x="1003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0" y="119786"/>
                </a:lnTo>
                <a:lnTo>
                  <a:pt x="118744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707369" y="616220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4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703218" y="5996259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2" y="184898"/>
                </a:moveTo>
                <a:lnTo>
                  <a:pt x="77127" y="184898"/>
                </a:lnTo>
                <a:lnTo>
                  <a:pt x="135293" y="240752"/>
                </a:lnTo>
                <a:lnTo>
                  <a:pt x="136945" y="238746"/>
                </a:lnTo>
                <a:lnTo>
                  <a:pt x="128442" y="184898"/>
                </a:lnTo>
                <a:close/>
              </a:path>
              <a:path w="137159" h="241300">
                <a:moveTo>
                  <a:pt x="118757" y="0"/>
                </a:moveTo>
                <a:lnTo>
                  <a:pt x="67945" y="108494"/>
                </a:lnTo>
                <a:lnTo>
                  <a:pt x="0" y="207923"/>
                </a:lnTo>
                <a:lnTo>
                  <a:pt x="1003" y="210526"/>
                </a:lnTo>
                <a:lnTo>
                  <a:pt x="77127" y="184898"/>
                </a:lnTo>
                <a:lnTo>
                  <a:pt x="128442" y="184898"/>
                </a:lnTo>
                <a:lnTo>
                  <a:pt x="118160" y="119785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55853" y="5771306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451701" y="5605386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8"/>
                </a:moveTo>
                <a:lnTo>
                  <a:pt x="77128" y="184898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898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69"/>
                </a:lnTo>
                <a:lnTo>
                  <a:pt x="0" y="207898"/>
                </a:lnTo>
                <a:lnTo>
                  <a:pt x="1003" y="210527"/>
                </a:lnTo>
                <a:lnTo>
                  <a:pt x="77128" y="184898"/>
                </a:lnTo>
                <a:lnTo>
                  <a:pt x="128445" y="184898"/>
                </a:lnTo>
                <a:lnTo>
                  <a:pt x="118162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839930" y="611517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835779" y="5949228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3" y="184899"/>
                </a:moveTo>
                <a:lnTo>
                  <a:pt x="77127" y="184899"/>
                </a:lnTo>
                <a:lnTo>
                  <a:pt x="135294" y="240753"/>
                </a:lnTo>
                <a:lnTo>
                  <a:pt x="136945" y="238747"/>
                </a:lnTo>
                <a:lnTo>
                  <a:pt x="128443" y="184899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4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2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501113" y="5661272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96963" y="5495353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8"/>
                </a:moveTo>
                <a:lnTo>
                  <a:pt x="77127" y="184898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898"/>
                </a:lnTo>
                <a:close/>
              </a:path>
              <a:path w="137159" h="241300">
                <a:moveTo>
                  <a:pt x="118757" y="0"/>
                </a:moveTo>
                <a:lnTo>
                  <a:pt x="67946" y="108469"/>
                </a:lnTo>
                <a:lnTo>
                  <a:pt x="0" y="207899"/>
                </a:lnTo>
                <a:lnTo>
                  <a:pt x="1003" y="210527"/>
                </a:lnTo>
                <a:lnTo>
                  <a:pt x="77127" y="184898"/>
                </a:lnTo>
                <a:lnTo>
                  <a:pt x="128445" y="184898"/>
                </a:lnTo>
                <a:lnTo>
                  <a:pt x="118162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02575" y="7694662"/>
            <a:ext cx="5949950" cy="0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873" y="0"/>
                </a:lnTo>
              </a:path>
            </a:pathLst>
          </a:custGeom>
          <a:ln w="19050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791300" y="7624470"/>
            <a:ext cx="213995" cy="140970"/>
          </a:xfrm>
          <a:custGeom>
            <a:avLst/>
            <a:gdLst/>
            <a:ahLst/>
            <a:cxnLst/>
            <a:rect l="l" t="t" r="r" b="b"/>
            <a:pathLst>
              <a:path w="213994" h="140970">
                <a:moveTo>
                  <a:pt x="2324" y="0"/>
                </a:moveTo>
                <a:lnTo>
                  <a:pt x="0" y="1562"/>
                </a:lnTo>
                <a:lnTo>
                  <a:pt x="41719" y="70192"/>
                </a:lnTo>
                <a:lnTo>
                  <a:pt x="0" y="139217"/>
                </a:lnTo>
                <a:lnTo>
                  <a:pt x="2324" y="140385"/>
                </a:lnTo>
                <a:lnTo>
                  <a:pt x="114249" y="95923"/>
                </a:lnTo>
                <a:lnTo>
                  <a:pt x="213499" y="74097"/>
                </a:lnTo>
                <a:lnTo>
                  <a:pt x="213499" y="66286"/>
                </a:lnTo>
                <a:lnTo>
                  <a:pt x="114249" y="44462"/>
                </a:lnTo>
                <a:lnTo>
                  <a:pt x="2324" y="0"/>
                </a:lnTo>
                <a:close/>
              </a:path>
            </a:pathLst>
          </a:custGeom>
          <a:solidFill>
            <a:srgbClr val="D9D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5100" y="7694662"/>
            <a:ext cx="5946775" cy="0"/>
          </a:xfrm>
          <a:custGeom>
            <a:avLst/>
            <a:gdLst/>
            <a:ahLst/>
            <a:cxnLst/>
            <a:rect l="l" t="t" r="r" b="b"/>
            <a:pathLst>
              <a:path w="5946775">
                <a:moveTo>
                  <a:pt x="0" y="0"/>
                </a:moveTo>
                <a:lnTo>
                  <a:pt x="5946519" y="0"/>
                </a:lnTo>
              </a:path>
            </a:pathLst>
          </a:custGeom>
          <a:ln w="19050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7624470"/>
            <a:ext cx="226695" cy="140970"/>
          </a:xfrm>
          <a:custGeom>
            <a:avLst/>
            <a:gdLst/>
            <a:ahLst/>
            <a:cxnLst/>
            <a:rect l="l" t="t" r="r" b="b"/>
            <a:pathLst>
              <a:path w="226695" h="140970">
                <a:moveTo>
                  <a:pt x="223924" y="0"/>
                </a:moveTo>
                <a:lnTo>
                  <a:pt x="112011" y="44462"/>
                </a:lnTo>
                <a:lnTo>
                  <a:pt x="0" y="69096"/>
                </a:lnTo>
                <a:lnTo>
                  <a:pt x="0" y="71289"/>
                </a:lnTo>
                <a:lnTo>
                  <a:pt x="112011" y="95923"/>
                </a:lnTo>
                <a:lnTo>
                  <a:pt x="223924" y="140373"/>
                </a:lnTo>
                <a:lnTo>
                  <a:pt x="226261" y="138823"/>
                </a:lnTo>
                <a:lnTo>
                  <a:pt x="184529" y="70192"/>
                </a:lnTo>
                <a:lnTo>
                  <a:pt x="226261" y="1168"/>
                </a:lnTo>
                <a:lnTo>
                  <a:pt x="223924" y="0"/>
                </a:lnTo>
                <a:close/>
              </a:path>
            </a:pathLst>
          </a:custGeom>
          <a:solidFill>
            <a:srgbClr val="D9D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677499" y="6895483"/>
            <a:ext cx="3117850" cy="10077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3915"/>
              </a:lnSpc>
              <a:spcBef>
                <a:spcPts val="114"/>
              </a:spcBef>
            </a:pPr>
            <a:r>
              <a:rPr sz="3600" i="1" spc="65" dirty="0">
                <a:solidFill>
                  <a:srgbClr val="E0E0E0"/>
                </a:solidFill>
                <a:latin typeface="Arial"/>
                <a:cs typeface="Arial"/>
              </a:rPr>
              <a:t>dA</a:t>
            </a:r>
            <a:r>
              <a:rPr sz="3750" i="1" spc="97" baseline="33333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endParaRPr sz="3750" baseline="33333">
              <a:latin typeface="Verdana"/>
              <a:cs typeface="Verdana"/>
            </a:endParaRPr>
          </a:p>
          <a:p>
            <a:pPr marR="5080" algn="r">
              <a:lnSpc>
                <a:spcPts val="3795"/>
              </a:lnSpc>
            </a:pPr>
            <a:r>
              <a:rPr sz="3500" i="1" spc="-90" dirty="0">
                <a:solidFill>
                  <a:srgbClr val="E0E0E0"/>
                </a:solidFill>
                <a:latin typeface="Arial"/>
                <a:cs typeface="Arial"/>
              </a:rPr>
              <a:t>d</a:t>
            </a:r>
            <a:r>
              <a:rPr sz="3500" i="1" spc="340" dirty="0">
                <a:solidFill>
                  <a:srgbClr val="E0E0E0"/>
                </a:solidFill>
                <a:latin typeface="Arial"/>
                <a:cs typeface="Arial"/>
              </a:rPr>
              <a:t>A</a:t>
            </a:r>
            <a:endParaRPr sz="35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203700" y="6083300"/>
            <a:ext cx="196850" cy="800100"/>
          </a:xfrm>
          <a:custGeom>
            <a:avLst/>
            <a:gdLst/>
            <a:ahLst/>
            <a:cxnLst/>
            <a:rect l="l" t="t" r="r" b="b"/>
            <a:pathLst>
              <a:path w="196850" h="800100">
                <a:moveTo>
                  <a:pt x="196850" y="0"/>
                </a:moveTo>
                <a:lnTo>
                  <a:pt x="0" y="800100"/>
                </a:lnTo>
              </a:path>
            </a:pathLst>
          </a:custGeom>
          <a:ln w="19050">
            <a:solidFill>
              <a:srgbClr val="FFF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33900" y="6337300"/>
            <a:ext cx="254000" cy="558800"/>
          </a:xfrm>
          <a:custGeom>
            <a:avLst/>
            <a:gdLst/>
            <a:ahLst/>
            <a:cxnLst/>
            <a:rect l="l" t="t" r="r" b="b"/>
            <a:pathLst>
              <a:path w="254000" h="558800">
                <a:moveTo>
                  <a:pt x="254000" y="0"/>
                </a:moveTo>
                <a:lnTo>
                  <a:pt x="0" y="558800"/>
                </a:lnTo>
              </a:path>
            </a:pathLst>
          </a:custGeom>
          <a:ln w="19050">
            <a:solidFill>
              <a:srgbClr val="FFF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60900" y="6280150"/>
            <a:ext cx="501650" cy="692150"/>
          </a:xfrm>
          <a:custGeom>
            <a:avLst/>
            <a:gdLst/>
            <a:ahLst/>
            <a:cxnLst/>
            <a:rect l="l" t="t" r="r" b="b"/>
            <a:pathLst>
              <a:path w="501650" h="692150">
                <a:moveTo>
                  <a:pt x="501651" y="0"/>
                </a:moveTo>
                <a:lnTo>
                  <a:pt x="0" y="692150"/>
                </a:lnTo>
              </a:path>
            </a:pathLst>
          </a:custGeom>
          <a:ln w="19050">
            <a:solidFill>
              <a:srgbClr val="FFF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41650" y="6470650"/>
            <a:ext cx="603250" cy="590550"/>
          </a:xfrm>
          <a:custGeom>
            <a:avLst/>
            <a:gdLst/>
            <a:ahLst/>
            <a:cxnLst/>
            <a:rect l="l" t="t" r="r" b="b"/>
            <a:pathLst>
              <a:path w="603250" h="590550">
                <a:moveTo>
                  <a:pt x="0" y="0"/>
                </a:moveTo>
                <a:lnTo>
                  <a:pt x="603250" y="590550"/>
                </a:lnTo>
              </a:path>
            </a:pathLst>
          </a:custGeom>
          <a:ln w="19050">
            <a:solidFill>
              <a:srgbClr val="FFF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0815081" y="1688836"/>
            <a:ext cx="871855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i="1" spc="10" dirty="0">
                <a:solidFill>
                  <a:srgbClr val="E0E0E0"/>
                </a:solidFill>
                <a:latin typeface="Calibri"/>
                <a:cs typeface="Calibri"/>
              </a:rPr>
              <a:t>d</a:t>
            </a:r>
            <a:r>
              <a:rPr sz="3600" i="1" spc="-570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spc="165" baseline="-12222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endParaRPr sz="3750" baseline="-12222">
              <a:latin typeface="Verdana"/>
              <a:cs typeface="Verdan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0732031" y="2268352"/>
            <a:ext cx="217804" cy="92710"/>
          </a:xfrm>
          <a:custGeom>
            <a:avLst/>
            <a:gdLst/>
            <a:ahLst/>
            <a:cxnLst/>
            <a:rect l="l" t="t" r="r" b="b"/>
            <a:pathLst>
              <a:path w="217804" h="92710">
                <a:moveTo>
                  <a:pt x="217247" y="70748"/>
                </a:moveTo>
                <a:lnTo>
                  <a:pt x="191791" y="35365"/>
                </a:lnTo>
                <a:lnTo>
                  <a:pt x="117615" y="6384"/>
                </a:lnTo>
                <a:lnTo>
                  <a:pt x="74627" y="0"/>
                </a:lnTo>
                <a:lnTo>
                  <a:pt x="38167" y="780"/>
                </a:lnTo>
                <a:lnTo>
                  <a:pt x="12026" y="8224"/>
                </a:lnTo>
                <a:lnTo>
                  <a:pt x="0" y="21827"/>
                </a:lnTo>
                <a:lnTo>
                  <a:pt x="5045" y="39305"/>
                </a:lnTo>
                <a:lnTo>
                  <a:pt x="25470" y="57238"/>
                </a:lnTo>
                <a:lnTo>
                  <a:pt x="58068" y="73566"/>
                </a:lnTo>
                <a:lnTo>
                  <a:pt x="99631" y="86229"/>
                </a:lnTo>
                <a:lnTo>
                  <a:pt x="142623" y="92601"/>
                </a:lnTo>
                <a:lnTo>
                  <a:pt x="179080" y="91814"/>
                </a:lnTo>
                <a:lnTo>
                  <a:pt x="205217" y="84365"/>
                </a:lnTo>
                <a:lnTo>
                  <a:pt x="217247" y="70748"/>
                </a:lnTo>
                <a:close/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240332" y="3406295"/>
            <a:ext cx="707390" cy="0"/>
          </a:xfrm>
          <a:custGeom>
            <a:avLst/>
            <a:gdLst/>
            <a:ahLst/>
            <a:cxnLst/>
            <a:rect l="l" t="t" r="r" b="b"/>
            <a:pathLst>
              <a:path w="707390">
                <a:moveTo>
                  <a:pt x="0" y="0"/>
                </a:moveTo>
                <a:lnTo>
                  <a:pt x="706961" y="0"/>
                </a:lnTo>
              </a:path>
            </a:pathLst>
          </a:custGeom>
          <a:ln w="31750">
            <a:solidFill>
              <a:srgbClr val="8080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594942" y="2723581"/>
            <a:ext cx="154305" cy="683260"/>
          </a:xfrm>
          <a:custGeom>
            <a:avLst/>
            <a:gdLst/>
            <a:ahLst/>
            <a:cxnLst/>
            <a:rect l="l" t="t" r="r" b="b"/>
            <a:pathLst>
              <a:path w="154304" h="683260">
                <a:moveTo>
                  <a:pt x="0" y="682714"/>
                </a:moveTo>
                <a:lnTo>
                  <a:pt x="153721" y="0"/>
                </a:lnTo>
              </a:path>
            </a:pathLst>
          </a:custGeom>
          <a:ln w="317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612988" y="2447041"/>
            <a:ext cx="228600" cy="401320"/>
          </a:xfrm>
          <a:custGeom>
            <a:avLst/>
            <a:gdLst/>
            <a:ahLst/>
            <a:cxnLst/>
            <a:rect l="l" t="t" r="r" b="b"/>
            <a:pathLst>
              <a:path w="228600" h="401319">
                <a:moveTo>
                  <a:pt x="214097" y="308140"/>
                </a:moveTo>
                <a:lnTo>
                  <a:pt x="128562" y="308140"/>
                </a:lnTo>
                <a:lnTo>
                  <a:pt x="225501" y="401255"/>
                </a:lnTo>
                <a:lnTo>
                  <a:pt x="228271" y="397889"/>
                </a:lnTo>
                <a:lnTo>
                  <a:pt x="214097" y="308140"/>
                </a:lnTo>
                <a:close/>
              </a:path>
              <a:path w="228600" h="401319">
                <a:moveTo>
                  <a:pt x="197943" y="0"/>
                </a:moveTo>
                <a:lnTo>
                  <a:pt x="113258" y="180797"/>
                </a:lnTo>
                <a:lnTo>
                  <a:pt x="0" y="346494"/>
                </a:lnTo>
                <a:lnTo>
                  <a:pt x="1689" y="350861"/>
                </a:lnTo>
                <a:lnTo>
                  <a:pt x="128562" y="308140"/>
                </a:lnTo>
                <a:lnTo>
                  <a:pt x="214097" y="308140"/>
                </a:lnTo>
                <a:lnTo>
                  <a:pt x="196964" y="199642"/>
                </a:lnTo>
                <a:lnTo>
                  <a:pt x="197943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5628" y="6214963"/>
            <a:ext cx="227965" cy="47625"/>
          </a:xfrm>
          <a:custGeom>
            <a:avLst/>
            <a:gdLst/>
            <a:ahLst/>
            <a:cxnLst/>
            <a:rect l="l" t="t" r="r" b="b"/>
            <a:pathLst>
              <a:path w="227965" h="47625">
                <a:moveTo>
                  <a:pt x="0" y="2185"/>
                </a:moveTo>
                <a:lnTo>
                  <a:pt x="48423" y="0"/>
                </a:lnTo>
                <a:lnTo>
                  <a:pt x="95615" y="4511"/>
                </a:lnTo>
                <a:lnTo>
                  <a:pt x="141380" y="14648"/>
                </a:lnTo>
                <a:lnTo>
                  <a:pt x="185524" y="29343"/>
                </a:lnTo>
                <a:lnTo>
                  <a:pt x="227851" y="47524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3479" y="6262487"/>
            <a:ext cx="103505" cy="58419"/>
          </a:xfrm>
          <a:custGeom>
            <a:avLst/>
            <a:gdLst/>
            <a:ahLst/>
            <a:cxnLst/>
            <a:rect l="l" t="t" r="r" b="b"/>
            <a:pathLst>
              <a:path w="103504" h="58420">
                <a:moveTo>
                  <a:pt x="0" y="0"/>
                </a:moveTo>
                <a:lnTo>
                  <a:pt x="27384" y="13662"/>
                </a:lnTo>
                <a:lnTo>
                  <a:pt x="53794" y="28089"/>
                </a:lnTo>
                <a:lnTo>
                  <a:pt x="79170" y="42958"/>
                </a:lnTo>
                <a:lnTo>
                  <a:pt x="103454" y="57949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56965" y="6450562"/>
            <a:ext cx="196850" cy="46355"/>
          </a:xfrm>
          <a:custGeom>
            <a:avLst/>
            <a:gdLst/>
            <a:ahLst/>
            <a:cxnLst/>
            <a:rect l="l" t="t" r="r" b="b"/>
            <a:pathLst>
              <a:path w="196850" h="46354">
                <a:moveTo>
                  <a:pt x="0" y="0"/>
                </a:moveTo>
                <a:lnTo>
                  <a:pt x="35521" y="17540"/>
                </a:lnTo>
                <a:lnTo>
                  <a:pt x="72779" y="31616"/>
                </a:lnTo>
                <a:lnTo>
                  <a:pt x="111944" y="41330"/>
                </a:lnTo>
                <a:lnTo>
                  <a:pt x="153188" y="45783"/>
                </a:lnTo>
                <a:lnTo>
                  <a:pt x="164115" y="45938"/>
                </a:lnTo>
                <a:lnTo>
                  <a:pt x="174954" y="45643"/>
                </a:lnTo>
                <a:lnTo>
                  <a:pt x="185704" y="44929"/>
                </a:lnTo>
                <a:lnTo>
                  <a:pt x="196368" y="43827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74036" y="6032460"/>
            <a:ext cx="133985" cy="36195"/>
          </a:xfrm>
          <a:custGeom>
            <a:avLst/>
            <a:gdLst/>
            <a:ahLst/>
            <a:cxnLst/>
            <a:rect l="l" t="t" r="r" b="b"/>
            <a:pathLst>
              <a:path w="133985" h="36195">
                <a:moveTo>
                  <a:pt x="0" y="2125"/>
                </a:moveTo>
                <a:lnTo>
                  <a:pt x="38381" y="0"/>
                </a:lnTo>
                <a:lnTo>
                  <a:pt x="73196" y="6037"/>
                </a:lnTo>
                <a:lnTo>
                  <a:pt x="104763" y="18485"/>
                </a:lnTo>
                <a:lnTo>
                  <a:pt x="133401" y="35590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61363" y="6409985"/>
            <a:ext cx="386715" cy="85725"/>
          </a:xfrm>
          <a:custGeom>
            <a:avLst/>
            <a:gdLst/>
            <a:ahLst/>
            <a:cxnLst/>
            <a:rect l="l" t="t" r="r" b="b"/>
            <a:pathLst>
              <a:path w="386714" h="85725">
                <a:moveTo>
                  <a:pt x="0" y="0"/>
                </a:moveTo>
                <a:lnTo>
                  <a:pt x="41883" y="17942"/>
                </a:lnTo>
                <a:lnTo>
                  <a:pt x="86906" y="33479"/>
                </a:lnTo>
                <a:lnTo>
                  <a:pt x="134077" y="46833"/>
                </a:lnTo>
                <a:lnTo>
                  <a:pt x="182405" y="58225"/>
                </a:lnTo>
                <a:lnTo>
                  <a:pt x="230899" y="67876"/>
                </a:lnTo>
                <a:lnTo>
                  <a:pt x="278569" y="76007"/>
                </a:lnTo>
                <a:lnTo>
                  <a:pt x="324422" y="82841"/>
                </a:lnTo>
                <a:lnTo>
                  <a:pt x="356123" y="85225"/>
                </a:lnTo>
                <a:lnTo>
                  <a:pt x="371534" y="84890"/>
                </a:lnTo>
                <a:lnTo>
                  <a:pt x="386653" y="83617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303873" y="6082844"/>
            <a:ext cx="180340" cy="40005"/>
          </a:xfrm>
          <a:custGeom>
            <a:avLst/>
            <a:gdLst/>
            <a:ahLst/>
            <a:cxnLst/>
            <a:rect l="l" t="t" r="r" b="b"/>
            <a:pathLst>
              <a:path w="180339" h="40004">
                <a:moveTo>
                  <a:pt x="0" y="1969"/>
                </a:moveTo>
                <a:lnTo>
                  <a:pt x="49784" y="0"/>
                </a:lnTo>
                <a:lnTo>
                  <a:pt x="96290" y="6622"/>
                </a:lnTo>
                <a:lnTo>
                  <a:pt x="139669" y="20320"/>
                </a:lnTo>
                <a:lnTo>
                  <a:pt x="180074" y="39574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11532" y="6301578"/>
            <a:ext cx="164465" cy="41910"/>
          </a:xfrm>
          <a:custGeom>
            <a:avLst/>
            <a:gdLst/>
            <a:ahLst/>
            <a:cxnLst/>
            <a:rect l="l" t="t" r="r" b="b"/>
            <a:pathLst>
              <a:path w="164464" h="41910">
                <a:moveTo>
                  <a:pt x="0" y="0"/>
                </a:moveTo>
                <a:lnTo>
                  <a:pt x="50349" y="26376"/>
                </a:lnTo>
                <a:lnTo>
                  <a:pt x="94492" y="38522"/>
                </a:lnTo>
                <a:lnTo>
                  <a:pt x="141796" y="41415"/>
                </a:lnTo>
                <a:lnTo>
                  <a:pt x="164262" y="39192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77166" y="6279926"/>
            <a:ext cx="171450" cy="37465"/>
          </a:xfrm>
          <a:custGeom>
            <a:avLst/>
            <a:gdLst/>
            <a:ahLst/>
            <a:cxnLst/>
            <a:rect l="l" t="t" r="r" b="b"/>
            <a:pathLst>
              <a:path w="171450" h="37464">
                <a:moveTo>
                  <a:pt x="0" y="3478"/>
                </a:moveTo>
                <a:lnTo>
                  <a:pt x="25854" y="343"/>
                </a:lnTo>
                <a:lnTo>
                  <a:pt x="52416" y="0"/>
                </a:lnTo>
                <a:lnTo>
                  <a:pt x="80021" y="2983"/>
                </a:lnTo>
                <a:lnTo>
                  <a:pt x="109004" y="9828"/>
                </a:lnTo>
                <a:lnTo>
                  <a:pt x="125487" y="15404"/>
                </a:lnTo>
                <a:lnTo>
                  <a:pt x="141294" y="21931"/>
                </a:lnTo>
                <a:lnTo>
                  <a:pt x="156482" y="29277"/>
                </a:lnTo>
                <a:lnTo>
                  <a:pt x="171107" y="37311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413502" y="6432503"/>
            <a:ext cx="181610" cy="45085"/>
          </a:xfrm>
          <a:custGeom>
            <a:avLst/>
            <a:gdLst/>
            <a:ahLst/>
            <a:cxnLst/>
            <a:rect l="l" t="t" r="r" b="b"/>
            <a:pathLst>
              <a:path w="181610" h="45085">
                <a:moveTo>
                  <a:pt x="0" y="0"/>
                </a:moveTo>
                <a:lnTo>
                  <a:pt x="52914" y="26161"/>
                </a:lnTo>
                <a:lnTo>
                  <a:pt x="112001" y="42760"/>
                </a:lnTo>
                <a:lnTo>
                  <a:pt x="147504" y="44714"/>
                </a:lnTo>
                <a:lnTo>
                  <a:pt x="164708" y="43005"/>
                </a:lnTo>
                <a:lnTo>
                  <a:pt x="181483" y="39763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96739" y="6198301"/>
            <a:ext cx="195580" cy="43180"/>
          </a:xfrm>
          <a:custGeom>
            <a:avLst/>
            <a:gdLst/>
            <a:ahLst/>
            <a:cxnLst/>
            <a:rect l="l" t="t" r="r" b="b"/>
            <a:pathLst>
              <a:path w="195579" h="43179">
                <a:moveTo>
                  <a:pt x="0" y="2870"/>
                </a:moveTo>
                <a:lnTo>
                  <a:pt x="6464" y="1511"/>
                </a:lnTo>
                <a:lnTo>
                  <a:pt x="13068" y="520"/>
                </a:lnTo>
                <a:lnTo>
                  <a:pt x="19786" y="0"/>
                </a:lnTo>
                <a:lnTo>
                  <a:pt x="66285" y="548"/>
                </a:lnTo>
                <a:lnTo>
                  <a:pt x="110973" y="8842"/>
                </a:lnTo>
                <a:lnTo>
                  <a:pt x="153907" y="23399"/>
                </a:lnTo>
                <a:lnTo>
                  <a:pt x="195148" y="42735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410138" y="6376813"/>
            <a:ext cx="213360" cy="54610"/>
          </a:xfrm>
          <a:custGeom>
            <a:avLst/>
            <a:gdLst/>
            <a:ahLst/>
            <a:cxnLst/>
            <a:rect l="l" t="t" r="r" b="b"/>
            <a:pathLst>
              <a:path w="213359" h="54610">
                <a:moveTo>
                  <a:pt x="0" y="0"/>
                </a:moveTo>
                <a:lnTo>
                  <a:pt x="36258" y="17793"/>
                </a:lnTo>
                <a:lnTo>
                  <a:pt x="74322" y="33189"/>
                </a:lnTo>
                <a:lnTo>
                  <a:pt x="114798" y="45250"/>
                </a:lnTo>
                <a:lnTo>
                  <a:pt x="158293" y="53035"/>
                </a:lnTo>
                <a:lnTo>
                  <a:pt x="185743" y="54559"/>
                </a:lnTo>
                <a:lnTo>
                  <a:pt x="199314" y="54120"/>
                </a:lnTo>
                <a:lnTo>
                  <a:pt x="212763" y="52958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53497" y="6351454"/>
            <a:ext cx="160655" cy="35560"/>
          </a:xfrm>
          <a:custGeom>
            <a:avLst/>
            <a:gdLst/>
            <a:ahLst/>
            <a:cxnLst/>
            <a:rect l="l" t="t" r="r" b="b"/>
            <a:pathLst>
              <a:path w="160654" h="35560">
                <a:moveTo>
                  <a:pt x="0" y="3705"/>
                </a:moveTo>
                <a:lnTo>
                  <a:pt x="28548" y="100"/>
                </a:lnTo>
                <a:lnTo>
                  <a:pt x="57415" y="0"/>
                </a:lnTo>
                <a:lnTo>
                  <a:pt x="86355" y="3962"/>
                </a:lnTo>
                <a:lnTo>
                  <a:pt x="115125" y="12544"/>
                </a:lnTo>
                <a:lnTo>
                  <a:pt x="127139" y="17575"/>
                </a:lnTo>
                <a:lnTo>
                  <a:pt x="138690" y="23105"/>
                </a:lnTo>
                <a:lnTo>
                  <a:pt x="149823" y="29076"/>
                </a:lnTo>
                <a:lnTo>
                  <a:pt x="160579" y="35429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153180" y="6489284"/>
            <a:ext cx="151765" cy="41275"/>
          </a:xfrm>
          <a:custGeom>
            <a:avLst/>
            <a:gdLst/>
            <a:ahLst/>
            <a:cxnLst/>
            <a:rect l="l" t="t" r="r" b="b"/>
            <a:pathLst>
              <a:path w="151765" h="41275">
                <a:moveTo>
                  <a:pt x="0" y="0"/>
                </a:moveTo>
                <a:lnTo>
                  <a:pt x="33623" y="19093"/>
                </a:lnTo>
                <a:lnTo>
                  <a:pt x="69732" y="33550"/>
                </a:lnTo>
                <a:lnTo>
                  <a:pt x="108885" y="40744"/>
                </a:lnTo>
                <a:lnTo>
                  <a:pt x="151638" y="38049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030716" y="6294592"/>
            <a:ext cx="205740" cy="42545"/>
          </a:xfrm>
          <a:custGeom>
            <a:avLst/>
            <a:gdLst/>
            <a:ahLst/>
            <a:cxnLst/>
            <a:rect l="l" t="t" r="r" b="b"/>
            <a:pathLst>
              <a:path w="205740" h="42545">
                <a:moveTo>
                  <a:pt x="0" y="2605"/>
                </a:moveTo>
                <a:lnTo>
                  <a:pt x="21980" y="597"/>
                </a:lnTo>
                <a:lnTo>
                  <a:pt x="44576" y="0"/>
                </a:lnTo>
                <a:lnTo>
                  <a:pt x="67950" y="895"/>
                </a:lnTo>
                <a:lnTo>
                  <a:pt x="92265" y="3367"/>
                </a:lnTo>
                <a:lnTo>
                  <a:pt x="121422" y="9118"/>
                </a:lnTo>
                <a:lnTo>
                  <a:pt x="150078" y="18048"/>
                </a:lnTo>
                <a:lnTo>
                  <a:pt x="178050" y="29388"/>
                </a:lnTo>
                <a:lnTo>
                  <a:pt x="205156" y="42368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17585" y="6488116"/>
            <a:ext cx="245110" cy="56515"/>
          </a:xfrm>
          <a:custGeom>
            <a:avLst/>
            <a:gdLst/>
            <a:ahLst/>
            <a:cxnLst/>
            <a:rect l="l" t="t" r="r" b="b"/>
            <a:pathLst>
              <a:path w="245109" h="56515">
                <a:moveTo>
                  <a:pt x="0" y="0"/>
                </a:moveTo>
                <a:lnTo>
                  <a:pt x="41975" y="17356"/>
                </a:lnTo>
                <a:lnTo>
                  <a:pt x="85301" y="32418"/>
                </a:lnTo>
                <a:lnTo>
                  <a:pt x="130097" y="44653"/>
                </a:lnTo>
                <a:lnTo>
                  <a:pt x="176479" y="53530"/>
                </a:lnTo>
                <a:lnTo>
                  <a:pt x="211193" y="56213"/>
                </a:lnTo>
                <a:lnTo>
                  <a:pt x="228206" y="55780"/>
                </a:lnTo>
                <a:lnTo>
                  <a:pt x="244983" y="54267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604823" y="6209287"/>
            <a:ext cx="236854" cy="60960"/>
          </a:xfrm>
          <a:custGeom>
            <a:avLst/>
            <a:gdLst/>
            <a:ahLst/>
            <a:cxnLst/>
            <a:rect l="l" t="t" r="r" b="b"/>
            <a:pathLst>
              <a:path w="236854" h="60960">
                <a:moveTo>
                  <a:pt x="0" y="0"/>
                </a:moveTo>
                <a:lnTo>
                  <a:pt x="53788" y="3991"/>
                </a:lnTo>
                <a:lnTo>
                  <a:pt x="107169" y="13523"/>
                </a:lnTo>
                <a:lnTo>
                  <a:pt x="160617" y="28901"/>
                </a:lnTo>
                <a:lnTo>
                  <a:pt x="214605" y="50431"/>
                </a:lnTo>
                <a:lnTo>
                  <a:pt x="229553" y="57365"/>
                </a:lnTo>
                <a:lnTo>
                  <a:pt x="236819" y="60921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943788" y="6323117"/>
            <a:ext cx="210185" cy="53340"/>
          </a:xfrm>
          <a:custGeom>
            <a:avLst/>
            <a:gdLst/>
            <a:ahLst/>
            <a:cxnLst/>
            <a:rect l="l" t="t" r="r" b="b"/>
            <a:pathLst>
              <a:path w="210184" h="53339">
                <a:moveTo>
                  <a:pt x="0" y="0"/>
                </a:moveTo>
                <a:lnTo>
                  <a:pt x="46755" y="21675"/>
                </a:lnTo>
                <a:lnTo>
                  <a:pt x="95891" y="38938"/>
                </a:lnTo>
                <a:lnTo>
                  <a:pt x="149505" y="49952"/>
                </a:lnTo>
                <a:lnTo>
                  <a:pt x="209690" y="52882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312013" y="6361531"/>
            <a:ext cx="170180" cy="40005"/>
          </a:xfrm>
          <a:custGeom>
            <a:avLst/>
            <a:gdLst/>
            <a:ahLst/>
            <a:cxnLst/>
            <a:rect l="l" t="t" r="r" b="b"/>
            <a:pathLst>
              <a:path w="170179" h="40004">
                <a:moveTo>
                  <a:pt x="0" y="54"/>
                </a:moveTo>
                <a:lnTo>
                  <a:pt x="43345" y="1182"/>
                </a:lnTo>
                <a:lnTo>
                  <a:pt x="86577" y="8245"/>
                </a:lnTo>
                <a:lnTo>
                  <a:pt x="129818" y="21882"/>
                </a:lnTo>
                <a:lnTo>
                  <a:pt x="150229" y="30262"/>
                </a:lnTo>
                <a:lnTo>
                  <a:pt x="170002" y="39424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581000" y="6454359"/>
            <a:ext cx="256540" cy="62230"/>
          </a:xfrm>
          <a:custGeom>
            <a:avLst/>
            <a:gdLst/>
            <a:ahLst/>
            <a:cxnLst/>
            <a:rect l="l" t="t" r="r" b="b"/>
            <a:pathLst>
              <a:path w="256540" h="62229">
                <a:moveTo>
                  <a:pt x="0" y="0"/>
                </a:moveTo>
                <a:lnTo>
                  <a:pt x="51793" y="24952"/>
                </a:lnTo>
                <a:lnTo>
                  <a:pt x="103228" y="44279"/>
                </a:lnTo>
                <a:lnTo>
                  <a:pt x="154404" y="57004"/>
                </a:lnTo>
                <a:lnTo>
                  <a:pt x="205424" y="62149"/>
                </a:lnTo>
                <a:lnTo>
                  <a:pt x="256388" y="58737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404905" y="6110684"/>
            <a:ext cx="102870" cy="25400"/>
          </a:xfrm>
          <a:custGeom>
            <a:avLst/>
            <a:gdLst/>
            <a:ahLst/>
            <a:cxnLst/>
            <a:rect l="l" t="t" r="r" b="b"/>
            <a:pathLst>
              <a:path w="102870" h="25400">
                <a:moveTo>
                  <a:pt x="0" y="724"/>
                </a:moveTo>
                <a:lnTo>
                  <a:pt x="28135" y="0"/>
                </a:lnTo>
                <a:lnTo>
                  <a:pt x="54698" y="4464"/>
                </a:lnTo>
                <a:lnTo>
                  <a:pt x="79498" y="13129"/>
                </a:lnTo>
                <a:lnTo>
                  <a:pt x="102348" y="25006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770703" y="6423942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0" y="0"/>
                </a:moveTo>
                <a:lnTo>
                  <a:pt x="50117" y="30340"/>
                </a:lnTo>
                <a:lnTo>
                  <a:pt x="104539" y="37694"/>
                </a:lnTo>
                <a:lnTo>
                  <a:pt x="130137" y="31927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383519" y="5994743"/>
            <a:ext cx="236220" cy="50800"/>
          </a:xfrm>
          <a:custGeom>
            <a:avLst/>
            <a:gdLst/>
            <a:ahLst/>
            <a:cxnLst/>
            <a:rect l="l" t="t" r="r" b="b"/>
            <a:pathLst>
              <a:path w="236220" h="50800">
                <a:moveTo>
                  <a:pt x="0" y="1171"/>
                </a:moveTo>
                <a:lnTo>
                  <a:pt x="48251" y="0"/>
                </a:lnTo>
                <a:lnTo>
                  <a:pt x="97045" y="5466"/>
                </a:lnTo>
                <a:lnTo>
                  <a:pt x="145311" y="16479"/>
                </a:lnTo>
                <a:lnTo>
                  <a:pt x="191983" y="31947"/>
                </a:lnTo>
                <a:lnTo>
                  <a:pt x="235993" y="50777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712200" y="177800"/>
            <a:ext cx="2971800" cy="1358900"/>
          </a:xfrm>
          <a:custGeom>
            <a:avLst/>
            <a:gdLst/>
            <a:ahLst/>
            <a:cxnLst/>
            <a:rect l="l" t="t" r="r" b="b"/>
            <a:pathLst>
              <a:path w="2971800" h="1358900">
                <a:moveTo>
                  <a:pt x="27813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1168400"/>
                </a:lnTo>
                <a:lnTo>
                  <a:pt x="5031" y="1212080"/>
                </a:lnTo>
                <a:lnTo>
                  <a:pt x="19363" y="1252177"/>
                </a:lnTo>
                <a:lnTo>
                  <a:pt x="41851" y="1287548"/>
                </a:lnTo>
                <a:lnTo>
                  <a:pt x="71352" y="1317049"/>
                </a:lnTo>
                <a:lnTo>
                  <a:pt x="106723" y="1339537"/>
                </a:lnTo>
                <a:lnTo>
                  <a:pt x="146820" y="1353868"/>
                </a:lnTo>
                <a:lnTo>
                  <a:pt x="190500" y="1358900"/>
                </a:lnTo>
                <a:lnTo>
                  <a:pt x="2781300" y="1358900"/>
                </a:lnTo>
                <a:lnTo>
                  <a:pt x="2824980" y="1353868"/>
                </a:lnTo>
                <a:lnTo>
                  <a:pt x="2865077" y="1339537"/>
                </a:lnTo>
                <a:lnTo>
                  <a:pt x="2900448" y="1317049"/>
                </a:lnTo>
                <a:lnTo>
                  <a:pt x="2929949" y="1287547"/>
                </a:lnTo>
                <a:lnTo>
                  <a:pt x="2952437" y="1252176"/>
                </a:lnTo>
                <a:lnTo>
                  <a:pt x="2966768" y="1212079"/>
                </a:lnTo>
                <a:lnTo>
                  <a:pt x="2971800" y="1168400"/>
                </a:lnTo>
                <a:lnTo>
                  <a:pt x="2971800" y="190500"/>
                </a:lnTo>
                <a:lnTo>
                  <a:pt x="2966768" y="146819"/>
                </a:lnTo>
                <a:lnTo>
                  <a:pt x="2952437" y="106722"/>
                </a:lnTo>
                <a:lnTo>
                  <a:pt x="2929949" y="71351"/>
                </a:lnTo>
                <a:lnTo>
                  <a:pt x="2900448" y="41850"/>
                </a:lnTo>
                <a:lnTo>
                  <a:pt x="2865077" y="19362"/>
                </a:lnTo>
                <a:lnTo>
                  <a:pt x="2824980" y="5031"/>
                </a:lnTo>
                <a:lnTo>
                  <a:pt x="2781300" y="0"/>
                </a:lnTo>
                <a:close/>
              </a:path>
            </a:pathLst>
          </a:custGeom>
          <a:solidFill>
            <a:srgbClr val="5B5C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712200" y="177800"/>
            <a:ext cx="2971800" cy="1358900"/>
          </a:xfrm>
          <a:custGeom>
            <a:avLst/>
            <a:gdLst/>
            <a:ahLst/>
            <a:cxnLst/>
            <a:rect l="l" t="t" r="r" b="b"/>
            <a:pathLst>
              <a:path w="2971800" h="1358900">
                <a:moveTo>
                  <a:pt x="0" y="1168400"/>
                </a:moveTo>
                <a:lnTo>
                  <a:pt x="0" y="190500"/>
                </a:lnTo>
                <a:lnTo>
                  <a:pt x="5031" y="146819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19" y="5031"/>
                </a:lnTo>
                <a:lnTo>
                  <a:pt x="190500" y="0"/>
                </a:lnTo>
                <a:lnTo>
                  <a:pt x="2781300" y="0"/>
                </a:lnTo>
                <a:lnTo>
                  <a:pt x="2824980" y="5031"/>
                </a:lnTo>
                <a:lnTo>
                  <a:pt x="2865077" y="19362"/>
                </a:lnTo>
                <a:lnTo>
                  <a:pt x="2900448" y="41850"/>
                </a:lnTo>
                <a:lnTo>
                  <a:pt x="2929949" y="71351"/>
                </a:lnTo>
                <a:lnTo>
                  <a:pt x="2952437" y="106722"/>
                </a:lnTo>
                <a:lnTo>
                  <a:pt x="2966768" y="146819"/>
                </a:lnTo>
                <a:lnTo>
                  <a:pt x="2971800" y="190500"/>
                </a:lnTo>
                <a:lnTo>
                  <a:pt x="2971800" y="1168400"/>
                </a:lnTo>
                <a:lnTo>
                  <a:pt x="2966768" y="1212080"/>
                </a:lnTo>
                <a:lnTo>
                  <a:pt x="2952437" y="1252177"/>
                </a:lnTo>
                <a:lnTo>
                  <a:pt x="2929949" y="1287548"/>
                </a:lnTo>
                <a:lnTo>
                  <a:pt x="2900448" y="1317049"/>
                </a:lnTo>
                <a:lnTo>
                  <a:pt x="2865077" y="1339537"/>
                </a:lnTo>
                <a:lnTo>
                  <a:pt x="2824980" y="1353868"/>
                </a:lnTo>
                <a:lnTo>
                  <a:pt x="2781300" y="1358900"/>
                </a:lnTo>
                <a:lnTo>
                  <a:pt x="190500" y="1358900"/>
                </a:lnTo>
                <a:lnTo>
                  <a:pt x="146820" y="1353868"/>
                </a:lnTo>
                <a:lnTo>
                  <a:pt x="106723" y="1339537"/>
                </a:lnTo>
                <a:lnTo>
                  <a:pt x="71352" y="1317049"/>
                </a:lnTo>
                <a:lnTo>
                  <a:pt x="41850" y="1287547"/>
                </a:lnTo>
                <a:lnTo>
                  <a:pt x="19362" y="1252176"/>
                </a:lnTo>
                <a:lnTo>
                  <a:pt x="5031" y="1212079"/>
                </a:lnTo>
                <a:lnTo>
                  <a:pt x="0" y="1168400"/>
                </a:lnTo>
                <a:close/>
              </a:path>
            </a:pathLst>
          </a:custGeom>
          <a:ln w="1270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8911828" y="355600"/>
            <a:ext cx="266827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40" dirty="0">
                <a:solidFill>
                  <a:srgbClr val="E0E0E0"/>
                </a:solidFill>
                <a:latin typeface="Calibri"/>
                <a:cs typeface="Calibri"/>
              </a:rPr>
              <a:t>shad</a:t>
            </a:r>
            <a:r>
              <a:rPr sz="2400" spc="35" dirty="0">
                <a:solidFill>
                  <a:srgbClr val="E0E0E0"/>
                </a:solidFill>
                <a:latin typeface="Calibri"/>
                <a:cs typeface="Calibri"/>
              </a:rPr>
              <a:t>o</a:t>
            </a:r>
            <a:r>
              <a:rPr sz="2400" spc="50" dirty="0">
                <a:solidFill>
                  <a:srgbClr val="E0E0E0"/>
                </a:solidFill>
                <a:latin typeface="Calibri"/>
                <a:cs typeface="Calibri"/>
              </a:rPr>
              <a:t>wing–mas</a:t>
            </a:r>
            <a:r>
              <a:rPr sz="2400" spc="80" dirty="0">
                <a:solidFill>
                  <a:srgbClr val="E0E0E0"/>
                </a:solidFill>
                <a:latin typeface="Calibri"/>
                <a:cs typeface="Calibri"/>
              </a:rPr>
              <a:t>k</a:t>
            </a:r>
            <a:r>
              <a:rPr sz="2400" spc="90" dirty="0">
                <a:solidFill>
                  <a:srgbClr val="E0E0E0"/>
                </a:solidFill>
                <a:latin typeface="Calibri"/>
                <a:cs typeface="Calibri"/>
              </a:rPr>
              <a:t>ing</a:t>
            </a:r>
            <a:endParaRPr sz="2400">
              <a:latin typeface="Calibri"/>
              <a:cs typeface="Calibri"/>
            </a:endParaRPr>
          </a:p>
          <a:p>
            <a:pPr marR="47625" algn="ctr">
              <a:lnSpc>
                <a:spcPts val="4230"/>
              </a:lnSpc>
            </a:pP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G</a:t>
            </a:r>
            <a:r>
              <a:rPr sz="3550" spc="55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spc="5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i="1" spc="-819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spc="-60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i="1" spc="-60" dirty="0">
                <a:solidFill>
                  <a:srgbClr val="E0E0E0"/>
                </a:solidFill>
                <a:latin typeface="Arial"/>
                <a:cs typeface="Arial"/>
              </a:rPr>
              <a:t>, </a:t>
            </a:r>
            <a:r>
              <a:rPr sz="3550" spc="90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90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296348" y="355600"/>
            <a:ext cx="248793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normal</a:t>
            </a:r>
            <a:r>
              <a:rPr sz="2400" spc="-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distribution</a:t>
            </a:r>
            <a:endParaRPr sz="2400">
              <a:latin typeface="Calibri"/>
              <a:cs typeface="Calibri"/>
            </a:endParaRPr>
          </a:p>
          <a:p>
            <a:pPr marL="27940" algn="ctr">
              <a:lnSpc>
                <a:spcPts val="4230"/>
              </a:lnSpc>
            </a:pPr>
            <a:r>
              <a:rPr sz="3550" i="1" spc="135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spc="135" dirty="0">
                <a:solidFill>
                  <a:srgbClr val="E0E0E0"/>
                </a:solidFill>
                <a:latin typeface="Century Gothic"/>
                <a:cs typeface="Century Gothic"/>
              </a:rPr>
              <a:t>(m)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462828" y="355600"/>
            <a:ext cx="273939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-10" dirty="0">
                <a:solidFill>
                  <a:srgbClr val="E0E0E0"/>
                </a:solidFill>
                <a:latin typeface="Calibri"/>
                <a:cs typeface="Calibri"/>
              </a:rPr>
              <a:t>“half-vector”</a:t>
            </a:r>
            <a:r>
              <a:rPr sz="2400" spc="-23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E0E0E0"/>
                </a:solidFill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marR="18415" algn="ctr">
              <a:lnSpc>
                <a:spcPts val="4230"/>
              </a:lnSpc>
            </a:pP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550" spc="25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i="1" spc="2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i="1" spc="-47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b="0" spc="75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spc="75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732944" y="2644012"/>
            <a:ext cx="176530" cy="565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0" spc="60" dirty="0">
                <a:solidFill>
                  <a:srgbClr val="E0E0E0"/>
                </a:solidFill>
                <a:latin typeface="Modern No. 20"/>
                <a:cs typeface="Modern No. 20"/>
              </a:rPr>
              <a:t>i</a:t>
            </a:r>
            <a:endParaRPr sz="3500">
              <a:latin typeface="Modern No. 20"/>
              <a:cs typeface="Modern No. 20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0111809" y="2907502"/>
            <a:ext cx="482600" cy="498475"/>
          </a:xfrm>
          <a:custGeom>
            <a:avLst/>
            <a:gdLst/>
            <a:ahLst/>
            <a:cxnLst/>
            <a:rect l="l" t="t" r="r" b="b"/>
            <a:pathLst>
              <a:path w="482600" h="498475">
                <a:moveTo>
                  <a:pt x="482525" y="498335"/>
                </a:moveTo>
                <a:lnTo>
                  <a:pt x="0" y="0"/>
                </a:lnTo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914617" y="2703861"/>
            <a:ext cx="351155" cy="356870"/>
          </a:xfrm>
          <a:custGeom>
            <a:avLst/>
            <a:gdLst/>
            <a:ahLst/>
            <a:cxnLst/>
            <a:rect l="l" t="t" r="r" b="b"/>
            <a:pathLst>
              <a:path w="351154" h="356869">
                <a:moveTo>
                  <a:pt x="0" y="0"/>
                </a:moveTo>
                <a:lnTo>
                  <a:pt x="104814" y="169914"/>
                </a:lnTo>
                <a:lnTo>
                  <a:pt x="181357" y="355460"/>
                </a:lnTo>
                <a:lnTo>
                  <a:pt x="185916" y="356450"/>
                </a:lnTo>
                <a:lnTo>
                  <a:pt x="219723" y="226910"/>
                </a:lnTo>
                <a:lnTo>
                  <a:pt x="350738" y="196850"/>
                </a:lnTo>
                <a:lnTo>
                  <a:pt x="349443" y="192698"/>
                </a:lnTo>
                <a:lnTo>
                  <a:pt x="166460" y="110223"/>
                </a:lnTo>
                <a:lnTo>
                  <a:pt x="0" y="0"/>
                </a:lnTo>
                <a:close/>
              </a:path>
            </a:pathLst>
          </a:custGeom>
          <a:solidFill>
            <a:srgbClr val="D9D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593814" y="3406295"/>
            <a:ext cx="224154" cy="656590"/>
          </a:xfrm>
          <a:custGeom>
            <a:avLst/>
            <a:gdLst/>
            <a:ahLst/>
            <a:cxnLst/>
            <a:rect l="l" t="t" r="r" b="b"/>
            <a:pathLst>
              <a:path w="224154" h="656589">
                <a:moveTo>
                  <a:pt x="0" y="0"/>
                </a:moveTo>
                <a:lnTo>
                  <a:pt x="223736" y="656577"/>
                </a:lnTo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675194" y="3929494"/>
            <a:ext cx="234315" cy="401955"/>
          </a:xfrm>
          <a:custGeom>
            <a:avLst/>
            <a:gdLst/>
            <a:ahLst/>
            <a:cxnLst/>
            <a:rect l="l" t="t" r="r" b="b"/>
            <a:pathLst>
              <a:path w="234315" h="401954">
                <a:moveTo>
                  <a:pt x="596" y="74002"/>
                </a:moveTo>
                <a:lnTo>
                  <a:pt x="0" y="78320"/>
                </a:lnTo>
                <a:lnTo>
                  <a:pt x="130290" y="230987"/>
                </a:lnTo>
                <a:lnTo>
                  <a:pt x="233781" y="401712"/>
                </a:lnTo>
                <a:lnTo>
                  <a:pt x="211505" y="203313"/>
                </a:lnTo>
                <a:lnTo>
                  <a:pt x="216508" y="102730"/>
                </a:lnTo>
                <a:lnTo>
                  <a:pt x="131916" y="102730"/>
                </a:lnTo>
                <a:lnTo>
                  <a:pt x="596" y="74002"/>
                </a:lnTo>
                <a:close/>
              </a:path>
              <a:path w="234315" h="401954">
                <a:moveTo>
                  <a:pt x="217768" y="0"/>
                </a:moveTo>
                <a:lnTo>
                  <a:pt x="131916" y="102730"/>
                </a:lnTo>
                <a:lnTo>
                  <a:pt x="216508" y="102730"/>
                </a:lnTo>
                <a:lnTo>
                  <a:pt x="221476" y="2844"/>
                </a:lnTo>
                <a:lnTo>
                  <a:pt x="217768" y="0"/>
                </a:lnTo>
                <a:close/>
              </a:path>
            </a:pathLst>
          </a:custGeom>
          <a:solidFill>
            <a:srgbClr val="D9D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603899" y="1879600"/>
            <a:ext cx="6843395" cy="3434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0"/>
              </a:lnSpc>
              <a:spcBef>
                <a:spcPts val="100"/>
              </a:spcBef>
            </a:pPr>
            <a:r>
              <a:rPr sz="3200" b="1" spc="105" dirty="0">
                <a:solidFill>
                  <a:srgbClr val="E0E0E0"/>
                </a:solidFill>
                <a:latin typeface="Calibri"/>
                <a:cs typeface="Calibri"/>
              </a:rPr>
              <a:t>h</a:t>
            </a:r>
            <a:r>
              <a:rPr sz="3200" b="1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65" dirty="0">
                <a:solidFill>
                  <a:srgbClr val="E0E0E0"/>
                </a:solidFill>
                <a:latin typeface="Calibri"/>
                <a:cs typeface="Calibri"/>
              </a:rPr>
              <a:t>gives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the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E0E0E0"/>
                </a:solidFill>
                <a:latin typeface="Calibri"/>
                <a:cs typeface="Calibri"/>
              </a:rPr>
              <a:t>one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microsurface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E0E0E0"/>
                </a:solidFill>
                <a:latin typeface="Calibri"/>
                <a:cs typeface="Calibri"/>
              </a:rPr>
              <a:t>normal</a:t>
            </a:r>
            <a:r>
              <a:rPr sz="3200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b="1" spc="105" dirty="0">
                <a:solidFill>
                  <a:srgbClr val="E0E0E0"/>
                </a:solidFill>
                <a:latin typeface="Calibri"/>
                <a:cs typeface="Calibri"/>
              </a:rPr>
              <a:t>m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820"/>
              </a:lnSpc>
            </a:pP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that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will </a:t>
            </a:r>
            <a:r>
              <a:rPr sz="3200" spc="-5" dirty="0">
                <a:solidFill>
                  <a:srgbClr val="E0E0E0"/>
                </a:solidFill>
                <a:latin typeface="Calibri"/>
                <a:cs typeface="Calibri"/>
              </a:rPr>
              <a:t>scatter </a:t>
            </a:r>
            <a:r>
              <a:rPr sz="3200" spc="75" dirty="0">
                <a:solidFill>
                  <a:srgbClr val="E0E0E0"/>
                </a:solidFill>
                <a:latin typeface="Calibri"/>
                <a:cs typeface="Calibri"/>
              </a:rPr>
              <a:t>light</a:t>
            </a:r>
            <a:r>
              <a:rPr sz="3200" spc="-49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E0E0E0"/>
                </a:solidFill>
                <a:latin typeface="Calibri"/>
                <a:cs typeface="Calibri"/>
              </a:rPr>
              <a:t>from </a:t>
            </a:r>
            <a:r>
              <a:rPr sz="3200" b="1" spc="25" dirty="0">
                <a:solidFill>
                  <a:srgbClr val="E0E0E0"/>
                </a:solidFill>
                <a:latin typeface="Calibri"/>
                <a:cs typeface="Calibri"/>
              </a:rPr>
              <a:t>i </a:t>
            </a: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to </a:t>
            </a:r>
            <a:r>
              <a:rPr sz="3200" b="1" spc="-35" dirty="0">
                <a:solidFill>
                  <a:srgbClr val="E0E0E0"/>
                </a:solidFill>
                <a:latin typeface="Calibri"/>
                <a:cs typeface="Calibri"/>
              </a:rPr>
              <a:t>o</a:t>
            </a:r>
            <a:r>
              <a:rPr sz="3200" spc="-35" dirty="0">
                <a:solidFill>
                  <a:srgbClr val="E0E0E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ts val="3800"/>
              </a:lnSpc>
              <a:spcBef>
                <a:spcPts val="1820"/>
              </a:spcBef>
            </a:pPr>
            <a:r>
              <a:rPr sz="3200" i="1" spc="-30" dirty="0">
                <a:solidFill>
                  <a:srgbClr val="E0E0E0"/>
                </a:solidFill>
                <a:latin typeface="Gill Sans MT"/>
                <a:cs typeface="Gill Sans MT"/>
              </a:rPr>
              <a:t>D </a:t>
            </a: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measures </a:t>
            </a:r>
            <a:r>
              <a:rPr sz="3200" spc="40" dirty="0">
                <a:solidFill>
                  <a:srgbClr val="E0E0E0"/>
                </a:solidFill>
                <a:latin typeface="Calibri"/>
                <a:cs typeface="Calibri"/>
              </a:rPr>
              <a:t>density </a:t>
            </a:r>
            <a:r>
              <a:rPr sz="3200" spc="5" dirty="0">
                <a:solidFill>
                  <a:srgbClr val="E0E0E0"/>
                </a:solidFill>
                <a:latin typeface="Calibri"/>
                <a:cs typeface="Calibri"/>
              </a:rPr>
              <a:t>of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microsurface</a:t>
            </a:r>
            <a:r>
              <a:rPr sz="3200" spc="-4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E0E0E0"/>
                </a:solidFill>
                <a:latin typeface="Calibri"/>
                <a:cs typeface="Calibri"/>
              </a:rPr>
              <a:t>area  </a:t>
            </a:r>
            <a:r>
              <a:rPr sz="3200" spc="35" dirty="0">
                <a:solidFill>
                  <a:srgbClr val="E0E0E0"/>
                </a:solidFill>
                <a:latin typeface="Calibri"/>
                <a:cs typeface="Calibri"/>
              </a:rPr>
              <a:t>with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respect </a:t>
            </a: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to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microsurface </a:t>
            </a:r>
            <a:r>
              <a:rPr sz="3200" spc="35" dirty="0">
                <a:solidFill>
                  <a:srgbClr val="E0E0E0"/>
                </a:solidFill>
                <a:latin typeface="Calibri"/>
                <a:cs typeface="Calibri"/>
              </a:rPr>
              <a:t>normal</a:t>
            </a:r>
            <a:r>
              <a:rPr sz="3200" spc="-39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E0E0E0"/>
                </a:solidFill>
                <a:latin typeface="Calibri"/>
                <a:cs typeface="Calibri"/>
              </a:rPr>
              <a:t>m</a:t>
            </a:r>
            <a:r>
              <a:rPr sz="3200" spc="-20" dirty="0">
                <a:solidFill>
                  <a:srgbClr val="E0E0E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  <a:p>
            <a:pPr marL="12700" marR="264160">
              <a:lnSpc>
                <a:spcPts val="3800"/>
              </a:lnSpc>
              <a:spcBef>
                <a:spcPts val="2300"/>
              </a:spcBef>
            </a:pPr>
            <a:r>
              <a:rPr sz="3200" i="1" spc="55" dirty="0">
                <a:solidFill>
                  <a:srgbClr val="E0E0E0"/>
                </a:solidFill>
                <a:latin typeface="Gill Sans MT"/>
                <a:cs typeface="Gill Sans MT"/>
              </a:rPr>
              <a:t>G </a:t>
            </a: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measures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the </a:t>
            </a:r>
            <a:r>
              <a:rPr sz="3200" spc="15" dirty="0">
                <a:solidFill>
                  <a:srgbClr val="E0E0E0"/>
                </a:solidFill>
                <a:latin typeface="Calibri"/>
                <a:cs typeface="Calibri"/>
              </a:rPr>
              <a:t>fraction </a:t>
            </a:r>
            <a:r>
              <a:rPr sz="3200" spc="5" dirty="0">
                <a:solidFill>
                  <a:srgbClr val="E0E0E0"/>
                </a:solidFill>
                <a:latin typeface="Calibri"/>
                <a:cs typeface="Calibri"/>
              </a:rPr>
              <a:t>of </a:t>
            </a:r>
            <a:r>
              <a:rPr sz="3200" spc="50" dirty="0">
                <a:solidFill>
                  <a:srgbClr val="E0E0E0"/>
                </a:solidFill>
                <a:latin typeface="Calibri"/>
                <a:cs typeface="Calibri"/>
              </a:rPr>
              <a:t>points </a:t>
            </a:r>
            <a:r>
              <a:rPr sz="3200" spc="35" dirty="0">
                <a:solidFill>
                  <a:srgbClr val="E0E0E0"/>
                </a:solidFill>
                <a:latin typeface="Calibri"/>
                <a:cs typeface="Calibri"/>
              </a:rPr>
              <a:t>with 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microsurface </a:t>
            </a:r>
            <a:r>
              <a:rPr sz="3200" spc="35" dirty="0">
                <a:solidFill>
                  <a:srgbClr val="E0E0E0"/>
                </a:solidFill>
                <a:latin typeface="Calibri"/>
                <a:cs typeface="Calibri"/>
              </a:rPr>
              <a:t>normal </a:t>
            </a:r>
            <a:r>
              <a:rPr sz="3200" b="1" spc="105" dirty="0">
                <a:solidFill>
                  <a:srgbClr val="E0E0E0"/>
                </a:solidFill>
                <a:latin typeface="Calibri"/>
                <a:cs typeface="Calibri"/>
              </a:rPr>
              <a:t>m </a:t>
            </a: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that </a:t>
            </a:r>
            <a:r>
              <a:rPr sz="3200" spc="-30" dirty="0">
                <a:solidFill>
                  <a:srgbClr val="E0E0E0"/>
                </a:solidFill>
                <a:latin typeface="Calibri"/>
                <a:cs typeface="Calibri"/>
              </a:rPr>
              <a:t>are</a:t>
            </a:r>
            <a:r>
              <a:rPr sz="3200" spc="-49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lang="en-US" sz="3200" spc="-490" dirty="0" smtClean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10" dirty="0" smtClean="0">
                <a:solidFill>
                  <a:srgbClr val="E0E0E0"/>
                </a:solidFill>
                <a:latin typeface="Calibri"/>
                <a:cs typeface="Calibri"/>
              </a:rPr>
              <a:t>visible</a:t>
            </a: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435943" y="8345910"/>
            <a:ext cx="1430655" cy="577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i="1" spc="100" dirty="0">
                <a:solidFill>
                  <a:srgbClr val="E0E0E0"/>
                </a:solidFill>
                <a:latin typeface="Palatino Linotype"/>
                <a:cs typeface="Palatino Linotype"/>
              </a:rPr>
              <a:t>dA</a:t>
            </a:r>
            <a:r>
              <a:rPr sz="3750" i="1" spc="150" baseline="32222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r>
              <a:rPr sz="3750" i="1" spc="-232" baseline="32222" dirty="0">
                <a:solidFill>
                  <a:srgbClr val="E0E0E0"/>
                </a:solidFill>
                <a:latin typeface="Verdana"/>
                <a:cs typeface="Verdana"/>
              </a:rPr>
              <a:t> </a:t>
            </a: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=</a:t>
            </a:r>
            <a:endParaRPr sz="3550">
              <a:latin typeface="Tahoma"/>
              <a:cs typeface="Tahom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003102" y="8345910"/>
            <a:ext cx="2801620" cy="61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i="1" spc="114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spc="114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114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114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819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i="1" spc="-114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i="1" spc="-114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spc="-172" baseline="-12222" dirty="0">
                <a:solidFill>
                  <a:srgbClr val="E0E0E0"/>
                </a:solidFill>
                <a:latin typeface="Verdana"/>
                <a:cs typeface="Verdana"/>
              </a:rPr>
              <a:t>m </a:t>
            </a:r>
            <a:r>
              <a:rPr sz="3550" i="1" spc="100" dirty="0">
                <a:solidFill>
                  <a:srgbClr val="E0E0E0"/>
                </a:solidFill>
                <a:latin typeface="Palatino Linotype"/>
                <a:cs typeface="Palatino Linotype"/>
              </a:rPr>
              <a:t>dA</a:t>
            </a:r>
            <a:endParaRPr sz="35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07100"/>
            <a:ext cx="13004800" cy="3746500"/>
          </a:xfrm>
          <a:custGeom>
            <a:avLst/>
            <a:gdLst/>
            <a:ahLst/>
            <a:cxnLst/>
            <a:rect l="l" t="t" r="r" b="b"/>
            <a:pathLst>
              <a:path w="13004800" h="3746500">
                <a:moveTo>
                  <a:pt x="540429" y="215900"/>
                </a:moveTo>
                <a:lnTo>
                  <a:pt x="435628" y="215900"/>
                </a:lnTo>
                <a:lnTo>
                  <a:pt x="381226" y="228600"/>
                </a:lnTo>
                <a:lnTo>
                  <a:pt x="334110" y="241300"/>
                </a:lnTo>
                <a:lnTo>
                  <a:pt x="242933" y="292100"/>
                </a:lnTo>
                <a:lnTo>
                  <a:pt x="197344" y="304800"/>
                </a:lnTo>
                <a:lnTo>
                  <a:pt x="150738" y="330200"/>
                </a:lnTo>
                <a:lnTo>
                  <a:pt x="102349" y="342900"/>
                </a:lnTo>
                <a:lnTo>
                  <a:pt x="51416" y="355600"/>
                </a:lnTo>
                <a:lnTo>
                  <a:pt x="0" y="355600"/>
                </a:lnTo>
                <a:lnTo>
                  <a:pt x="0" y="3746500"/>
                </a:lnTo>
                <a:lnTo>
                  <a:pt x="13004800" y="3746500"/>
                </a:lnTo>
                <a:lnTo>
                  <a:pt x="13004800" y="609600"/>
                </a:lnTo>
                <a:lnTo>
                  <a:pt x="13003303" y="596900"/>
                </a:lnTo>
                <a:lnTo>
                  <a:pt x="12982779" y="558800"/>
                </a:lnTo>
                <a:lnTo>
                  <a:pt x="12977731" y="546100"/>
                </a:lnTo>
                <a:lnTo>
                  <a:pt x="8694069" y="546100"/>
                </a:lnTo>
                <a:lnTo>
                  <a:pt x="8640664" y="533400"/>
                </a:lnTo>
                <a:lnTo>
                  <a:pt x="7266678" y="533400"/>
                </a:lnTo>
                <a:lnTo>
                  <a:pt x="7216695" y="520700"/>
                </a:lnTo>
                <a:lnTo>
                  <a:pt x="7171540" y="495300"/>
                </a:lnTo>
                <a:lnTo>
                  <a:pt x="1058241" y="495300"/>
                </a:lnTo>
                <a:lnTo>
                  <a:pt x="1009595" y="469900"/>
                </a:lnTo>
                <a:lnTo>
                  <a:pt x="963873" y="457200"/>
                </a:lnTo>
                <a:lnTo>
                  <a:pt x="920727" y="431800"/>
                </a:lnTo>
                <a:lnTo>
                  <a:pt x="879808" y="406400"/>
                </a:lnTo>
                <a:lnTo>
                  <a:pt x="840769" y="368300"/>
                </a:lnTo>
                <a:lnTo>
                  <a:pt x="803262" y="342900"/>
                </a:lnTo>
                <a:lnTo>
                  <a:pt x="766939" y="317500"/>
                </a:lnTo>
                <a:lnTo>
                  <a:pt x="726733" y="292100"/>
                </a:lnTo>
                <a:lnTo>
                  <a:pt x="683719" y="266700"/>
                </a:lnTo>
                <a:lnTo>
                  <a:pt x="638158" y="254000"/>
                </a:lnTo>
                <a:lnTo>
                  <a:pt x="590307" y="228600"/>
                </a:lnTo>
                <a:lnTo>
                  <a:pt x="540429" y="215900"/>
                </a:lnTo>
                <a:close/>
              </a:path>
              <a:path w="13004800" h="3746500">
                <a:moveTo>
                  <a:pt x="9618137" y="203200"/>
                </a:moveTo>
                <a:lnTo>
                  <a:pt x="9567112" y="203200"/>
                </a:lnTo>
                <a:lnTo>
                  <a:pt x="9515019" y="215900"/>
                </a:lnTo>
                <a:lnTo>
                  <a:pt x="9461466" y="215900"/>
                </a:lnTo>
                <a:lnTo>
                  <a:pt x="9406059" y="228600"/>
                </a:lnTo>
                <a:lnTo>
                  <a:pt x="9354193" y="254000"/>
                </a:lnTo>
                <a:lnTo>
                  <a:pt x="9305118" y="266700"/>
                </a:lnTo>
                <a:lnTo>
                  <a:pt x="9258442" y="279400"/>
                </a:lnTo>
                <a:lnTo>
                  <a:pt x="9213773" y="304800"/>
                </a:lnTo>
                <a:lnTo>
                  <a:pt x="9170719" y="317500"/>
                </a:lnTo>
                <a:lnTo>
                  <a:pt x="9128887" y="342900"/>
                </a:lnTo>
                <a:lnTo>
                  <a:pt x="9047321" y="393700"/>
                </a:lnTo>
                <a:lnTo>
                  <a:pt x="9012762" y="419100"/>
                </a:lnTo>
                <a:lnTo>
                  <a:pt x="8975201" y="444500"/>
                </a:lnTo>
                <a:lnTo>
                  <a:pt x="8934768" y="469900"/>
                </a:lnTo>
                <a:lnTo>
                  <a:pt x="8891593" y="495300"/>
                </a:lnTo>
                <a:lnTo>
                  <a:pt x="8845805" y="520700"/>
                </a:lnTo>
                <a:lnTo>
                  <a:pt x="8797535" y="533400"/>
                </a:lnTo>
                <a:lnTo>
                  <a:pt x="8746913" y="546100"/>
                </a:lnTo>
                <a:lnTo>
                  <a:pt x="12977731" y="546100"/>
                </a:lnTo>
                <a:lnTo>
                  <a:pt x="12967635" y="520700"/>
                </a:lnTo>
                <a:lnTo>
                  <a:pt x="10771679" y="520700"/>
                </a:lnTo>
                <a:lnTo>
                  <a:pt x="10629068" y="482600"/>
                </a:lnTo>
                <a:lnTo>
                  <a:pt x="10581005" y="457200"/>
                </a:lnTo>
                <a:lnTo>
                  <a:pt x="10538109" y="431800"/>
                </a:lnTo>
                <a:lnTo>
                  <a:pt x="10494459" y="406400"/>
                </a:lnTo>
                <a:lnTo>
                  <a:pt x="10448476" y="381000"/>
                </a:lnTo>
                <a:lnTo>
                  <a:pt x="10132399" y="381000"/>
                </a:lnTo>
                <a:lnTo>
                  <a:pt x="10080569" y="368300"/>
                </a:lnTo>
                <a:lnTo>
                  <a:pt x="10033589" y="355600"/>
                </a:lnTo>
                <a:lnTo>
                  <a:pt x="9989974" y="342900"/>
                </a:lnTo>
                <a:lnTo>
                  <a:pt x="9948237" y="330200"/>
                </a:lnTo>
                <a:lnTo>
                  <a:pt x="9906892" y="304800"/>
                </a:lnTo>
                <a:lnTo>
                  <a:pt x="9864453" y="279400"/>
                </a:lnTo>
                <a:lnTo>
                  <a:pt x="9819432" y="254000"/>
                </a:lnTo>
                <a:lnTo>
                  <a:pt x="9618137" y="203200"/>
                </a:lnTo>
                <a:close/>
              </a:path>
              <a:path w="13004800" h="3746500">
                <a:moveTo>
                  <a:pt x="8122986" y="292100"/>
                </a:moveTo>
                <a:lnTo>
                  <a:pt x="8016921" y="292100"/>
                </a:lnTo>
                <a:lnTo>
                  <a:pt x="7967723" y="304800"/>
                </a:lnTo>
                <a:lnTo>
                  <a:pt x="7918362" y="330200"/>
                </a:lnTo>
                <a:lnTo>
                  <a:pt x="7872111" y="342900"/>
                </a:lnTo>
                <a:lnTo>
                  <a:pt x="7825727" y="368300"/>
                </a:lnTo>
                <a:lnTo>
                  <a:pt x="7777807" y="381000"/>
                </a:lnTo>
                <a:lnTo>
                  <a:pt x="7726947" y="393700"/>
                </a:lnTo>
                <a:lnTo>
                  <a:pt x="7670503" y="393700"/>
                </a:lnTo>
                <a:lnTo>
                  <a:pt x="7561719" y="419100"/>
                </a:lnTo>
                <a:lnTo>
                  <a:pt x="7509217" y="444500"/>
                </a:lnTo>
                <a:lnTo>
                  <a:pt x="7462147" y="457200"/>
                </a:lnTo>
                <a:lnTo>
                  <a:pt x="7371996" y="508000"/>
                </a:lnTo>
                <a:lnTo>
                  <a:pt x="7322653" y="520700"/>
                </a:lnTo>
                <a:lnTo>
                  <a:pt x="7266678" y="533400"/>
                </a:lnTo>
                <a:lnTo>
                  <a:pt x="8640664" y="533400"/>
                </a:lnTo>
                <a:lnTo>
                  <a:pt x="8589350" y="520700"/>
                </a:lnTo>
                <a:lnTo>
                  <a:pt x="8539942" y="495300"/>
                </a:lnTo>
                <a:lnTo>
                  <a:pt x="8492255" y="469900"/>
                </a:lnTo>
                <a:lnTo>
                  <a:pt x="8446106" y="457200"/>
                </a:lnTo>
                <a:lnTo>
                  <a:pt x="8401309" y="431800"/>
                </a:lnTo>
                <a:lnTo>
                  <a:pt x="8272292" y="355600"/>
                </a:lnTo>
                <a:lnTo>
                  <a:pt x="8225331" y="330200"/>
                </a:lnTo>
                <a:lnTo>
                  <a:pt x="8175209" y="304800"/>
                </a:lnTo>
                <a:lnTo>
                  <a:pt x="8122986" y="292100"/>
                </a:lnTo>
                <a:close/>
              </a:path>
              <a:path w="13004800" h="3746500">
                <a:moveTo>
                  <a:pt x="11439128" y="114300"/>
                </a:moveTo>
                <a:lnTo>
                  <a:pt x="11386606" y="114300"/>
                </a:lnTo>
                <a:lnTo>
                  <a:pt x="11337499" y="127000"/>
                </a:lnTo>
                <a:lnTo>
                  <a:pt x="11294813" y="152400"/>
                </a:lnTo>
                <a:lnTo>
                  <a:pt x="11257686" y="190500"/>
                </a:lnTo>
                <a:lnTo>
                  <a:pt x="11225253" y="215900"/>
                </a:lnTo>
                <a:lnTo>
                  <a:pt x="11155465" y="292100"/>
                </a:lnTo>
                <a:lnTo>
                  <a:pt x="11120189" y="330200"/>
                </a:lnTo>
                <a:lnTo>
                  <a:pt x="11083778" y="368300"/>
                </a:lnTo>
                <a:lnTo>
                  <a:pt x="11045575" y="393700"/>
                </a:lnTo>
                <a:lnTo>
                  <a:pt x="11004920" y="431800"/>
                </a:lnTo>
                <a:lnTo>
                  <a:pt x="10961155" y="457200"/>
                </a:lnTo>
                <a:lnTo>
                  <a:pt x="10913616" y="495300"/>
                </a:lnTo>
                <a:lnTo>
                  <a:pt x="10818959" y="520700"/>
                </a:lnTo>
                <a:lnTo>
                  <a:pt x="12967635" y="520700"/>
                </a:lnTo>
                <a:lnTo>
                  <a:pt x="12962587" y="508000"/>
                </a:lnTo>
                <a:lnTo>
                  <a:pt x="12942499" y="469900"/>
                </a:lnTo>
                <a:lnTo>
                  <a:pt x="12937445" y="457200"/>
                </a:lnTo>
                <a:lnTo>
                  <a:pt x="11834684" y="457200"/>
                </a:lnTo>
                <a:lnTo>
                  <a:pt x="11792195" y="444500"/>
                </a:lnTo>
                <a:lnTo>
                  <a:pt x="11750409" y="406400"/>
                </a:lnTo>
                <a:lnTo>
                  <a:pt x="11714076" y="368300"/>
                </a:lnTo>
                <a:lnTo>
                  <a:pt x="11681615" y="330200"/>
                </a:lnTo>
                <a:lnTo>
                  <a:pt x="11651441" y="292100"/>
                </a:lnTo>
                <a:lnTo>
                  <a:pt x="11621975" y="254000"/>
                </a:lnTo>
                <a:lnTo>
                  <a:pt x="11591632" y="215900"/>
                </a:lnTo>
                <a:lnTo>
                  <a:pt x="11558832" y="177800"/>
                </a:lnTo>
                <a:lnTo>
                  <a:pt x="11526433" y="152400"/>
                </a:lnTo>
                <a:lnTo>
                  <a:pt x="11486135" y="127000"/>
                </a:lnTo>
                <a:lnTo>
                  <a:pt x="11439128" y="114300"/>
                </a:lnTo>
                <a:close/>
              </a:path>
              <a:path w="13004800" h="3746500">
                <a:moveTo>
                  <a:pt x="1563477" y="431800"/>
                </a:moveTo>
                <a:lnTo>
                  <a:pt x="1361468" y="431800"/>
                </a:lnTo>
                <a:lnTo>
                  <a:pt x="1313586" y="444500"/>
                </a:lnTo>
                <a:lnTo>
                  <a:pt x="1265222" y="469900"/>
                </a:lnTo>
                <a:lnTo>
                  <a:pt x="1163759" y="495300"/>
                </a:lnTo>
                <a:lnTo>
                  <a:pt x="3185789" y="495300"/>
                </a:lnTo>
                <a:lnTo>
                  <a:pt x="2969140" y="444500"/>
                </a:lnTo>
                <a:lnTo>
                  <a:pt x="1615268" y="444500"/>
                </a:lnTo>
                <a:lnTo>
                  <a:pt x="1563477" y="431800"/>
                </a:lnTo>
                <a:close/>
              </a:path>
              <a:path w="13004800" h="3746500">
                <a:moveTo>
                  <a:pt x="4331266" y="76200"/>
                </a:moveTo>
                <a:lnTo>
                  <a:pt x="4275175" y="88900"/>
                </a:lnTo>
                <a:lnTo>
                  <a:pt x="4170322" y="114300"/>
                </a:lnTo>
                <a:lnTo>
                  <a:pt x="4118489" y="139700"/>
                </a:lnTo>
                <a:lnTo>
                  <a:pt x="4014700" y="165100"/>
                </a:lnTo>
                <a:lnTo>
                  <a:pt x="3801161" y="165100"/>
                </a:lnTo>
                <a:lnTo>
                  <a:pt x="3749875" y="177800"/>
                </a:lnTo>
                <a:lnTo>
                  <a:pt x="3702985" y="190500"/>
                </a:lnTo>
                <a:lnTo>
                  <a:pt x="3660018" y="215900"/>
                </a:lnTo>
                <a:lnTo>
                  <a:pt x="3620500" y="241300"/>
                </a:lnTo>
                <a:lnTo>
                  <a:pt x="3583956" y="266700"/>
                </a:lnTo>
                <a:lnTo>
                  <a:pt x="3549913" y="292100"/>
                </a:lnTo>
                <a:lnTo>
                  <a:pt x="3517897" y="317500"/>
                </a:lnTo>
                <a:lnTo>
                  <a:pt x="3489215" y="355600"/>
                </a:lnTo>
                <a:lnTo>
                  <a:pt x="3456800" y="381000"/>
                </a:lnTo>
                <a:lnTo>
                  <a:pt x="3420685" y="406400"/>
                </a:lnTo>
                <a:lnTo>
                  <a:pt x="3380903" y="444500"/>
                </a:lnTo>
                <a:lnTo>
                  <a:pt x="3337490" y="469900"/>
                </a:lnTo>
                <a:lnTo>
                  <a:pt x="3290477" y="482600"/>
                </a:lnTo>
                <a:lnTo>
                  <a:pt x="3239899" y="495300"/>
                </a:lnTo>
                <a:lnTo>
                  <a:pt x="7171540" y="495300"/>
                </a:lnTo>
                <a:lnTo>
                  <a:pt x="7130045" y="469900"/>
                </a:lnTo>
                <a:lnTo>
                  <a:pt x="5525496" y="469900"/>
                </a:lnTo>
                <a:lnTo>
                  <a:pt x="5474594" y="457200"/>
                </a:lnTo>
                <a:lnTo>
                  <a:pt x="5428262" y="444500"/>
                </a:lnTo>
                <a:lnTo>
                  <a:pt x="5386186" y="419100"/>
                </a:lnTo>
                <a:lnTo>
                  <a:pt x="5348048" y="393700"/>
                </a:lnTo>
                <a:lnTo>
                  <a:pt x="5311977" y="355600"/>
                </a:lnTo>
                <a:lnTo>
                  <a:pt x="5292956" y="342900"/>
                </a:lnTo>
                <a:lnTo>
                  <a:pt x="4832435" y="342900"/>
                </a:lnTo>
                <a:lnTo>
                  <a:pt x="4780549" y="330200"/>
                </a:lnTo>
                <a:lnTo>
                  <a:pt x="4733728" y="317500"/>
                </a:lnTo>
                <a:lnTo>
                  <a:pt x="4692875" y="292100"/>
                </a:lnTo>
                <a:lnTo>
                  <a:pt x="4656616" y="254000"/>
                </a:lnTo>
                <a:lnTo>
                  <a:pt x="4623575" y="228600"/>
                </a:lnTo>
                <a:lnTo>
                  <a:pt x="4591205" y="203200"/>
                </a:lnTo>
                <a:lnTo>
                  <a:pt x="4556029" y="165100"/>
                </a:lnTo>
                <a:lnTo>
                  <a:pt x="4517854" y="139700"/>
                </a:lnTo>
                <a:lnTo>
                  <a:pt x="4476484" y="114300"/>
                </a:lnTo>
                <a:lnTo>
                  <a:pt x="4431726" y="101600"/>
                </a:lnTo>
                <a:lnTo>
                  <a:pt x="4383384" y="88900"/>
                </a:lnTo>
                <a:lnTo>
                  <a:pt x="4331266" y="76200"/>
                </a:lnTo>
                <a:close/>
              </a:path>
              <a:path w="13004800" h="3746500">
                <a:moveTo>
                  <a:pt x="6069635" y="203200"/>
                </a:moveTo>
                <a:lnTo>
                  <a:pt x="5967833" y="203200"/>
                </a:lnTo>
                <a:lnTo>
                  <a:pt x="5924435" y="228600"/>
                </a:lnTo>
                <a:lnTo>
                  <a:pt x="5886409" y="254000"/>
                </a:lnTo>
                <a:lnTo>
                  <a:pt x="5853830" y="292100"/>
                </a:lnTo>
                <a:lnTo>
                  <a:pt x="5818143" y="317500"/>
                </a:lnTo>
                <a:lnTo>
                  <a:pt x="5783551" y="355600"/>
                </a:lnTo>
                <a:lnTo>
                  <a:pt x="5748459" y="381000"/>
                </a:lnTo>
                <a:lnTo>
                  <a:pt x="5711272" y="406400"/>
                </a:lnTo>
                <a:lnTo>
                  <a:pt x="5673518" y="431800"/>
                </a:lnTo>
                <a:lnTo>
                  <a:pt x="5629099" y="457200"/>
                </a:lnTo>
                <a:lnTo>
                  <a:pt x="5579323" y="469900"/>
                </a:lnTo>
                <a:lnTo>
                  <a:pt x="7130045" y="469900"/>
                </a:lnTo>
                <a:lnTo>
                  <a:pt x="7073105" y="431800"/>
                </a:lnTo>
                <a:lnTo>
                  <a:pt x="6568436" y="431800"/>
                </a:lnTo>
                <a:lnTo>
                  <a:pt x="6516070" y="419100"/>
                </a:lnTo>
                <a:lnTo>
                  <a:pt x="6467961" y="406400"/>
                </a:lnTo>
                <a:lnTo>
                  <a:pt x="6423026" y="381000"/>
                </a:lnTo>
                <a:lnTo>
                  <a:pt x="6380182" y="355600"/>
                </a:lnTo>
                <a:lnTo>
                  <a:pt x="6341750" y="330200"/>
                </a:lnTo>
                <a:lnTo>
                  <a:pt x="6259310" y="279400"/>
                </a:lnTo>
                <a:lnTo>
                  <a:pt x="6215125" y="254000"/>
                </a:lnTo>
                <a:lnTo>
                  <a:pt x="6168843" y="228600"/>
                </a:lnTo>
                <a:lnTo>
                  <a:pt x="6120376" y="215900"/>
                </a:lnTo>
                <a:lnTo>
                  <a:pt x="6069635" y="203200"/>
                </a:lnTo>
                <a:close/>
              </a:path>
              <a:path w="13004800" h="3746500">
                <a:moveTo>
                  <a:pt x="12497676" y="0"/>
                </a:moveTo>
                <a:lnTo>
                  <a:pt x="12353524" y="0"/>
                </a:lnTo>
                <a:lnTo>
                  <a:pt x="12308616" y="12700"/>
                </a:lnTo>
                <a:lnTo>
                  <a:pt x="12260718" y="38100"/>
                </a:lnTo>
                <a:lnTo>
                  <a:pt x="12218590" y="76200"/>
                </a:lnTo>
                <a:lnTo>
                  <a:pt x="12181520" y="114300"/>
                </a:lnTo>
                <a:lnTo>
                  <a:pt x="12148795" y="152400"/>
                </a:lnTo>
                <a:lnTo>
                  <a:pt x="12119703" y="203200"/>
                </a:lnTo>
                <a:lnTo>
                  <a:pt x="12069564" y="279400"/>
                </a:lnTo>
                <a:lnTo>
                  <a:pt x="12053506" y="304800"/>
                </a:lnTo>
                <a:lnTo>
                  <a:pt x="12032985" y="342900"/>
                </a:lnTo>
                <a:lnTo>
                  <a:pt x="12008333" y="368300"/>
                </a:lnTo>
                <a:lnTo>
                  <a:pt x="11979880" y="406400"/>
                </a:lnTo>
                <a:lnTo>
                  <a:pt x="11947957" y="431800"/>
                </a:lnTo>
                <a:lnTo>
                  <a:pt x="11912896" y="444500"/>
                </a:lnTo>
                <a:lnTo>
                  <a:pt x="11875028" y="457200"/>
                </a:lnTo>
                <a:lnTo>
                  <a:pt x="12937445" y="457200"/>
                </a:lnTo>
                <a:lnTo>
                  <a:pt x="12922284" y="419100"/>
                </a:lnTo>
                <a:lnTo>
                  <a:pt x="12901714" y="381000"/>
                </a:lnTo>
                <a:lnTo>
                  <a:pt x="12882230" y="342900"/>
                </a:lnTo>
                <a:lnTo>
                  <a:pt x="12861218" y="292100"/>
                </a:lnTo>
                <a:lnTo>
                  <a:pt x="12837896" y="254000"/>
                </a:lnTo>
                <a:lnTo>
                  <a:pt x="12811483" y="203200"/>
                </a:lnTo>
                <a:lnTo>
                  <a:pt x="12781199" y="165100"/>
                </a:lnTo>
                <a:lnTo>
                  <a:pt x="12746262" y="127000"/>
                </a:lnTo>
                <a:lnTo>
                  <a:pt x="12705892" y="101600"/>
                </a:lnTo>
                <a:lnTo>
                  <a:pt x="12672389" y="76200"/>
                </a:lnTo>
                <a:lnTo>
                  <a:pt x="12633757" y="50800"/>
                </a:lnTo>
                <a:lnTo>
                  <a:pt x="12591056" y="38100"/>
                </a:lnTo>
                <a:lnTo>
                  <a:pt x="12545343" y="12700"/>
                </a:lnTo>
                <a:lnTo>
                  <a:pt x="12497676" y="0"/>
                </a:lnTo>
                <a:close/>
              </a:path>
              <a:path w="13004800" h="3746500">
                <a:moveTo>
                  <a:pt x="2412319" y="25400"/>
                </a:moveTo>
                <a:lnTo>
                  <a:pt x="2355599" y="38100"/>
                </a:lnTo>
                <a:lnTo>
                  <a:pt x="2309500" y="50800"/>
                </a:lnTo>
                <a:lnTo>
                  <a:pt x="2268048" y="76200"/>
                </a:lnTo>
                <a:lnTo>
                  <a:pt x="2230522" y="101600"/>
                </a:lnTo>
                <a:lnTo>
                  <a:pt x="2196203" y="127000"/>
                </a:lnTo>
                <a:lnTo>
                  <a:pt x="2154659" y="165100"/>
                </a:lnTo>
                <a:lnTo>
                  <a:pt x="2073716" y="241300"/>
                </a:lnTo>
                <a:lnTo>
                  <a:pt x="2033020" y="266700"/>
                </a:lnTo>
                <a:lnTo>
                  <a:pt x="1991308" y="304800"/>
                </a:lnTo>
                <a:lnTo>
                  <a:pt x="1947933" y="342900"/>
                </a:lnTo>
                <a:lnTo>
                  <a:pt x="1902246" y="368300"/>
                </a:lnTo>
                <a:lnTo>
                  <a:pt x="1863423" y="393700"/>
                </a:lnTo>
                <a:lnTo>
                  <a:pt x="1820160" y="419100"/>
                </a:lnTo>
                <a:lnTo>
                  <a:pt x="1772802" y="431800"/>
                </a:lnTo>
                <a:lnTo>
                  <a:pt x="1721690" y="444500"/>
                </a:lnTo>
                <a:lnTo>
                  <a:pt x="2969140" y="444500"/>
                </a:lnTo>
                <a:lnTo>
                  <a:pt x="2916849" y="431800"/>
                </a:lnTo>
                <a:lnTo>
                  <a:pt x="2868228" y="406400"/>
                </a:lnTo>
                <a:lnTo>
                  <a:pt x="2824740" y="393700"/>
                </a:lnTo>
                <a:lnTo>
                  <a:pt x="2787846" y="368300"/>
                </a:lnTo>
                <a:lnTo>
                  <a:pt x="2748880" y="330200"/>
                </a:lnTo>
                <a:lnTo>
                  <a:pt x="2713602" y="292100"/>
                </a:lnTo>
                <a:lnTo>
                  <a:pt x="2680559" y="254000"/>
                </a:lnTo>
                <a:lnTo>
                  <a:pt x="2648296" y="203200"/>
                </a:lnTo>
                <a:lnTo>
                  <a:pt x="2615359" y="165100"/>
                </a:lnTo>
                <a:lnTo>
                  <a:pt x="2580293" y="127000"/>
                </a:lnTo>
                <a:lnTo>
                  <a:pt x="2541644" y="88900"/>
                </a:lnTo>
                <a:lnTo>
                  <a:pt x="2504370" y="63500"/>
                </a:lnTo>
                <a:lnTo>
                  <a:pt x="2461585" y="38100"/>
                </a:lnTo>
                <a:lnTo>
                  <a:pt x="2412319" y="25400"/>
                </a:lnTo>
                <a:close/>
              </a:path>
              <a:path w="13004800" h="3746500">
                <a:moveTo>
                  <a:pt x="6917641" y="355600"/>
                </a:moveTo>
                <a:lnTo>
                  <a:pt x="6866719" y="355600"/>
                </a:lnTo>
                <a:lnTo>
                  <a:pt x="6817191" y="368300"/>
                </a:lnTo>
                <a:lnTo>
                  <a:pt x="6770404" y="381000"/>
                </a:lnTo>
                <a:lnTo>
                  <a:pt x="6724688" y="406400"/>
                </a:lnTo>
                <a:lnTo>
                  <a:pt x="6675259" y="419100"/>
                </a:lnTo>
                <a:lnTo>
                  <a:pt x="6622911" y="431800"/>
                </a:lnTo>
                <a:lnTo>
                  <a:pt x="7073105" y="431800"/>
                </a:lnTo>
                <a:lnTo>
                  <a:pt x="7054249" y="419100"/>
                </a:lnTo>
                <a:lnTo>
                  <a:pt x="7014078" y="381000"/>
                </a:lnTo>
                <a:lnTo>
                  <a:pt x="6968613" y="368300"/>
                </a:lnTo>
                <a:lnTo>
                  <a:pt x="6917641" y="355600"/>
                </a:lnTo>
                <a:close/>
              </a:path>
              <a:path w="13004800" h="3746500">
                <a:moveTo>
                  <a:pt x="10346683" y="355600"/>
                </a:moveTo>
                <a:lnTo>
                  <a:pt x="10294631" y="355600"/>
                </a:lnTo>
                <a:lnTo>
                  <a:pt x="10242550" y="368300"/>
                </a:lnTo>
                <a:lnTo>
                  <a:pt x="10190567" y="368300"/>
                </a:lnTo>
                <a:lnTo>
                  <a:pt x="10132399" y="381000"/>
                </a:lnTo>
                <a:lnTo>
                  <a:pt x="10448476" y="381000"/>
                </a:lnTo>
                <a:lnTo>
                  <a:pt x="10346683" y="355600"/>
                </a:lnTo>
                <a:close/>
              </a:path>
              <a:path w="13004800" h="3746500">
                <a:moveTo>
                  <a:pt x="5129586" y="279400"/>
                </a:moveTo>
                <a:lnTo>
                  <a:pt x="5077171" y="279400"/>
                </a:lnTo>
                <a:lnTo>
                  <a:pt x="5026242" y="292100"/>
                </a:lnTo>
                <a:lnTo>
                  <a:pt x="4974121" y="317500"/>
                </a:lnTo>
                <a:lnTo>
                  <a:pt x="4880035" y="342900"/>
                </a:lnTo>
                <a:lnTo>
                  <a:pt x="5292956" y="342900"/>
                </a:lnTo>
                <a:lnTo>
                  <a:pt x="5273934" y="330200"/>
                </a:lnTo>
                <a:lnTo>
                  <a:pt x="5232477" y="304800"/>
                </a:lnTo>
                <a:lnTo>
                  <a:pt x="5186163" y="292100"/>
                </a:lnTo>
                <a:lnTo>
                  <a:pt x="5129586" y="279400"/>
                </a:lnTo>
                <a:close/>
              </a:path>
            </a:pathLst>
          </a:custGeom>
          <a:solidFill>
            <a:srgbClr val="393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94656"/>
            <a:ext cx="13004800" cy="610870"/>
          </a:xfrm>
          <a:custGeom>
            <a:avLst/>
            <a:gdLst/>
            <a:ahLst/>
            <a:cxnLst/>
            <a:rect l="l" t="t" r="r" b="b"/>
            <a:pathLst>
              <a:path w="13004800" h="610870">
                <a:moveTo>
                  <a:pt x="0" y="363921"/>
                </a:moveTo>
                <a:lnTo>
                  <a:pt x="51418" y="361937"/>
                </a:lnTo>
                <a:lnTo>
                  <a:pt x="102351" y="351945"/>
                </a:lnTo>
                <a:lnTo>
                  <a:pt x="150739" y="335976"/>
                </a:lnTo>
                <a:lnTo>
                  <a:pt x="197345" y="315957"/>
                </a:lnTo>
                <a:lnTo>
                  <a:pt x="242934" y="293812"/>
                </a:lnTo>
                <a:lnTo>
                  <a:pt x="288268" y="271468"/>
                </a:lnTo>
                <a:lnTo>
                  <a:pt x="334111" y="250849"/>
                </a:lnTo>
                <a:lnTo>
                  <a:pt x="381226" y="233880"/>
                </a:lnTo>
                <a:lnTo>
                  <a:pt x="435629" y="222471"/>
                </a:lnTo>
                <a:lnTo>
                  <a:pt x="488784" y="220453"/>
                </a:lnTo>
                <a:lnTo>
                  <a:pt x="540431" y="226401"/>
                </a:lnTo>
                <a:lnTo>
                  <a:pt x="590309" y="238890"/>
                </a:lnTo>
                <a:lnTo>
                  <a:pt x="638159" y="256496"/>
                </a:lnTo>
                <a:lnTo>
                  <a:pt x="683721" y="277796"/>
                </a:lnTo>
                <a:lnTo>
                  <a:pt x="726734" y="301364"/>
                </a:lnTo>
                <a:lnTo>
                  <a:pt x="766940" y="325777"/>
                </a:lnTo>
                <a:lnTo>
                  <a:pt x="803263" y="350383"/>
                </a:lnTo>
                <a:lnTo>
                  <a:pt x="840770" y="377900"/>
                </a:lnTo>
                <a:lnTo>
                  <a:pt x="879809" y="406498"/>
                </a:lnTo>
                <a:lnTo>
                  <a:pt x="920728" y="434349"/>
                </a:lnTo>
                <a:lnTo>
                  <a:pt x="963874" y="459624"/>
                </a:lnTo>
                <a:lnTo>
                  <a:pt x="1009596" y="480493"/>
                </a:lnTo>
                <a:lnTo>
                  <a:pt x="1058241" y="495127"/>
                </a:lnTo>
                <a:lnTo>
                  <a:pt x="1110158" y="501697"/>
                </a:lnTo>
                <a:lnTo>
                  <a:pt x="1163760" y="498276"/>
                </a:lnTo>
                <a:lnTo>
                  <a:pt x="1215364" y="486757"/>
                </a:lnTo>
                <a:lnTo>
                  <a:pt x="1265223" y="471117"/>
                </a:lnTo>
                <a:lnTo>
                  <a:pt x="1313588" y="455330"/>
                </a:lnTo>
                <a:lnTo>
                  <a:pt x="1361469" y="442815"/>
                </a:lnTo>
                <a:lnTo>
                  <a:pt x="1409659" y="435024"/>
                </a:lnTo>
                <a:lnTo>
                  <a:pt x="1458994" y="432550"/>
                </a:lnTo>
                <a:lnTo>
                  <a:pt x="1510312" y="435988"/>
                </a:lnTo>
                <a:lnTo>
                  <a:pt x="1563478" y="443404"/>
                </a:lnTo>
                <a:lnTo>
                  <a:pt x="1615268" y="450340"/>
                </a:lnTo>
                <a:lnTo>
                  <a:pt x="1667425" y="454374"/>
                </a:lnTo>
                <a:lnTo>
                  <a:pt x="1721691" y="453082"/>
                </a:lnTo>
                <a:lnTo>
                  <a:pt x="1772803" y="443040"/>
                </a:lnTo>
                <a:lnTo>
                  <a:pt x="1820161" y="424451"/>
                </a:lnTo>
                <a:lnTo>
                  <a:pt x="1863424" y="401045"/>
                </a:lnTo>
                <a:lnTo>
                  <a:pt x="1902248" y="376552"/>
                </a:lnTo>
                <a:lnTo>
                  <a:pt x="1947935" y="344939"/>
                </a:lnTo>
                <a:lnTo>
                  <a:pt x="1991309" y="311810"/>
                </a:lnTo>
                <a:lnTo>
                  <a:pt x="2033020" y="277603"/>
                </a:lnTo>
                <a:lnTo>
                  <a:pt x="2073717" y="242757"/>
                </a:lnTo>
                <a:lnTo>
                  <a:pt x="2114047" y="207710"/>
                </a:lnTo>
                <a:lnTo>
                  <a:pt x="2154659" y="172901"/>
                </a:lnTo>
                <a:lnTo>
                  <a:pt x="2196203" y="138769"/>
                </a:lnTo>
                <a:lnTo>
                  <a:pt x="2230523" y="111662"/>
                </a:lnTo>
                <a:lnTo>
                  <a:pt x="2268049" y="84824"/>
                </a:lnTo>
                <a:lnTo>
                  <a:pt x="2309502" y="61261"/>
                </a:lnTo>
                <a:lnTo>
                  <a:pt x="2355602" y="43977"/>
                </a:lnTo>
                <a:lnTo>
                  <a:pt x="2412321" y="37795"/>
                </a:lnTo>
                <a:lnTo>
                  <a:pt x="2461587" y="48663"/>
                </a:lnTo>
                <a:lnTo>
                  <a:pt x="2504371" y="71294"/>
                </a:lnTo>
                <a:lnTo>
                  <a:pt x="2541645" y="100403"/>
                </a:lnTo>
                <a:lnTo>
                  <a:pt x="2580294" y="137263"/>
                </a:lnTo>
                <a:lnTo>
                  <a:pt x="2615360" y="175602"/>
                </a:lnTo>
                <a:lnTo>
                  <a:pt x="2648297" y="214824"/>
                </a:lnTo>
                <a:lnTo>
                  <a:pt x="2680561" y="254336"/>
                </a:lnTo>
                <a:lnTo>
                  <a:pt x="2713604" y="293544"/>
                </a:lnTo>
                <a:lnTo>
                  <a:pt x="2748882" y="331851"/>
                </a:lnTo>
                <a:lnTo>
                  <a:pt x="2787848" y="368665"/>
                </a:lnTo>
                <a:lnTo>
                  <a:pt x="2824741" y="395454"/>
                </a:lnTo>
                <a:lnTo>
                  <a:pt x="2868229" y="418559"/>
                </a:lnTo>
                <a:lnTo>
                  <a:pt x="2916849" y="438306"/>
                </a:lnTo>
                <a:lnTo>
                  <a:pt x="2969141" y="455023"/>
                </a:lnTo>
                <a:lnTo>
                  <a:pt x="3023643" y="469040"/>
                </a:lnTo>
                <a:lnTo>
                  <a:pt x="3078893" y="480684"/>
                </a:lnTo>
                <a:lnTo>
                  <a:pt x="3133429" y="490284"/>
                </a:lnTo>
                <a:lnTo>
                  <a:pt x="3185791" y="498167"/>
                </a:lnTo>
                <a:lnTo>
                  <a:pt x="3239901" y="499738"/>
                </a:lnTo>
                <a:lnTo>
                  <a:pt x="3290479" y="490289"/>
                </a:lnTo>
                <a:lnTo>
                  <a:pt x="3337492" y="472083"/>
                </a:lnTo>
                <a:lnTo>
                  <a:pt x="3380905" y="447383"/>
                </a:lnTo>
                <a:lnTo>
                  <a:pt x="3420687" y="418449"/>
                </a:lnTo>
                <a:lnTo>
                  <a:pt x="3456801" y="387546"/>
                </a:lnTo>
                <a:lnTo>
                  <a:pt x="3489216" y="356934"/>
                </a:lnTo>
                <a:lnTo>
                  <a:pt x="3517898" y="328876"/>
                </a:lnTo>
                <a:lnTo>
                  <a:pt x="3549914" y="298955"/>
                </a:lnTo>
                <a:lnTo>
                  <a:pt x="3583957" y="270250"/>
                </a:lnTo>
                <a:lnTo>
                  <a:pt x="3620501" y="243609"/>
                </a:lnTo>
                <a:lnTo>
                  <a:pt x="3660019" y="219878"/>
                </a:lnTo>
                <a:lnTo>
                  <a:pt x="3702986" y="199905"/>
                </a:lnTo>
                <a:lnTo>
                  <a:pt x="3749876" y="184536"/>
                </a:lnTo>
                <a:lnTo>
                  <a:pt x="3801162" y="174620"/>
                </a:lnTo>
                <a:lnTo>
                  <a:pt x="3857319" y="171002"/>
                </a:lnTo>
                <a:lnTo>
                  <a:pt x="3910085" y="170856"/>
                </a:lnTo>
                <a:lnTo>
                  <a:pt x="3962709" y="169559"/>
                </a:lnTo>
                <a:lnTo>
                  <a:pt x="4014702" y="165249"/>
                </a:lnTo>
                <a:lnTo>
                  <a:pt x="4065575" y="156067"/>
                </a:lnTo>
                <a:lnTo>
                  <a:pt x="4118490" y="141591"/>
                </a:lnTo>
                <a:lnTo>
                  <a:pt x="4170323" y="125528"/>
                </a:lnTo>
                <a:lnTo>
                  <a:pt x="4222182" y="109577"/>
                </a:lnTo>
                <a:lnTo>
                  <a:pt x="4275176" y="95437"/>
                </a:lnTo>
                <a:lnTo>
                  <a:pt x="4331267" y="87948"/>
                </a:lnTo>
                <a:lnTo>
                  <a:pt x="4383385" y="91481"/>
                </a:lnTo>
                <a:lnTo>
                  <a:pt x="4431726" y="104071"/>
                </a:lnTo>
                <a:lnTo>
                  <a:pt x="4476485" y="123756"/>
                </a:lnTo>
                <a:lnTo>
                  <a:pt x="4517855" y="148572"/>
                </a:lnTo>
                <a:lnTo>
                  <a:pt x="4556030" y="176556"/>
                </a:lnTo>
                <a:lnTo>
                  <a:pt x="4591206" y="205744"/>
                </a:lnTo>
                <a:lnTo>
                  <a:pt x="4623577" y="234172"/>
                </a:lnTo>
                <a:lnTo>
                  <a:pt x="4656617" y="263754"/>
                </a:lnTo>
                <a:lnTo>
                  <a:pt x="4692876" y="293714"/>
                </a:lnTo>
                <a:lnTo>
                  <a:pt x="4733729" y="320252"/>
                </a:lnTo>
                <a:lnTo>
                  <a:pt x="4780550" y="339569"/>
                </a:lnTo>
                <a:lnTo>
                  <a:pt x="4832436" y="348352"/>
                </a:lnTo>
                <a:lnTo>
                  <a:pt x="4880037" y="345473"/>
                </a:lnTo>
                <a:lnTo>
                  <a:pt x="4926288" y="334410"/>
                </a:lnTo>
                <a:lnTo>
                  <a:pt x="4974124" y="318640"/>
                </a:lnTo>
                <a:lnTo>
                  <a:pt x="5026243" y="301286"/>
                </a:lnTo>
                <a:lnTo>
                  <a:pt x="5077172" y="288745"/>
                </a:lnTo>
                <a:lnTo>
                  <a:pt x="5129587" y="285266"/>
                </a:lnTo>
                <a:lnTo>
                  <a:pt x="5186164" y="295094"/>
                </a:lnTo>
                <a:lnTo>
                  <a:pt x="5232479" y="313938"/>
                </a:lnTo>
                <a:lnTo>
                  <a:pt x="5273937" y="338775"/>
                </a:lnTo>
                <a:lnTo>
                  <a:pt x="5311980" y="366442"/>
                </a:lnTo>
                <a:lnTo>
                  <a:pt x="5348051" y="393773"/>
                </a:lnTo>
                <a:lnTo>
                  <a:pt x="5386187" y="420685"/>
                </a:lnTo>
                <a:lnTo>
                  <a:pt x="5428263" y="446141"/>
                </a:lnTo>
                <a:lnTo>
                  <a:pt x="5474594" y="467121"/>
                </a:lnTo>
                <a:lnTo>
                  <a:pt x="5525496" y="480603"/>
                </a:lnTo>
                <a:lnTo>
                  <a:pt x="5579324" y="480672"/>
                </a:lnTo>
                <a:lnTo>
                  <a:pt x="5629100" y="466477"/>
                </a:lnTo>
                <a:lnTo>
                  <a:pt x="5673519" y="443620"/>
                </a:lnTo>
                <a:lnTo>
                  <a:pt x="5711273" y="417700"/>
                </a:lnTo>
                <a:lnTo>
                  <a:pt x="5748460" y="387573"/>
                </a:lnTo>
                <a:lnTo>
                  <a:pt x="5783552" y="356217"/>
                </a:lnTo>
                <a:lnTo>
                  <a:pt x="5818144" y="324554"/>
                </a:lnTo>
                <a:lnTo>
                  <a:pt x="5853831" y="293506"/>
                </a:lnTo>
                <a:lnTo>
                  <a:pt x="5886411" y="266345"/>
                </a:lnTo>
                <a:lnTo>
                  <a:pt x="5924437" y="238277"/>
                </a:lnTo>
                <a:lnTo>
                  <a:pt x="5967835" y="215357"/>
                </a:lnTo>
                <a:lnTo>
                  <a:pt x="6016531" y="203641"/>
                </a:lnTo>
                <a:lnTo>
                  <a:pt x="6069636" y="204958"/>
                </a:lnTo>
                <a:lnTo>
                  <a:pt x="6120378" y="216147"/>
                </a:lnTo>
                <a:lnTo>
                  <a:pt x="6168845" y="234980"/>
                </a:lnTo>
                <a:lnTo>
                  <a:pt x="6215127" y="259227"/>
                </a:lnTo>
                <a:lnTo>
                  <a:pt x="6259312" y="286660"/>
                </a:lnTo>
                <a:lnTo>
                  <a:pt x="6301491" y="315050"/>
                </a:lnTo>
                <a:lnTo>
                  <a:pt x="6341752" y="342167"/>
                </a:lnTo>
                <a:lnTo>
                  <a:pt x="6380185" y="365782"/>
                </a:lnTo>
                <a:lnTo>
                  <a:pt x="6423028" y="388793"/>
                </a:lnTo>
                <a:lnTo>
                  <a:pt x="6467963" y="409143"/>
                </a:lnTo>
                <a:lnTo>
                  <a:pt x="6516072" y="425165"/>
                </a:lnTo>
                <a:lnTo>
                  <a:pt x="6568437" y="435188"/>
                </a:lnTo>
                <a:lnTo>
                  <a:pt x="6622912" y="435121"/>
                </a:lnTo>
                <a:lnTo>
                  <a:pt x="6675261" y="424523"/>
                </a:lnTo>
                <a:lnTo>
                  <a:pt x="6724689" y="407338"/>
                </a:lnTo>
                <a:lnTo>
                  <a:pt x="6770405" y="387512"/>
                </a:lnTo>
                <a:lnTo>
                  <a:pt x="6817192" y="369518"/>
                </a:lnTo>
                <a:lnTo>
                  <a:pt x="6866719" y="358437"/>
                </a:lnTo>
                <a:lnTo>
                  <a:pt x="6917642" y="357349"/>
                </a:lnTo>
                <a:lnTo>
                  <a:pt x="6968615" y="369338"/>
                </a:lnTo>
                <a:lnTo>
                  <a:pt x="7014078" y="392241"/>
                </a:lnTo>
                <a:lnTo>
                  <a:pt x="7054250" y="420553"/>
                </a:lnTo>
                <a:lnTo>
                  <a:pt x="7091961" y="450772"/>
                </a:lnTo>
                <a:lnTo>
                  <a:pt x="7130045" y="479396"/>
                </a:lnTo>
                <a:lnTo>
                  <a:pt x="7171540" y="505639"/>
                </a:lnTo>
                <a:lnTo>
                  <a:pt x="7216696" y="526207"/>
                </a:lnTo>
                <a:lnTo>
                  <a:pt x="7266679" y="535608"/>
                </a:lnTo>
                <a:lnTo>
                  <a:pt x="7322654" y="528355"/>
                </a:lnTo>
                <a:lnTo>
                  <a:pt x="7371997" y="510250"/>
                </a:lnTo>
                <a:lnTo>
                  <a:pt x="7417450" y="488596"/>
                </a:lnTo>
                <a:lnTo>
                  <a:pt x="7462147" y="466177"/>
                </a:lnTo>
                <a:lnTo>
                  <a:pt x="7509218" y="445779"/>
                </a:lnTo>
                <a:lnTo>
                  <a:pt x="7561720" y="428712"/>
                </a:lnTo>
                <a:lnTo>
                  <a:pt x="7615455" y="415523"/>
                </a:lnTo>
                <a:lnTo>
                  <a:pt x="7670504" y="404737"/>
                </a:lnTo>
                <a:lnTo>
                  <a:pt x="7726948" y="394878"/>
                </a:lnTo>
                <a:lnTo>
                  <a:pt x="7777807" y="383347"/>
                </a:lnTo>
                <a:lnTo>
                  <a:pt x="7825727" y="368057"/>
                </a:lnTo>
                <a:lnTo>
                  <a:pt x="7872111" y="350588"/>
                </a:lnTo>
                <a:lnTo>
                  <a:pt x="7918363" y="332521"/>
                </a:lnTo>
                <a:lnTo>
                  <a:pt x="7967723" y="315723"/>
                </a:lnTo>
                <a:lnTo>
                  <a:pt x="8016921" y="304485"/>
                </a:lnTo>
                <a:lnTo>
                  <a:pt x="8067996" y="299963"/>
                </a:lnTo>
                <a:lnTo>
                  <a:pt x="8122986" y="303310"/>
                </a:lnTo>
                <a:lnTo>
                  <a:pt x="8175209" y="316014"/>
                </a:lnTo>
                <a:lnTo>
                  <a:pt x="8225331" y="337051"/>
                </a:lnTo>
                <a:lnTo>
                  <a:pt x="8272293" y="361904"/>
                </a:lnTo>
                <a:lnTo>
                  <a:pt x="8315036" y="386051"/>
                </a:lnTo>
                <a:lnTo>
                  <a:pt x="8357681" y="409964"/>
                </a:lnTo>
                <a:lnTo>
                  <a:pt x="8401310" y="434441"/>
                </a:lnTo>
                <a:lnTo>
                  <a:pt x="8446107" y="458659"/>
                </a:lnTo>
                <a:lnTo>
                  <a:pt x="8492256" y="481792"/>
                </a:lnTo>
                <a:lnTo>
                  <a:pt x="8539942" y="503016"/>
                </a:lnTo>
                <a:lnTo>
                  <a:pt x="8589350" y="521506"/>
                </a:lnTo>
                <a:lnTo>
                  <a:pt x="8640664" y="536437"/>
                </a:lnTo>
                <a:lnTo>
                  <a:pt x="8694069" y="546986"/>
                </a:lnTo>
                <a:lnTo>
                  <a:pt x="8746913" y="549177"/>
                </a:lnTo>
                <a:lnTo>
                  <a:pt x="8797535" y="541184"/>
                </a:lnTo>
                <a:lnTo>
                  <a:pt x="8845806" y="525162"/>
                </a:lnTo>
                <a:lnTo>
                  <a:pt x="8891593" y="503263"/>
                </a:lnTo>
                <a:lnTo>
                  <a:pt x="8934769" y="477640"/>
                </a:lnTo>
                <a:lnTo>
                  <a:pt x="8975202" y="450449"/>
                </a:lnTo>
                <a:lnTo>
                  <a:pt x="9012763" y="423841"/>
                </a:lnTo>
                <a:lnTo>
                  <a:pt x="9047321" y="399971"/>
                </a:lnTo>
                <a:lnTo>
                  <a:pt x="9087886" y="374123"/>
                </a:lnTo>
                <a:lnTo>
                  <a:pt x="9128888" y="349983"/>
                </a:lnTo>
                <a:lnTo>
                  <a:pt x="9170720" y="327533"/>
                </a:lnTo>
                <a:lnTo>
                  <a:pt x="9213774" y="306756"/>
                </a:lnTo>
                <a:lnTo>
                  <a:pt x="9258443" y="287632"/>
                </a:lnTo>
                <a:lnTo>
                  <a:pt x="9305119" y="270143"/>
                </a:lnTo>
                <a:lnTo>
                  <a:pt x="9354193" y="254273"/>
                </a:lnTo>
                <a:lnTo>
                  <a:pt x="9406059" y="240001"/>
                </a:lnTo>
                <a:lnTo>
                  <a:pt x="9461466" y="227640"/>
                </a:lnTo>
                <a:lnTo>
                  <a:pt x="9515019" y="219204"/>
                </a:lnTo>
                <a:lnTo>
                  <a:pt x="9567112" y="214944"/>
                </a:lnTo>
                <a:lnTo>
                  <a:pt x="9618138" y="215111"/>
                </a:lnTo>
                <a:lnTo>
                  <a:pt x="9668489" y="219954"/>
                </a:lnTo>
                <a:lnTo>
                  <a:pt x="9718560" y="229727"/>
                </a:lnTo>
                <a:lnTo>
                  <a:pt x="9768744" y="244678"/>
                </a:lnTo>
                <a:lnTo>
                  <a:pt x="9819433" y="265058"/>
                </a:lnTo>
                <a:lnTo>
                  <a:pt x="9864454" y="286954"/>
                </a:lnTo>
                <a:lnTo>
                  <a:pt x="9906893" y="309262"/>
                </a:lnTo>
                <a:lnTo>
                  <a:pt x="9948238" y="330679"/>
                </a:lnTo>
                <a:lnTo>
                  <a:pt x="9989974" y="349902"/>
                </a:lnTo>
                <a:lnTo>
                  <a:pt x="10033589" y="365628"/>
                </a:lnTo>
                <a:lnTo>
                  <a:pt x="10080569" y="376553"/>
                </a:lnTo>
                <a:lnTo>
                  <a:pt x="10132399" y="381374"/>
                </a:lnTo>
                <a:lnTo>
                  <a:pt x="10190567" y="378787"/>
                </a:lnTo>
                <a:lnTo>
                  <a:pt x="10242550" y="372638"/>
                </a:lnTo>
                <a:lnTo>
                  <a:pt x="10294632" y="367722"/>
                </a:lnTo>
                <a:lnTo>
                  <a:pt x="10346684" y="367421"/>
                </a:lnTo>
                <a:lnTo>
                  <a:pt x="10398581" y="375117"/>
                </a:lnTo>
                <a:lnTo>
                  <a:pt x="10448477" y="391361"/>
                </a:lnTo>
                <a:lnTo>
                  <a:pt x="10494461" y="412521"/>
                </a:lnTo>
                <a:lnTo>
                  <a:pt x="10538110" y="436124"/>
                </a:lnTo>
                <a:lnTo>
                  <a:pt x="10581005" y="459698"/>
                </a:lnTo>
                <a:lnTo>
                  <a:pt x="10629069" y="483029"/>
                </a:lnTo>
                <a:lnTo>
                  <a:pt x="10676816" y="501580"/>
                </a:lnTo>
                <a:lnTo>
                  <a:pt x="10724326" y="514568"/>
                </a:lnTo>
                <a:lnTo>
                  <a:pt x="10771681" y="521213"/>
                </a:lnTo>
                <a:lnTo>
                  <a:pt x="10818960" y="520730"/>
                </a:lnTo>
                <a:lnTo>
                  <a:pt x="10866245" y="512339"/>
                </a:lnTo>
                <a:lnTo>
                  <a:pt x="10913617" y="495257"/>
                </a:lnTo>
                <a:lnTo>
                  <a:pt x="10961155" y="468703"/>
                </a:lnTo>
                <a:lnTo>
                  <a:pt x="11004921" y="437438"/>
                </a:lnTo>
                <a:lnTo>
                  <a:pt x="11045576" y="404263"/>
                </a:lnTo>
                <a:lnTo>
                  <a:pt x="11083779" y="369633"/>
                </a:lnTo>
                <a:lnTo>
                  <a:pt x="11120189" y="334001"/>
                </a:lnTo>
                <a:lnTo>
                  <a:pt x="11155466" y="297822"/>
                </a:lnTo>
                <a:lnTo>
                  <a:pt x="11190267" y="261549"/>
                </a:lnTo>
                <a:lnTo>
                  <a:pt x="11225253" y="225637"/>
                </a:lnTo>
                <a:lnTo>
                  <a:pt x="11257687" y="194519"/>
                </a:lnTo>
                <a:lnTo>
                  <a:pt x="11294815" y="164498"/>
                </a:lnTo>
                <a:lnTo>
                  <a:pt x="11337500" y="138703"/>
                </a:lnTo>
                <a:lnTo>
                  <a:pt x="11386607" y="120265"/>
                </a:lnTo>
                <a:lnTo>
                  <a:pt x="11439130" y="116602"/>
                </a:lnTo>
                <a:lnTo>
                  <a:pt x="11486136" y="129927"/>
                </a:lnTo>
                <a:lnTo>
                  <a:pt x="11526435" y="153963"/>
                </a:lnTo>
                <a:lnTo>
                  <a:pt x="11558832" y="182432"/>
                </a:lnTo>
                <a:lnTo>
                  <a:pt x="11591633" y="219163"/>
                </a:lnTo>
                <a:lnTo>
                  <a:pt x="11621975" y="258169"/>
                </a:lnTo>
                <a:lnTo>
                  <a:pt x="11651442" y="298228"/>
                </a:lnTo>
                <a:lnTo>
                  <a:pt x="11681615" y="338124"/>
                </a:lnTo>
                <a:lnTo>
                  <a:pt x="11714077" y="376637"/>
                </a:lnTo>
                <a:lnTo>
                  <a:pt x="11750410" y="412547"/>
                </a:lnTo>
                <a:lnTo>
                  <a:pt x="11792196" y="444637"/>
                </a:lnTo>
                <a:lnTo>
                  <a:pt x="11834685" y="464080"/>
                </a:lnTo>
                <a:lnTo>
                  <a:pt x="11875029" y="467004"/>
                </a:lnTo>
                <a:lnTo>
                  <a:pt x="11912897" y="456537"/>
                </a:lnTo>
                <a:lnTo>
                  <a:pt x="11947958" y="435804"/>
                </a:lnTo>
                <a:lnTo>
                  <a:pt x="11979881" y="407932"/>
                </a:lnTo>
                <a:lnTo>
                  <a:pt x="12008334" y="376047"/>
                </a:lnTo>
                <a:lnTo>
                  <a:pt x="12032987" y="343275"/>
                </a:lnTo>
                <a:lnTo>
                  <a:pt x="12069566" y="287575"/>
                </a:lnTo>
                <a:lnTo>
                  <a:pt x="12093531" y="248955"/>
                </a:lnTo>
                <a:lnTo>
                  <a:pt x="12119704" y="206779"/>
                </a:lnTo>
                <a:lnTo>
                  <a:pt x="12148796" y="163269"/>
                </a:lnTo>
                <a:lnTo>
                  <a:pt x="12181521" y="120643"/>
                </a:lnTo>
                <a:lnTo>
                  <a:pt x="12218592" y="81122"/>
                </a:lnTo>
                <a:lnTo>
                  <a:pt x="12260720" y="46927"/>
                </a:lnTo>
                <a:lnTo>
                  <a:pt x="12308619" y="20278"/>
                </a:lnTo>
                <a:lnTo>
                  <a:pt x="12353527" y="5959"/>
                </a:lnTo>
                <a:lnTo>
                  <a:pt x="12400711" y="0"/>
                </a:lnTo>
                <a:lnTo>
                  <a:pt x="12449114" y="1324"/>
                </a:lnTo>
                <a:lnTo>
                  <a:pt x="12497677" y="8853"/>
                </a:lnTo>
                <a:lnTo>
                  <a:pt x="12545344" y="21510"/>
                </a:lnTo>
                <a:lnTo>
                  <a:pt x="12591056" y="38217"/>
                </a:lnTo>
                <a:lnTo>
                  <a:pt x="12633757" y="57897"/>
                </a:lnTo>
                <a:lnTo>
                  <a:pt x="12672387" y="79472"/>
                </a:lnTo>
                <a:lnTo>
                  <a:pt x="12705890" y="101863"/>
                </a:lnTo>
                <a:lnTo>
                  <a:pt x="12746259" y="136012"/>
                </a:lnTo>
                <a:lnTo>
                  <a:pt x="12781196" y="174079"/>
                </a:lnTo>
                <a:lnTo>
                  <a:pt x="12811480" y="214985"/>
                </a:lnTo>
                <a:lnTo>
                  <a:pt x="12837893" y="257651"/>
                </a:lnTo>
                <a:lnTo>
                  <a:pt x="12861216" y="300995"/>
                </a:lnTo>
                <a:lnTo>
                  <a:pt x="12882228" y="343939"/>
                </a:lnTo>
                <a:lnTo>
                  <a:pt x="12901712" y="385404"/>
                </a:lnTo>
                <a:lnTo>
                  <a:pt x="12922282" y="429753"/>
                </a:lnTo>
                <a:lnTo>
                  <a:pt x="12942497" y="474154"/>
                </a:lnTo>
                <a:lnTo>
                  <a:pt x="12962585" y="518569"/>
                </a:lnTo>
                <a:lnTo>
                  <a:pt x="12982777" y="562961"/>
                </a:lnTo>
                <a:lnTo>
                  <a:pt x="13003300" y="607291"/>
                </a:lnTo>
                <a:lnTo>
                  <a:pt x="13004749" y="610329"/>
                </a:lnTo>
              </a:path>
            </a:pathLst>
          </a:custGeom>
          <a:ln w="31750">
            <a:solidFill>
              <a:srgbClr val="A6A6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02575" y="7694662"/>
            <a:ext cx="5949950" cy="0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873" y="0"/>
                </a:lnTo>
              </a:path>
            </a:pathLst>
          </a:custGeom>
          <a:ln w="19050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91300" y="7624470"/>
            <a:ext cx="213995" cy="140970"/>
          </a:xfrm>
          <a:custGeom>
            <a:avLst/>
            <a:gdLst/>
            <a:ahLst/>
            <a:cxnLst/>
            <a:rect l="l" t="t" r="r" b="b"/>
            <a:pathLst>
              <a:path w="213994" h="140970">
                <a:moveTo>
                  <a:pt x="2324" y="0"/>
                </a:moveTo>
                <a:lnTo>
                  <a:pt x="0" y="1562"/>
                </a:lnTo>
                <a:lnTo>
                  <a:pt x="41719" y="70192"/>
                </a:lnTo>
                <a:lnTo>
                  <a:pt x="0" y="139217"/>
                </a:lnTo>
                <a:lnTo>
                  <a:pt x="2324" y="140385"/>
                </a:lnTo>
                <a:lnTo>
                  <a:pt x="114249" y="95923"/>
                </a:lnTo>
                <a:lnTo>
                  <a:pt x="213499" y="74097"/>
                </a:lnTo>
                <a:lnTo>
                  <a:pt x="213499" y="66286"/>
                </a:lnTo>
                <a:lnTo>
                  <a:pt x="114249" y="44462"/>
                </a:lnTo>
                <a:lnTo>
                  <a:pt x="2324" y="0"/>
                </a:lnTo>
                <a:close/>
              </a:path>
            </a:pathLst>
          </a:custGeom>
          <a:solidFill>
            <a:srgbClr val="D9D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100" y="7694662"/>
            <a:ext cx="5946775" cy="0"/>
          </a:xfrm>
          <a:custGeom>
            <a:avLst/>
            <a:gdLst/>
            <a:ahLst/>
            <a:cxnLst/>
            <a:rect l="l" t="t" r="r" b="b"/>
            <a:pathLst>
              <a:path w="5946775">
                <a:moveTo>
                  <a:pt x="0" y="0"/>
                </a:moveTo>
                <a:lnTo>
                  <a:pt x="5946519" y="0"/>
                </a:lnTo>
              </a:path>
            </a:pathLst>
          </a:custGeom>
          <a:ln w="19050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7624470"/>
            <a:ext cx="226695" cy="140970"/>
          </a:xfrm>
          <a:custGeom>
            <a:avLst/>
            <a:gdLst/>
            <a:ahLst/>
            <a:cxnLst/>
            <a:rect l="l" t="t" r="r" b="b"/>
            <a:pathLst>
              <a:path w="226695" h="140970">
                <a:moveTo>
                  <a:pt x="223924" y="0"/>
                </a:moveTo>
                <a:lnTo>
                  <a:pt x="112011" y="44462"/>
                </a:lnTo>
                <a:lnTo>
                  <a:pt x="0" y="69096"/>
                </a:lnTo>
                <a:lnTo>
                  <a:pt x="0" y="71289"/>
                </a:lnTo>
                <a:lnTo>
                  <a:pt x="112011" y="95923"/>
                </a:lnTo>
                <a:lnTo>
                  <a:pt x="223924" y="140373"/>
                </a:lnTo>
                <a:lnTo>
                  <a:pt x="226261" y="138823"/>
                </a:lnTo>
                <a:lnTo>
                  <a:pt x="184529" y="70192"/>
                </a:lnTo>
                <a:lnTo>
                  <a:pt x="226261" y="1168"/>
                </a:lnTo>
                <a:lnTo>
                  <a:pt x="223924" y="0"/>
                </a:lnTo>
                <a:close/>
              </a:path>
            </a:pathLst>
          </a:custGeom>
          <a:solidFill>
            <a:srgbClr val="D9D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77499" y="6895483"/>
            <a:ext cx="3117850" cy="10077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3915"/>
              </a:lnSpc>
              <a:spcBef>
                <a:spcPts val="114"/>
              </a:spcBef>
            </a:pPr>
            <a:r>
              <a:rPr sz="3600" i="1" spc="65" dirty="0">
                <a:solidFill>
                  <a:srgbClr val="E0E0E0"/>
                </a:solidFill>
                <a:latin typeface="Arial"/>
                <a:cs typeface="Arial"/>
              </a:rPr>
              <a:t>dA</a:t>
            </a:r>
            <a:r>
              <a:rPr sz="3750" i="1" spc="97" baseline="33333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endParaRPr sz="3750" baseline="33333">
              <a:latin typeface="Verdana"/>
              <a:cs typeface="Verdana"/>
            </a:endParaRPr>
          </a:p>
          <a:p>
            <a:pPr marR="5080" algn="r">
              <a:lnSpc>
                <a:spcPts val="3795"/>
              </a:lnSpc>
            </a:pPr>
            <a:r>
              <a:rPr sz="3500" i="1" spc="-90" dirty="0">
                <a:solidFill>
                  <a:srgbClr val="E0E0E0"/>
                </a:solidFill>
                <a:latin typeface="Arial"/>
                <a:cs typeface="Arial"/>
              </a:rPr>
              <a:t>d</a:t>
            </a:r>
            <a:r>
              <a:rPr sz="3500" i="1" spc="340" dirty="0">
                <a:solidFill>
                  <a:srgbClr val="E0E0E0"/>
                </a:solidFill>
                <a:latin typeface="Arial"/>
                <a:cs typeface="Arial"/>
              </a:rPr>
              <a:t>A</a:t>
            </a:r>
            <a:endParaRPr sz="3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03700" y="6083300"/>
            <a:ext cx="196850" cy="800100"/>
          </a:xfrm>
          <a:custGeom>
            <a:avLst/>
            <a:gdLst/>
            <a:ahLst/>
            <a:cxnLst/>
            <a:rect l="l" t="t" r="r" b="b"/>
            <a:pathLst>
              <a:path w="196850" h="800100">
                <a:moveTo>
                  <a:pt x="196850" y="0"/>
                </a:moveTo>
                <a:lnTo>
                  <a:pt x="0" y="800100"/>
                </a:lnTo>
              </a:path>
            </a:pathLst>
          </a:custGeom>
          <a:ln w="19050">
            <a:solidFill>
              <a:srgbClr val="FFF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33900" y="6337300"/>
            <a:ext cx="254000" cy="558800"/>
          </a:xfrm>
          <a:custGeom>
            <a:avLst/>
            <a:gdLst/>
            <a:ahLst/>
            <a:cxnLst/>
            <a:rect l="l" t="t" r="r" b="b"/>
            <a:pathLst>
              <a:path w="254000" h="558800">
                <a:moveTo>
                  <a:pt x="254000" y="0"/>
                </a:moveTo>
                <a:lnTo>
                  <a:pt x="0" y="558800"/>
                </a:lnTo>
              </a:path>
            </a:pathLst>
          </a:custGeom>
          <a:ln w="19050">
            <a:solidFill>
              <a:srgbClr val="FFF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60900" y="6280150"/>
            <a:ext cx="501650" cy="692150"/>
          </a:xfrm>
          <a:custGeom>
            <a:avLst/>
            <a:gdLst/>
            <a:ahLst/>
            <a:cxnLst/>
            <a:rect l="l" t="t" r="r" b="b"/>
            <a:pathLst>
              <a:path w="501650" h="692150">
                <a:moveTo>
                  <a:pt x="501651" y="0"/>
                </a:moveTo>
                <a:lnTo>
                  <a:pt x="0" y="692150"/>
                </a:lnTo>
              </a:path>
            </a:pathLst>
          </a:custGeom>
          <a:ln w="19050">
            <a:solidFill>
              <a:srgbClr val="FFF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815081" y="1688836"/>
            <a:ext cx="871855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i="1" spc="10" dirty="0">
                <a:solidFill>
                  <a:srgbClr val="E0E0E0"/>
                </a:solidFill>
                <a:latin typeface="Calibri"/>
                <a:cs typeface="Calibri"/>
              </a:rPr>
              <a:t>d</a:t>
            </a:r>
            <a:r>
              <a:rPr sz="3600" i="1" spc="-570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spc="165" baseline="-12222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endParaRPr sz="3750" baseline="-12222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732031" y="2268352"/>
            <a:ext cx="217804" cy="92710"/>
          </a:xfrm>
          <a:custGeom>
            <a:avLst/>
            <a:gdLst/>
            <a:ahLst/>
            <a:cxnLst/>
            <a:rect l="l" t="t" r="r" b="b"/>
            <a:pathLst>
              <a:path w="217804" h="92710">
                <a:moveTo>
                  <a:pt x="217247" y="70748"/>
                </a:moveTo>
                <a:lnTo>
                  <a:pt x="191791" y="35365"/>
                </a:lnTo>
                <a:lnTo>
                  <a:pt x="117615" y="6384"/>
                </a:lnTo>
                <a:lnTo>
                  <a:pt x="74627" y="0"/>
                </a:lnTo>
                <a:lnTo>
                  <a:pt x="38167" y="780"/>
                </a:lnTo>
                <a:lnTo>
                  <a:pt x="12026" y="8224"/>
                </a:lnTo>
                <a:lnTo>
                  <a:pt x="0" y="21827"/>
                </a:lnTo>
                <a:lnTo>
                  <a:pt x="5045" y="39305"/>
                </a:lnTo>
                <a:lnTo>
                  <a:pt x="25470" y="57238"/>
                </a:lnTo>
                <a:lnTo>
                  <a:pt x="58068" y="73566"/>
                </a:lnTo>
                <a:lnTo>
                  <a:pt x="99631" y="86229"/>
                </a:lnTo>
                <a:lnTo>
                  <a:pt x="142623" y="92601"/>
                </a:lnTo>
                <a:lnTo>
                  <a:pt x="179080" y="91814"/>
                </a:lnTo>
                <a:lnTo>
                  <a:pt x="205217" y="84365"/>
                </a:lnTo>
                <a:lnTo>
                  <a:pt x="217247" y="70748"/>
                </a:lnTo>
                <a:close/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40332" y="3406295"/>
            <a:ext cx="707390" cy="0"/>
          </a:xfrm>
          <a:custGeom>
            <a:avLst/>
            <a:gdLst/>
            <a:ahLst/>
            <a:cxnLst/>
            <a:rect l="l" t="t" r="r" b="b"/>
            <a:pathLst>
              <a:path w="707390">
                <a:moveTo>
                  <a:pt x="0" y="0"/>
                </a:moveTo>
                <a:lnTo>
                  <a:pt x="706961" y="0"/>
                </a:lnTo>
              </a:path>
            </a:pathLst>
          </a:custGeom>
          <a:ln w="31750">
            <a:solidFill>
              <a:srgbClr val="8080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94942" y="2723581"/>
            <a:ext cx="154305" cy="683260"/>
          </a:xfrm>
          <a:custGeom>
            <a:avLst/>
            <a:gdLst/>
            <a:ahLst/>
            <a:cxnLst/>
            <a:rect l="l" t="t" r="r" b="b"/>
            <a:pathLst>
              <a:path w="154304" h="683260">
                <a:moveTo>
                  <a:pt x="0" y="682714"/>
                </a:moveTo>
                <a:lnTo>
                  <a:pt x="153721" y="0"/>
                </a:lnTo>
              </a:path>
            </a:pathLst>
          </a:custGeom>
          <a:ln w="317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12988" y="2447041"/>
            <a:ext cx="228600" cy="401320"/>
          </a:xfrm>
          <a:custGeom>
            <a:avLst/>
            <a:gdLst/>
            <a:ahLst/>
            <a:cxnLst/>
            <a:rect l="l" t="t" r="r" b="b"/>
            <a:pathLst>
              <a:path w="228600" h="401319">
                <a:moveTo>
                  <a:pt x="214097" y="308140"/>
                </a:moveTo>
                <a:lnTo>
                  <a:pt x="128562" y="308140"/>
                </a:lnTo>
                <a:lnTo>
                  <a:pt x="225501" y="401255"/>
                </a:lnTo>
                <a:lnTo>
                  <a:pt x="228271" y="397889"/>
                </a:lnTo>
                <a:lnTo>
                  <a:pt x="214097" y="308140"/>
                </a:lnTo>
                <a:close/>
              </a:path>
              <a:path w="228600" h="401319">
                <a:moveTo>
                  <a:pt x="197943" y="0"/>
                </a:moveTo>
                <a:lnTo>
                  <a:pt x="113258" y="180797"/>
                </a:lnTo>
                <a:lnTo>
                  <a:pt x="0" y="346494"/>
                </a:lnTo>
                <a:lnTo>
                  <a:pt x="1689" y="350861"/>
                </a:lnTo>
                <a:lnTo>
                  <a:pt x="128562" y="308140"/>
                </a:lnTo>
                <a:lnTo>
                  <a:pt x="214097" y="308140"/>
                </a:lnTo>
                <a:lnTo>
                  <a:pt x="196964" y="199642"/>
                </a:lnTo>
                <a:lnTo>
                  <a:pt x="197943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5628" y="6214963"/>
            <a:ext cx="227965" cy="47625"/>
          </a:xfrm>
          <a:custGeom>
            <a:avLst/>
            <a:gdLst/>
            <a:ahLst/>
            <a:cxnLst/>
            <a:rect l="l" t="t" r="r" b="b"/>
            <a:pathLst>
              <a:path w="227965" h="47625">
                <a:moveTo>
                  <a:pt x="0" y="2185"/>
                </a:moveTo>
                <a:lnTo>
                  <a:pt x="48423" y="0"/>
                </a:lnTo>
                <a:lnTo>
                  <a:pt x="95615" y="4511"/>
                </a:lnTo>
                <a:lnTo>
                  <a:pt x="141380" y="14648"/>
                </a:lnTo>
                <a:lnTo>
                  <a:pt x="185524" y="29343"/>
                </a:lnTo>
                <a:lnTo>
                  <a:pt x="227851" y="47524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3479" y="6262487"/>
            <a:ext cx="103505" cy="58419"/>
          </a:xfrm>
          <a:custGeom>
            <a:avLst/>
            <a:gdLst/>
            <a:ahLst/>
            <a:cxnLst/>
            <a:rect l="l" t="t" r="r" b="b"/>
            <a:pathLst>
              <a:path w="103504" h="58420">
                <a:moveTo>
                  <a:pt x="0" y="0"/>
                </a:moveTo>
                <a:lnTo>
                  <a:pt x="27384" y="13662"/>
                </a:lnTo>
                <a:lnTo>
                  <a:pt x="53794" y="28089"/>
                </a:lnTo>
                <a:lnTo>
                  <a:pt x="79170" y="42958"/>
                </a:lnTo>
                <a:lnTo>
                  <a:pt x="103454" y="57949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6965" y="6450562"/>
            <a:ext cx="196850" cy="46355"/>
          </a:xfrm>
          <a:custGeom>
            <a:avLst/>
            <a:gdLst/>
            <a:ahLst/>
            <a:cxnLst/>
            <a:rect l="l" t="t" r="r" b="b"/>
            <a:pathLst>
              <a:path w="196850" h="46354">
                <a:moveTo>
                  <a:pt x="0" y="0"/>
                </a:moveTo>
                <a:lnTo>
                  <a:pt x="35521" y="17540"/>
                </a:lnTo>
                <a:lnTo>
                  <a:pt x="72779" y="31616"/>
                </a:lnTo>
                <a:lnTo>
                  <a:pt x="111944" y="41330"/>
                </a:lnTo>
                <a:lnTo>
                  <a:pt x="153188" y="45783"/>
                </a:lnTo>
                <a:lnTo>
                  <a:pt x="164115" y="45938"/>
                </a:lnTo>
                <a:lnTo>
                  <a:pt x="174954" y="45643"/>
                </a:lnTo>
                <a:lnTo>
                  <a:pt x="185704" y="44929"/>
                </a:lnTo>
                <a:lnTo>
                  <a:pt x="196368" y="43827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74036" y="6032460"/>
            <a:ext cx="133985" cy="36195"/>
          </a:xfrm>
          <a:custGeom>
            <a:avLst/>
            <a:gdLst/>
            <a:ahLst/>
            <a:cxnLst/>
            <a:rect l="l" t="t" r="r" b="b"/>
            <a:pathLst>
              <a:path w="133985" h="36195">
                <a:moveTo>
                  <a:pt x="0" y="2125"/>
                </a:moveTo>
                <a:lnTo>
                  <a:pt x="38381" y="0"/>
                </a:lnTo>
                <a:lnTo>
                  <a:pt x="73196" y="6037"/>
                </a:lnTo>
                <a:lnTo>
                  <a:pt x="104763" y="18485"/>
                </a:lnTo>
                <a:lnTo>
                  <a:pt x="133401" y="35590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03873" y="6082844"/>
            <a:ext cx="180340" cy="40005"/>
          </a:xfrm>
          <a:custGeom>
            <a:avLst/>
            <a:gdLst/>
            <a:ahLst/>
            <a:cxnLst/>
            <a:rect l="l" t="t" r="r" b="b"/>
            <a:pathLst>
              <a:path w="180339" h="40004">
                <a:moveTo>
                  <a:pt x="0" y="1969"/>
                </a:moveTo>
                <a:lnTo>
                  <a:pt x="49784" y="0"/>
                </a:lnTo>
                <a:lnTo>
                  <a:pt x="96290" y="6622"/>
                </a:lnTo>
                <a:lnTo>
                  <a:pt x="139669" y="20320"/>
                </a:lnTo>
                <a:lnTo>
                  <a:pt x="180074" y="39574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11532" y="6301578"/>
            <a:ext cx="164465" cy="41910"/>
          </a:xfrm>
          <a:custGeom>
            <a:avLst/>
            <a:gdLst/>
            <a:ahLst/>
            <a:cxnLst/>
            <a:rect l="l" t="t" r="r" b="b"/>
            <a:pathLst>
              <a:path w="164464" h="41910">
                <a:moveTo>
                  <a:pt x="0" y="0"/>
                </a:moveTo>
                <a:lnTo>
                  <a:pt x="50349" y="26376"/>
                </a:lnTo>
                <a:lnTo>
                  <a:pt x="94492" y="38522"/>
                </a:lnTo>
                <a:lnTo>
                  <a:pt x="141796" y="41415"/>
                </a:lnTo>
                <a:lnTo>
                  <a:pt x="164262" y="39192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77166" y="6279926"/>
            <a:ext cx="171450" cy="37465"/>
          </a:xfrm>
          <a:custGeom>
            <a:avLst/>
            <a:gdLst/>
            <a:ahLst/>
            <a:cxnLst/>
            <a:rect l="l" t="t" r="r" b="b"/>
            <a:pathLst>
              <a:path w="171450" h="37464">
                <a:moveTo>
                  <a:pt x="0" y="3478"/>
                </a:moveTo>
                <a:lnTo>
                  <a:pt x="25854" y="343"/>
                </a:lnTo>
                <a:lnTo>
                  <a:pt x="52416" y="0"/>
                </a:lnTo>
                <a:lnTo>
                  <a:pt x="80021" y="2983"/>
                </a:lnTo>
                <a:lnTo>
                  <a:pt x="109004" y="9828"/>
                </a:lnTo>
                <a:lnTo>
                  <a:pt x="125487" y="15404"/>
                </a:lnTo>
                <a:lnTo>
                  <a:pt x="141294" y="21931"/>
                </a:lnTo>
                <a:lnTo>
                  <a:pt x="156482" y="29277"/>
                </a:lnTo>
                <a:lnTo>
                  <a:pt x="171107" y="37311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13502" y="6432503"/>
            <a:ext cx="181610" cy="45085"/>
          </a:xfrm>
          <a:custGeom>
            <a:avLst/>
            <a:gdLst/>
            <a:ahLst/>
            <a:cxnLst/>
            <a:rect l="l" t="t" r="r" b="b"/>
            <a:pathLst>
              <a:path w="181610" h="45085">
                <a:moveTo>
                  <a:pt x="0" y="0"/>
                </a:moveTo>
                <a:lnTo>
                  <a:pt x="52914" y="26161"/>
                </a:lnTo>
                <a:lnTo>
                  <a:pt x="112001" y="42760"/>
                </a:lnTo>
                <a:lnTo>
                  <a:pt x="147504" y="44714"/>
                </a:lnTo>
                <a:lnTo>
                  <a:pt x="164708" y="43005"/>
                </a:lnTo>
                <a:lnTo>
                  <a:pt x="181483" y="39763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96739" y="6198301"/>
            <a:ext cx="195580" cy="43180"/>
          </a:xfrm>
          <a:custGeom>
            <a:avLst/>
            <a:gdLst/>
            <a:ahLst/>
            <a:cxnLst/>
            <a:rect l="l" t="t" r="r" b="b"/>
            <a:pathLst>
              <a:path w="195579" h="43179">
                <a:moveTo>
                  <a:pt x="0" y="2870"/>
                </a:moveTo>
                <a:lnTo>
                  <a:pt x="6464" y="1511"/>
                </a:lnTo>
                <a:lnTo>
                  <a:pt x="13068" y="520"/>
                </a:lnTo>
                <a:lnTo>
                  <a:pt x="19786" y="0"/>
                </a:lnTo>
                <a:lnTo>
                  <a:pt x="66285" y="548"/>
                </a:lnTo>
                <a:lnTo>
                  <a:pt x="110973" y="8842"/>
                </a:lnTo>
                <a:lnTo>
                  <a:pt x="153907" y="23399"/>
                </a:lnTo>
                <a:lnTo>
                  <a:pt x="195148" y="42735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10138" y="6376813"/>
            <a:ext cx="213360" cy="54610"/>
          </a:xfrm>
          <a:custGeom>
            <a:avLst/>
            <a:gdLst/>
            <a:ahLst/>
            <a:cxnLst/>
            <a:rect l="l" t="t" r="r" b="b"/>
            <a:pathLst>
              <a:path w="213359" h="54610">
                <a:moveTo>
                  <a:pt x="0" y="0"/>
                </a:moveTo>
                <a:lnTo>
                  <a:pt x="36258" y="17793"/>
                </a:lnTo>
                <a:lnTo>
                  <a:pt x="74322" y="33189"/>
                </a:lnTo>
                <a:lnTo>
                  <a:pt x="114798" y="45250"/>
                </a:lnTo>
                <a:lnTo>
                  <a:pt x="158293" y="53035"/>
                </a:lnTo>
                <a:lnTo>
                  <a:pt x="185743" y="54559"/>
                </a:lnTo>
                <a:lnTo>
                  <a:pt x="199314" y="54120"/>
                </a:lnTo>
                <a:lnTo>
                  <a:pt x="212763" y="52958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53497" y="6351454"/>
            <a:ext cx="160655" cy="35560"/>
          </a:xfrm>
          <a:custGeom>
            <a:avLst/>
            <a:gdLst/>
            <a:ahLst/>
            <a:cxnLst/>
            <a:rect l="l" t="t" r="r" b="b"/>
            <a:pathLst>
              <a:path w="160654" h="35560">
                <a:moveTo>
                  <a:pt x="0" y="3705"/>
                </a:moveTo>
                <a:lnTo>
                  <a:pt x="28548" y="100"/>
                </a:lnTo>
                <a:lnTo>
                  <a:pt x="57415" y="0"/>
                </a:lnTo>
                <a:lnTo>
                  <a:pt x="86355" y="3962"/>
                </a:lnTo>
                <a:lnTo>
                  <a:pt x="115125" y="12544"/>
                </a:lnTo>
                <a:lnTo>
                  <a:pt x="127139" y="17575"/>
                </a:lnTo>
                <a:lnTo>
                  <a:pt x="138690" y="23105"/>
                </a:lnTo>
                <a:lnTo>
                  <a:pt x="149823" y="29076"/>
                </a:lnTo>
                <a:lnTo>
                  <a:pt x="160579" y="35429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30716" y="6294592"/>
            <a:ext cx="205740" cy="42545"/>
          </a:xfrm>
          <a:custGeom>
            <a:avLst/>
            <a:gdLst/>
            <a:ahLst/>
            <a:cxnLst/>
            <a:rect l="l" t="t" r="r" b="b"/>
            <a:pathLst>
              <a:path w="205740" h="42545">
                <a:moveTo>
                  <a:pt x="0" y="2605"/>
                </a:moveTo>
                <a:lnTo>
                  <a:pt x="21980" y="597"/>
                </a:lnTo>
                <a:lnTo>
                  <a:pt x="44576" y="0"/>
                </a:lnTo>
                <a:lnTo>
                  <a:pt x="67950" y="895"/>
                </a:lnTo>
                <a:lnTo>
                  <a:pt x="92265" y="3367"/>
                </a:lnTo>
                <a:lnTo>
                  <a:pt x="121422" y="9118"/>
                </a:lnTo>
                <a:lnTo>
                  <a:pt x="150078" y="18048"/>
                </a:lnTo>
                <a:lnTo>
                  <a:pt x="178050" y="29388"/>
                </a:lnTo>
                <a:lnTo>
                  <a:pt x="205156" y="42368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604823" y="6209287"/>
            <a:ext cx="236854" cy="60960"/>
          </a:xfrm>
          <a:custGeom>
            <a:avLst/>
            <a:gdLst/>
            <a:ahLst/>
            <a:cxnLst/>
            <a:rect l="l" t="t" r="r" b="b"/>
            <a:pathLst>
              <a:path w="236854" h="60960">
                <a:moveTo>
                  <a:pt x="0" y="0"/>
                </a:moveTo>
                <a:lnTo>
                  <a:pt x="53788" y="3991"/>
                </a:lnTo>
                <a:lnTo>
                  <a:pt x="107169" y="13523"/>
                </a:lnTo>
                <a:lnTo>
                  <a:pt x="160617" y="28901"/>
                </a:lnTo>
                <a:lnTo>
                  <a:pt x="214605" y="50431"/>
                </a:lnTo>
                <a:lnTo>
                  <a:pt x="229553" y="57365"/>
                </a:lnTo>
                <a:lnTo>
                  <a:pt x="236819" y="60921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943788" y="6323117"/>
            <a:ext cx="210185" cy="53340"/>
          </a:xfrm>
          <a:custGeom>
            <a:avLst/>
            <a:gdLst/>
            <a:ahLst/>
            <a:cxnLst/>
            <a:rect l="l" t="t" r="r" b="b"/>
            <a:pathLst>
              <a:path w="210184" h="53339">
                <a:moveTo>
                  <a:pt x="0" y="0"/>
                </a:moveTo>
                <a:lnTo>
                  <a:pt x="46755" y="21675"/>
                </a:lnTo>
                <a:lnTo>
                  <a:pt x="95891" y="38938"/>
                </a:lnTo>
                <a:lnTo>
                  <a:pt x="149505" y="49952"/>
                </a:lnTo>
                <a:lnTo>
                  <a:pt x="209690" y="52882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312013" y="6361531"/>
            <a:ext cx="170180" cy="40005"/>
          </a:xfrm>
          <a:custGeom>
            <a:avLst/>
            <a:gdLst/>
            <a:ahLst/>
            <a:cxnLst/>
            <a:rect l="l" t="t" r="r" b="b"/>
            <a:pathLst>
              <a:path w="170179" h="40004">
                <a:moveTo>
                  <a:pt x="0" y="54"/>
                </a:moveTo>
                <a:lnTo>
                  <a:pt x="43345" y="1182"/>
                </a:lnTo>
                <a:lnTo>
                  <a:pt x="86577" y="8245"/>
                </a:lnTo>
                <a:lnTo>
                  <a:pt x="129818" y="21882"/>
                </a:lnTo>
                <a:lnTo>
                  <a:pt x="150229" y="30262"/>
                </a:lnTo>
                <a:lnTo>
                  <a:pt x="170002" y="39424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404905" y="6110684"/>
            <a:ext cx="102870" cy="25400"/>
          </a:xfrm>
          <a:custGeom>
            <a:avLst/>
            <a:gdLst/>
            <a:ahLst/>
            <a:cxnLst/>
            <a:rect l="l" t="t" r="r" b="b"/>
            <a:pathLst>
              <a:path w="102870" h="25400">
                <a:moveTo>
                  <a:pt x="0" y="724"/>
                </a:moveTo>
                <a:lnTo>
                  <a:pt x="28135" y="0"/>
                </a:lnTo>
                <a:lnTo>
                  <a:pt x="54698" y="4464"/>
                </a:lnTo>
                <a:lnTo>
                  <a:pt x="79498" y="13129"/>
                </a:lnTo>
                <a:lnTo>
                  <a:pt x="102348" y="25006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383519" y="5994743"/>
            <a:ext cx="236220" cy="50800"/>
          </a:xfrm>
          <a:custGeom>
            <a:avLst/>
            <a:gdLst/>
            <a:ahLst/>
            <a:cxnLst/>
            <a:rect l="l" t="t" r="r" b="b"/>
            <a:pathLst>
              <a:path w="236220" h="50800">
                <a:moveTo>
                  <a:pt x="0" y="1171"/>
                </a:moveTo>
                <a:lnTo>
                  <a:pt x="48251" y="0"/>
                </a:lnTo>
                <a:lnTo>
                  <a:pt x="97045" y="5466"/>
                </a:lnTo>
                <a:lnTo>
                  <a:pt x="145311" y="16479"/>
                </a:lnTo>
                <a:lnTo>
                  <a:pt x="191983" y="31947"/>
                </a:lnTo>
                <a:lnTo>
                  <a:pt x="235993" y="50777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0117" y="5877991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5966" y="5712047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2" y="184898"/>
                </a:moveTo>
                <a:lnTo>
                  <a:pt x="77127" y="184898"/>
                </a:lnTo>
                <a:lnTo>
                  <a:pt x="135293" y="240753"/>
                </a:lnTo>
                <a:lnTo>
                  <a:pt x="136944" y="238746"/>
                </a:lnTo>
                <a:lnTo>
                  <a:pt x="128442" y="184898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990" y="210527"/>
                </a:lnTo>
                <a:lnTo>
                  <a:pt x="77127" y="184898"/>
                </a:lnTo>
                <a:lnTo>
                  <a:pt x="128442" y="184898"/>
                </a:lnTo>
                <a:lnTo>
                  <a:pt x="118161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3015" y="6143004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69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38864" y="597708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4" y="184898"/>
                </a:moveTo>
                <a:lnTo>
                  <a:pt x="77127" y="184898"/>
                </a:lnTo>
                <a:lnTo>
                  <a:pt x="135293" y="240752"/>
                </a:lnTo>
                <a:lnTo>
                  <a:pt x="136944" y="238720"/>
                </a:lnTo>
                <a:lnTo>
                  <a:pt x="128444" y="184898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69"/>
                </a:lnTo>
                <a:lnTo>
                  <a:pt x="0" y="207897"/>
                </a:lnTo>
                <a:lnTo>
                  <a:pt x="990" y="210526"/>
                </a:lnTo>
                <a:lnTo>
                  <a:pt x="77127" y="184898"/>
                </a:lnTo>
                <a:lnTo>
                  <a:pt x="128444" y="184898"/>
                </a:lnTo>
                <a:lnTo>
                  <a:pt x="118161" y="119785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43351" y="5694461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69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39200" y="5528541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3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4" y="238721"/>
                </a:lnTo>
                <a:lnTo>
                  <a:pt x="128443" y="184899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5" y="108470"/>
                </a:lnTo>
                <a:lnTo>
                  <a:pt x="0" y="207899"/>
                </a:lnTo>
                <a:lnTo>
                  <a:pt x="990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38542" y="6123929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69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5D5C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34385" y="5957996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53" y="184886"/>
                </a:moveTo>
                <a:lnTo>
                  <a:pt x="77127" y="184886"/>
                </a:lnTo>
                <a:lnTo>
                  <a:pt x="135293" y="240753"/>
                </a:lnTo>
                <a:lnTo>
                  <a:pt x="136956" y="238734"/>
                </a:lnTo>
                <a:lnTo>
                  <a:pt x="128453" y="184886"/>
                </a:lnTo>
                <a:close/>
              </a:path>
              <a:path w="137160" h="241300">
                <a:moveTo>
                  <a:pt x="118757" y="0"/>
                </a:moveTo>
                <a:lnTo>
                  <a:pt x="67957" y="108483"/>
                </a:lnTo>
                <a:lnTo>
                  <a:pt x="0" y="207911"/>
                </a:lnTo>
                <a:lnTo>
                  <a:pt x="1003" y="210527"/>
                </a:lnTo>
                <a:lnTo>
                  <a:pt x="77127" y="184886"/>
                </a:lnTo>
                <a:lnTo>
                  <a:pt x="128453" y="184886"/>
                </a:lnTo>
                <a:lnTo>
                  <a:pt x="118173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5D5C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97640" y="5745930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93488" y="5579986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1" y="184898"/>
                </a:moveTo>
                <a:lnTo>
                  <a:pt x="77127" y="184898"/>
                </a:lnTo>
                <a:lnTo>
                  <a:pt x="135293" y="240753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4" y="108496"/>
                </a:lnTo>
                <a:lnTo>
                  <a:pt x="0" y="207924"/>
                </a:lnTo>
                <a:lnTo>
                  <a:pt x="990" y="210527"/>
                </a:lnTo>
                <a:lnTo>
                  <a:pt x="77127" y="184898"/>
                </a:lnTo>
                <a:lnTo>
                  <a:pt x="128441" y="184898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80545" y="5991199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76393" y="582525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1" y="184898"/>
                </a:moveTo>
                <a:lnTo>
                  <a:pt x="77127" y="184898"/>
                </a:lnTo>
                <a:lnTo>
                  <a:pt x="135293" y="240752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5" y="108496"/>
                </a:lnTo>
                <a:lnTo>
                  <a:pt x="0" y="207923"/>
                </a:lnTo>
                <a:lnTo>
                  <a:pt x="990" y="210526"/>
                </a:lnTo>
                <a:lnTo>
                  <a:pt x="77127" y="184898"/>
                </a:lnTo>
                <a:lnTo>
                  <a:pt x="128441" y="184898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97086" y="6125938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92934" y="595999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1" y="184898"/>
                </a:moveTo>
                <a:lnTo>
                  <a:pt x="77127" y="184898"/>
                </a:lnTo>
                <a:lnTo>
                  <a:pt x="135293" y="240752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60" h="241300">
                <a:moveTo>
                  <a:pt x="118758" y="0"/>
                </a:moveTo>
                <a:lnTo>
                  <a:pt x="67946" y="108494"/>
                </a:lnTo>
                <a:lnTo>
                  <a:pt x="0" y="207923"/>
                </a:lnTo>
                <a:lnTo>
                  <a:pt x="991" y="210526"/>
                </a:lnTo>
                <a:lnTo>
                  <a:pt x="77127" y="184898"/>
                </a:lnTo>
                <a:lnTo>
                  <a:pt x="128441" y="184898"/>
                </a:lnTo>
                <a:lnTo>
                  <a:pt x="118160" y="119785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66190" y="5939358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62039" y="5773437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2" y="184900"/>
                </a:moveTo>
                <a:lnTo>
                  <a:pt x="77127" y="184900"/>
                </a:lnTo>
                <a:lnTo>
                  <a:pt x="135291" y="240753"/>
                </a:lnTo>
                <a:lnTo>
                  <a:pt x="136942" y="238721"/>
                </a:lnTo>
                <a:lnTo>
                  <a:pt x="128442" y="184900"/>
                </a:lnTo>
                <a:close/>
              </a:path>
              <a:path w="137160" h="241300">
                <a:moveTo>
                  <a:pt x="118758" y="0"/>
                </a:moveTo>
                <a:lnTo>
                  <a:pt x="67945" y="108471"/>
                </a:lnTo>
                <a:lnTo>
                  <a:pt x="0" y="207900"/>
                </a:lnTo>
                <a:lnTo>
                  <a:pt x="990" y="210529"/>
                </a:lnTo>
                <a:lnTo>
                  <a:pt x="77127" y="184900"/>
                </a:lnTo>
                <a:lnTo>
                  <a:pt x="128442" y="184900"/>
                </a:lnTo>
                <a:lnTo>
                  <a:pt x="118159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91776" y="5860379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87624" y="5694460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3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4" y="238721"/>
                </a:lnTo>
                <a:lnTo>
                  <a:pt x="128443" y="184899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4" y="108469"/>
                </a:lnTo>
                <a:lnTo>
                  <a:pt x="0" y="207899"/>
                </a:lnTo>
                <a:lnTo>
                  <a:pt x="990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17791" y="6078636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13639" y="5912690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3" y="184899"/>
                </a:moveTo>
                <a:lnTo>
                  <a:pt x="77128" y="184899"/>
                </a:lnTo>
                <a:lnTo>
                  <a:pt x="135294" y="240753"/>
                </a:lnTo>
                <a:lnTo>
                  <a:pt x="136945" y="238747"/>
                </a:lnTo>
                <a:lnTo>
                  <a:pt x="128443" y="184899"/>
                </a:lnTo>
                <a:close/>
              </a:path>
              <a:path w="137159" h="241300">
                <a:moveTo>
                  <a:pt x="118746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4" y="210527"/>
                </a:lnTo>
                <a:lnTo>
                  <a:pt x="77128" y="184899"/>
                </a:lnTo>
                <a:lnTo>
                  <a:pt x="128443" y="184899"/>
                </a:lnTo>
                <a:lnTo>
                  <a:pt x="118162" y="119786"/>
                </a:lnTo>
                <a:lnTo>
                  <a:pt x="118746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27689" y="6010275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23538" y="584435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8"/>
                </a:moveTo>
                <a:lnTo>
                  <a:pt x="77128" y="184898"/>
                </a:lnTo>
                <a:lnTo>
                  <a:pt x="135294" y="240752"/>
                </a:lnTo>
                <a:lnTo>
                  <a:pt x="136945" y="238720"/>
                </a:lnTo>
                <a:lnTo>
                  <a:pt x="128445" y="184898"/>
                </a:lnTo>
                <a:close/>
              </a:path>
              <a:path w="137159" h="241300">
                <a:moveTo>
                  <a:pt x="118746" y="0"/>
                </a:moveTo>
                <a:lnTo>
                  <a:pt x="67945" y="108469"/>
                </a:lnTo>
                <a:lnTo>
                  <a:pt x="0" y="207897"/>
                </a:lnTo>
                <a:lnTo>
                  <a:pt x="1003" y="210526"/>
                </a:lnTo>
                <a:lnTo>
                  <a:pt x="77128" y="184898"/>
                </a:lnTo>
                <a:lnTo>
                  <a:pt x="128445" y="184898"/>
                </a:lnTo>
                <a:lnTo>
                  <a:pt x="118162" y="119785"/>
                </a:lnTo>
                <a:lnTo>
                  <a:pt x="118746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239090" y="618383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4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5D5C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234939" y="6017900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0" y="184886"/>
                </a:moveTo>
                <a:lnTo>
                  <a:pt x="77127" y="184886"/>
                </a:lnTo>
                <a:lnTo>
                  <a:pt x="135294" y="240753"/>
                </a:lnTo>
                <a:lnTo>
                  <a:pt x="136944" y="238734"/>
                </a:lnTo>
                <a:lnTo>
                  <a:pt x="128440" y="184886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83"/>
                </a:lnTo>
                <a:lnTo>
                  <a:pt x="0" y="207911"/>
                </a:lnTo>
                <a:lnTo>
                  <a:pt x="1003" y="210527"/>
                </a:lnTo>
                <a:lnTo>
                  <a:pt x="77127" y="184886"/>
                </a:lnTo>
                <a:lnTo>
                  <a:pt x="128440" y="184886"/>
                </a:lnTo>
                <a:lnTo>
                  <a:pt x="118160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5D5C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637063" y="6187057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4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5D5C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632911" y="602112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1" y="184886"/>
                </a:moveTo>
                <a:lnTo>
                  <a:pt x="77127" y="184886"/>
                </a:lnTo>
                <a:lnTo>
                  <a:pt x="135293" y="240753"/>
                </a:lnTo>
                <a:lnTo>
                  <a:pt x="136945" y="238734"/>
                </a:lnTo>
                <a:lnTo>
                  <a:pt x="128441" y="184886"/>
                </a:lnTo>
                <a:close/>
              </a:path>
              <a:path w="137159" h="241300">
                <a:moveTo>
                  <a:pt x="118757" y="0"/>
                </a:moveTo>
                <a:lnTo>
                  <a:pt x="67945" y="108483"/>
                </a:lnTo>
                <a:lnTo>
                  <a:pt x="0" y="207911"/>
                </a:lnTo>
                <a:lnTo>
                  <a:pt x="1003" y="210527"/>
                </a:lnTo>
                <a:lnTo>
                  <a:pt x="77127" y="184886"/>
                </a:lnTo>
                <a:lnTo>
                  <a:pt x="128441" y="184886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5D5C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122983" y="5954935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118831" y="578901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900"/>
                </a:moveTo>
                <a:lnTo>
                  <a:pt x="77127" y="184900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900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5" y="108471"/>
                </a:lnTo>
                <a:lnTo>
                  <a:pt x="0" y="207899"/>
                </a:lnTo>
                <a:lnTo>
                  <a:pt x="1003" y="210527"/>
                </a:lnTo>
                <a:lnTo>
                  <a:pt x="77127" y="184900"/>
                </a:lnTo>
                <a:lnTo>
                  <a:pt x="128445" y="184900"/>
                </a:lnTo>
                <a:lnTo>
                  <a:pt x="118162" y="119786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714210" y="587134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710059" y="5705398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1" y="184898"/>
                </a:moveTo>
                <a:lnTo>
                  <a:pt x="77128" y="184898"/>
                </a:lnTo>
                <a:lnTo>
                  <a:pt x="135293" y="240753"/>
                </a:lnTo>
                <a:lnTo>
                  <a:pt x="136944" y="238746"/>
                </a:lnTo>
                <a:lnTo>
                  <a:pt x="128441" y="184898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5" y="108496"/>
                </a:lnTo>
                <a:lnTo>
                  <a:pt x="0" y="207924"/>
                </a:lnTo>
                <a:lnTo>
                  <a:pt x="1003" y="210527"/>
                </a:lnTo>
                <a:lnTo>
                  <a:pt x="77128" y="184898"/>
                </a:lnTo>
                <a:lnTo>
                  <a:pt x="128441" y="184898"/>
                </a:lnTo>
                <a:lnTo>
                  <a:pt x="118160" y="119786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049161" y="6021535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045010" y="5855615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9"/>
                </a:moveTo>
                <a:lnTo>
                  <a:pt x="77127" y="184899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899"/>
                </a:lnTo>
                <a:close/>
              </a:path>
              <a:path w="137159" h="241300">
                <a:moveTo>
                  <a:pt x="118745" y="0"/>
                </a:moveTo>
                <a:lnTo>
                  <a:pt x="67943" y="108471"/>
                </a:lnTo>
                <a:lnTo>
                  <a:pt x="0" y="207899"/>
                </a:lnTo>
                <a:lnTo>
                  <a:pt x="1002" y="210527"/>
                </a:lnTo>
                <a:lnTo>
                  <a:pt x="77127" y="184899"/>
                </a:lnTo>
                <a:lnTo>
                  <a:pt x="128445" y="184899"/>
                </a:lnTo>
                <a:lnTo>
                  <a:pt x="118162" y="119787"/>
                </a:lnTo>
                <a:lnTo>
                  <a:pt x="118745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398587" y="6026744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394435" y="5860824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3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4" y="238721"/>
                </a:lnTo>
                <a:lnTo>
                  <a:pt x="128443" y="184899"/>
                </a:lnTo>
                <a:close/>
              </a:path>
              <a:path w="137159" h="241300">
                <a:moveTo>
                  <a:pt x="118744" y="0"/>
                </a:moveTo>
                <a:lnTo>
                  <a:pt x="67944" y="108470"/>
                </a:lnTo>
                <a:lnTo>
                  <a:pt x="0" y="207899"/>
                </a:lnTo>
                <a:lnTo>
                  <a:pt x="1003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0" y="119786"/>
                </a:lnTo>
                <a:lnTo>
                  <a:pt x="118744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707369" y="616220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4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5D5C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703218" y="5996270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1" y="184886"/>
                </a:moveTo>
                <a:lnTo>
                  <a:pt x="77127" y="184886"/>
                </a:lnTo>
                <a:lnTo>
                  <a:pt x="135293" y="240753"/>
                </a:lnTo>
                <a:lnTo>
                  <a:pt x="136945" y="238734"/>
                </a:lnTo>
                <a:lnTo>
                  <a:pt x="128441" y="184886"/>
                </a:lnTo>
                <a:close/>
              </a:path>
              <a:path w="137159" h="241300">
                <a:moveTo>
                  <a:pt x="118757" y="0"/>
                </a:moveTo>
                <a:lnTo>
                  <a:pt x="67945" y="108483"/>
                </a:lnTo>
                <a:lnTo>
                  <a:pt x="0" y="207911"/>
                </a:lnTo>
                <a:lnTo>
                  <a:pt x="1003" y="210527"/>
                </a:lnTo>
                <a:lnTo>
                  <a:pt x="77127" y="184886"/>
                </a:lnTo>
                <a:lnTo>
                  <a:pt x="128441" y="184886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5D5C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455853" y="5771306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7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451701" y="5605386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8"/>
                </a:moveTo>
                <a:lnTo>
                  <a:pt x="77128" y="184898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898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69"/>
                </a:lnTo>
                <a:lnTo>
                  <a:pt x="0" y="207898"/>
                </a:lnTo>
                <a:lnTo>
                  <a:pt x="1003" y="210527"/>
                </a:lnTo>
                <a:lnTo>
                  <a:pt x="77128" y="184898"/>
                </a:lnTo>
                <a:lnTo>
                  <a:pt x="128445" y="184898"/>
                </a:lnTo>
                <a:lnTo>
                  <a:pt x="118162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839930" y="6115173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5D5C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835779" y="5949241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2" y="184886"/>
                </a:moveTo>
                <a:lnTo>
                  <a:pt x="77127" y="184886"/>
                </a:lnTo>
                <a:lnTo>
                  <a:pt x="135294" y="240753"/>
                </a:lnTo>
                <a:lnTo>
                  <a:pt x="136945" y="238734"/>
                </a:lnTo>
                <a:lnTo>
                  <a:pt x="128442" y="184886"/>
                </a:lnTo>
                <a:close/>
              </a:path>
              <a:path w="137159" h="241300">
                <a:moveTo>
                  <a:pt x="118758" y="0"/>
                </a:moveTo>
                <a:lnTo>
                  <a:pt x="67945" y="108483"/>
                </a:lnTo>
                <a:lnTo>
                  <a:pt x="0" y="207911"/>
                </a:lnTo>
                <a:lnTo>
                  <a:pt x="1004" y="210527"/>
                </a:lnTo>
                <a:lnTo>
                  <a:pt x="77127" y="184886"/>
                </a:lnTo>
                <a:lnTo>
                  <a:pt x="128442" y="184886"/>
                </a:lnTo>
                <a:lnTo>
                  <a:pt x="118162" y="119786"/>
                </a:lnTo>
                <a:lnTo>
                  <a:pt x="118758" y="0"/>
                </a:lnTo>
                <a:close/>
              </a:path>
            </a:pathLst>
          </a:custGeom>
          <a:solidFill>
            <a:srgbClr val="5D5C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501113" y="5661272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70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496963" y="5495353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59" h="241300">
                <a:moveTo>
                  <a:pt x="128445" y="184898"/>
                </a:moveTo>
                <a:lnTo>
                  <a:pt x="77127" y="184898"/>
                </a:lnTo>
                <a:lnTo>
                  <a:pt x="135294" y="240753"/>
                </a:lnTo>
                <a:lnTo>
                  <a:pt x="136945" y="238721"/>
                </a:lnTo>
                <a:lnTo>
                  <a:pt x="128445" y="184898"/>
                </a:lnTo>
                <a:close/>
              </a:path>
              <a:path w="137159" h="241300">
                <a:moveTo>
                  <a:pt x="118757" y="0"/>
                </a:moveTo>
                <a:lnTo>
                  <a:pt x="67946" y="108469"/>
                </a:lnTo>
                <a:lnTo>
                  <a:pt x="0" y="207899"/>
                </a:lnTo>
                <a:lnTo>
                  <a:pt x="1003" y="210527"/>
                </a:lnTo>
                <a:lnTo>
                  <a:pt x="77127" y="184898"/>
                </a:lnTo>
                <a:lnTo>
                  <a:pt x="128445" y="184898"/>
                </a:lnTo>
                <a:lnTo>
                  <a:pt x="118162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712200" y="177800"/>
            <a:ext cx="2971800" cy="1358900"/>
          </a:xfrm>
          <a:custGeom>
            <a:avLst/>
            <a:gdLst/>
            <a:ahLst/>
            <a:cxnLst/>
            <a:rect l="l" t="t" r="r" b="b"/>
            <a:pathLst>
              <a:path w="2971800" h="1358900">
                <a:moveTo>
                  <a:pt x="27813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1168400"/>
                </a:lnTo>
                <a:lnTo>
                  <a:pt x="5031" y="1212080"/>
                </a:lnTo>
                <a:lnTo>
                  <a:pt x="19363" y="1252177"/>
                </a:lnTo>
                <a:lnTo>
                  <a:pt x="41851" y="1287548"/>
                </a:lnTo>
                <a:lnTo>
                  <a:pt x="71352" y="1317049"/>
                </a:lnTo>
                <a:lnTo>
                  <a:pt x="106723" y="1339537"/>
                </a:lnTo>
                <a:lnTo>
                  <a:pt x="146820" y="1353868"/>
                </a:lnTo>
                <a:lnTo>
                  <a:pt x="190500" y="1358900"/>
                </a:lnTo>
                <a:lnTo>
                  <a:pt x="2781300" y="1358900"/>
                </a:lnTo>
                <a:lnTo>
                  <a:pt x="2824980" y="1353868"/>
                </a:lnTo>
                <a:lnTo>
                  <a:pt x="2865077" y="1339537"/>
                </a:lnTo>
                <a:lnTo>
                  <a:pt x="2900448" y="1317049"/>
                </a:lnTo>
                <a:lnTo>
                  <a:pt x="2929949" y="1287547"/>
                </a:lnTo>
                <a:lnTo>
                  <a:pt x="2952437" y="1252176"/>
                </a:lnTo>
                <a:lnTo>
                  <a:pt x="2966768" y="1212079"/>
                </a:lnTo>
                <a:lnTo>
                  <a:pt x="2971800" y="1168400"/>
                </a:lnTo>
                <a:lnTo>
                  <a:pt x="2971800" y="190500"/>
                </a:lnTo>
                <a:lnTo>
                  <a:pt x="2966768" y="146819"/>
                </a:lnTo>
                <a:lnTo>
                  <a:pt x="2952437" y="106722"/>
                </a:lnTo>
                <a:lnTo>
                  <a:pt x="2929949" y="71351"/>
                </a:lnTo>
                <a:lnTo>
                  <a:pt x="2900448" y="41850"/>
                </a:lnTo>
                <a:lnTo>
                  <a:pt x="2865077" y="19362"/>
                </a:lnTo>
                <a:lnTo>
                  <a:pt x="2824980" y="5031"/>
                </a:lnTo>
                <a:lnTo>
                  <a:pt x="2781300" y="0"/>
                </a:lnTo>
                <a:close/>
              </a:path>
            </a:pathLst>
          </a:custGeom>
          <a:solidFill>
            <a:srgbClr val="5B5C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712200" y="177800"/>
            <a:ext cx="2971800" cy="1358900"/>
          </a:xfrm>
          <a:custGeom>
            <a:avLst/>
            <a:gdLst/>
            <a:ahLst/>
            <a:cxnLst/>
            <a:rect l="l" t="t" r="r" b="b"/>
            <a:pathLst>
              <a:path w="2971800" h="1358900">
                <a:moveTo>
                  <a:pt x="0" y="1168400"/>
                </a:moveTo>
                <a:lnTo>
                  <a:pt x="0" y="190500"/>
                </a:lnTo>
                <a:lnTo>
                  <a:pt x="5031" y="146819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19" y="5031"/>
                </a:lnTo>
                <a:lnTo>
                  <a:pt x="190500" y="0"/>
                </a:lnTo>
                <a:lnTo>
                  <a:pt x="2781300" y="0"/>
                </a:lnTo>
                <a:lnTo>
                  <a:pt x="2824980" y="5031"/>
                </a:lnTo>
                <a:lnTo>
                  <a:pt x="2865077" y="19362"/>
                </a:lnTo>
                <a:lnTo>
                  <a:pt x="2900448" y="41850"/>
                </a:lnTo>
                <a:lnTo>
                  <a:pt x="2929949" y="71351"/>
                </a:lnTo>
                <a:lnTo>
                  <a:pt x="2952437" y="106722"/>
                </a:lnTo>
                <a:lnTo>
                  <a:pt x="2966768" y="146819"/>
                </a:lnTo>
                <a:lnTo>
                  <a:pt x="2971800" y="190500"/>
                </a:lnTo>
                <a:lnTo>
                  <a:pt x="2971800" y="1168400"/>
                </a:lnTo>
                <a:lnTo>
                  <a:pt x="2966768" y="1212080"/>
                </a:lnTo>
                <a:lnTo>
                  <a:pt x="2952437" y="1252177"/>
                </a:lnTo>
                <a:lnTo>
                  <a:pt x="2929949" y="1287548"/>
                </a:lnTo>
                <a:lnTo>
                  <a:pt x="2900448" y="1317049"/>
                </a:lnTo>
                <a:lnTo>
                  <a:pt x="2865077" y="1339537"/>
                </a:lnTo>
                <a:lnTo>
                  <a:pt x="2824980" y="1353868"/>
                </a:lnTo>
                <a:lnTo>
                  <a:pt x="2781300" y="1358900"/>
                </a:lnTo>
                <a:lnTo>
                  <a:pt x="190500" y="1358900"/>
                </a:lnTo>
                <a:lnTo>
                  <a:pt x="146820" y="1353868"/>
                </a:lnTo>
                <a:lnTo>
                  <a:pt x="106723" y="1339537"/>
                </a:lnTo>
                <a:lnTo>
                  <a:pt x="71352" y="1317049"/>
                </a:lnTo>
                <a:lnTo>
                  <a:pt x="41850" y="1287547"/>
                </a:lnTo>
                <a:lnTo>
                  <a:pt x="19362" y="1252176"/>
                </a:lnTo>
                <a:lnTo>
                  <a:pt x="5031" y="1212079"/>
                </a:lnTo>
                <a:lnTo>
                  <a:pt x="0" y="1168400"/>
                </a:lnTo>
                <a:close/>
              </a:path>
            </a:pathLst>
          </a:custGeom>
          <a:ln w="1270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8911828" y="355600"/>
            <a:ext cx="266827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40" dirty="0">
                <a:solidFill>
                  <a:srgbClr val="E0E0E0"/>
                </a:solidFill>
                <a:latin typeface="Calibri"/>
                <a:cs typeface="Calibri"/>
              </a:rPr>
              <a:t>shad</a:t>
            </a:r>
            <a:r>
              <a:rPr sz="2400" spc="35" dirty="0">
                <a:solidFill>
                  <a:srgbClr val="E0E0E0"/>
                </a:solidFill>
                <a:latin typeface="Calibri"/>
                <a:cs typeface="Calibri"/>
              </a:rPr>
              <a:t>o</a:t>
            </a:r>
            <a:r>
              <a:rPr sz="2400" spc="50" dirty="0">
                <a:solidFill>
                  <a:srgbClr val="E0E0E0"/>
                </a:solidFill>
                <a:latin typeface="Calibri"/>
                <a:cs typeface="Calibri"/>
              </a:rPr>
              <a:t>wing–mas</a:t>
            </a:r>
            <a:r>
              <a:rPr sz="2400" spc="80" dirty="0">
                <a:solidFill>
                  <a:srgbClr val="E0E0E0"/>
                </a:solidFill>
                <a:latin typeface="Calibri"/>
                <a:cs typeface="Calibri"/>
              </a:rPr>
              <a:t>k</a:t>
            </a:r>
            <a:r>
              <a:rPr sz="2400" spc="90" dirty="0">
                <a:solidFill>
                  <a:srgbClr val="E0E0E0"/>
                </a:solidFill>
                <a:latin typeface="Calibri"/>
                <a:cs typeface="Calibri"/>
              </a:rPr>
              <a:t>ing</a:t>
            </a:r>
            <a:endParaRPr sz="2400">
              <a:latin typeface="Calibri"/>
              <a:cs typeface="Calibri"/>
            </a:endParaRPr>
          </a:p>
          <a:p>
            <a:pPr marR="47625" algn="ctr">
              <a:lnSpc>
                <a:spcPts val="4230"/>
              </a:lnSpc>
            </a:pP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G</a:t>
            </a:r>
            <a:r>
              <a:rPr sz="3550" spc="55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spc="5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i="1" spc="-819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spc="-60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i="1" spc="-60" dirty="0">
                <a:solidFill>
                  <a:srgbClr val="E0E0E0"/>
                </a:solidFill>
                <a:latin typeface="Arial"/>
                <a:cs typeface="Arial"/>
              </a:rPr>
              <a:t>, </a:t>
            </a:r>
            <a:r>
              <a:rPr sz="3550" spc="90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90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296348" y="355600"/>
            <a:ext cx="248793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normal</a:t>
            </a:r>
            <a:r>
              <a:rPr sz="2400" spc="-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distribution</a:t>
            </a:r>
            <a:endParaRPr sz="2400">
              <a:latin typeface="Calibri"/>
              <a:cs typeface="Calibri"/>
            </a:endParaRPr>
          </a:p>
          <a:p>
            <a:pPr marL="27940" algn="ctr">
              <a:lnSpc>
                <a:spcPts val="4230"/>
              </a:lnSpc>
            </a:pPr>
            <a:r>
              <a:rPr sz="3550" i="1" spc="135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spc="135" dirty="0">
                <a:solidFill>
                  <a:srgbClr val="E0E0E0"/>
                </a:solidFill>
                <a:latin typeface="Century Gothic"/>
                <a:cs typeface="Century Gothic"/>
              </a:rPr>
              <a:t>(m)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462828" y="355600"/>
            <a:ext cx="273939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-10" dirty="0">
                <a:solidFill>
                  <a:srgbClr val="E0E0E0"/>
                </a:solidFill>
                <a:latin typeface="Calibri"/>
                <a:cs typeface="Calibri"/>
              </a:rPr>
              <a:t>“half-vector”</a:t>
            </a:r>
            <a:r>
              <a:rPr sz="2400" spc="-23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E0E0E0"/>
                </a:solidFill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marR="18415" algn="ctr">
              <a:lnSpc>
                <a:spcPts val="4230"/>
              </a:lnSpc>
            </a:pP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550" spc="25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i="1" spc="2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i="1" spc="-47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b="0" spc="75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spc="75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9732944" y="2644012"/>
            <a:ext cx="176530" cy="565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0" spc="60" dirty="0">
                <a:solidFill>
                  <a:srgbClr val="E0E0E0"/>
                </a:solidFill>
                <a:latin typeface="Modern No. 20"/>
                <a:cs typeface="Modern No. 20"/>
              </a:rPr>
              <a:t>i</a:t>
            </a:r>
            <a:endParaRPr sz="3500">
              <a:latin typeface="Modern No. 20"/>
              <a:cs typeface="Modern No. 20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0111809" y="2907502"/>
            <a:ext cx="482600" cy="498475"/>
          </a:xfrm>
          <a:custGeom>
            <a:avLst/>
            <a:gdLst/>
            <a:ahLst/>
            <a:cxnLst/>
            <a:rect l="l" t="t" r="r" b="b"/>
            <a:pathLst>
              <a:path w="482600" h="498475">
                <a:moveTo>
                  <a:pt x="482525" y="498335"/>
                </a:moveTo>
                <a:lnTo>
                  <a:pt x="0" y="0"/>
                </a:lnTo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914617" y="2703861"/>
            <a:ext cx="351155" cy="356870"/>
          </a:xfrm>
          <a:custGeom>
            <a:avLst/>
            <a:gdLst/>
            <a:ahLst/>
            <a:cxnLst/>
            <a:rect l="l" t="t" r="r" b="b"/>
            <a:pathLst>
              <a:path w="351154" h="356869">
                <a:moveTo>
                  <a:pt x="0" y="0"/>
                </a:moveTo>
                <a:lnTo>
                  <a:pt x="104814" y="169914"/>
                </a:lnTo>
                <a:lnTo>
                  <a:pt x="181357" y="355460"/>
                </a:lnTo>
                <a:lnTo>
                  <a:pt x="185916" y="356450"/>
                </a:lnTo>
                <a:lnTo>
                  <a:pt x="219723" y="226910"/>
                </a:lnTo>
                <a:lnTo>
                  <a:pt x="350738" y="196850"/>
                </a:lnTo>
                <a:lnTo>
                  <a:pt x="349443" y="192698"/>
                </a:lnTo>
                <a:lnTo>
                  <a:pt x="166460" y="110223"/>
                </a:lnTo>
                <a:lnTo>
                  <a:pt x="0" y="0"/>
                </a:lnTo>
                <a:close/>
              </a:path>
            </a:pathLst>
          </a:custGeom>
          <a:solidFill>
            <a:srgbClr val="D9D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593814" y="3406295"/>
            <a:ext cx="224154" cy="656590"/>
          </a:xfrm>
          <a:custGeom>
            <a:avLst/>
            <a:gdLst/>
            <a:ahLst/>
            <a:cxnLst/>
            <a:rect l="l" t="t" r="r" b="b"/>
            <a:pathLst>
              <a:path w="224154" h="656589">
                <a:moveTo>
                  <a:pt x="0" y="0"/>
                </a:moveTo>
                <a:lnTo>
                  <a:pt x="223736" y="656577"/>
                </a:lnTo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675194" y="3929494"/>
            <a:ext cx="234315" cy="401955"/>
          </a:xfrm>
          <a:custGeom>
            <a:avLst/>
            <a:gdLst/>
            <a:ahLst/>
            <a:cxnLst/>
            <a:rect l="l" t="t" r="r" b="b"/>
            <a:pathLst>
              <a:path w="234315" h="401954">
                <a:moveTo>
                  <a:pt x="596" y="74002"/>
                </a:moveTo>
                <a:lnTo>
                  <a:pt x="0" y="78320"/>
                </a:lnTo>
                <a:lnTo>
                  <a:pt x="130290" y="230987"/>
                </a:lnTo>
                <a:lnTo>
                  <a:pt x="233781" y="401712"/>
                </a:lnTo>
                <a:lnTo>
                  <a:pt x="211505" y="203313"/>
                </a:lnTo>
                <a:lnTo>
                  <a:pt x="216508" y="102730"/>
                </a:lnTo>
                <a:lnTo>
                  <a:pt x="131916" y="102730"/>
                </a:lnTo>
                <a:lnTo>
                  <a:pt x="596" y="74002"/>
                </a:lnTo>
                <a:close/>
              </a:path>
              <a:path w="234315" h="401954">
                <a:moveTo>
                  <a:pt x="217768" y="0"/>
                </a:moveTo>
                <a:lnTo>
                  <a:pt x="131916" y="102730"/>
                </a:lnTo>
                <a:lnTo>
                  <a:pt x="216508" y="102730"/>
                </a:lnTo>
                <a:lnTo>
                  <a:pt x="221476" y="2844"/>
                </a:lnTo>
                <a:lnTo>
                  <a:pt x="217768" y="0"/>
                </a:lnTo>
                <a:close/>
              </a:path>
            </a:pathLst>
          </a:custGeom>
          <a:solidFill>
            <a:srgbClr val="D9D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603899" y="1879600"/>
            <a:ext cx="6843395" cy="3434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0"/>
              </a:lnSpc>
              <a:spcBef>
                <a:spcPts val="100"/>
              </a:spcBef>
            </a:pPr>
            <a:r>
              <a:rPr sz="3200" b="1" spc="105" dirty="0">
                <a:solidFill>
                  <a:srgbClr val="E0E0E0"/>
                </a:solidFill>
                <a:latin typeface="Calibri"/>
                <a:cs typeface="Calibri"/>
              </a:rPr>
              <a:t>h</a:t>
            </a:r>
            <a:r>
              <a:rPr sz="3200" b="1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65" dirty="0">
                <a:solidFill>
                  <a:srgbClr val="E0E0E0"/>
                </a:solidFill>
                <a:latin typeface="Calibri"/>
                <a:cs typeface="Calibri"/>
              </a:rPr>
              <a:t>gives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the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E0E0E0"/>
                </a:solidFill>
                <a:latin typeface="Calibri"/>
                <a:cs typeface="Calibri"/>
              </a:rPr>
              <a:t>one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microsurface</a:t>
            </a:r>
            <a:r>
              <a:rPr sz="3200" spc="-5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E0E0E0"/>
                </a:solidFill>
                <a:latin typeface="Calibri"/>
                <a:cs typeface="Calibri"/>
              </a:rPr>
              <a:t>normal</a:t>
            </a:r>
            <a:r>
              <a:rPr sz="3200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b="1" spc="105" dirty="0">
                <a:solidFill>
                  <a:srgbClr val="E0E0E0"/>
                </a:solidFill>
                <a:latin typeface="Calibri"/>
                <a:cs typeface="Calibri"/>
              </a:rPr>
              <a:t>m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0"/>
              </a:lnSpc>
            </a:pP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that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will </a:t>
            </a:r>
            <a:r>
              <a:rPr sz="3200" spc="-5" dirty="0">
                <a:solidFill>
                  <a:srgbClr val="E0E0E0"/>
                </a:solidFill>
                <a:latin typeface="Calibri"/>
                <a:cs typeface="Calibri"/>
              </a:rPr>
              <a:t>scatter </a:t>
            </a:r>
            <a:r>
              <a:rPr sz="3200" spc="75" dirty="0">
                <a:solidFill>
                  <a:srgbClr val="E0E0E0"/>
                </a:solidFill>
                <a:latin typeface="Calibri"/>
                <a:cs typeface="Calibri"/>
              </a:rPr>
              <a:t>light</a:t>
            </a:r>
            <a:r>
              <a:rPr sz="3200" spc="-49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E0E0E0"/>
                </a:solidFill>
                <a:latin typeface="Calibri"/>
                <a:cs typeface="Calibri"/>
              </a:rPr>
              <a:t>from </a:t>
            </a:r>
            <a:r>
              <a:rPr sz="3200" b="1" spc="25" dirty="0">
                <a:solidFill>
                  <a:srgbClr val="E0E0E0"/>
                </a:solidFill>
                <a:latin typeface="Calibri"/>
                <a:cs typeface="Calibri"/>
              </a:rPr>
              <a:t>i </a:t>
            </a: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to </a:t>
            </a:r>
            <a:r>
              <a:rPr sz="3200" b="1" spc="-35" dirty="0">
                <a:solidFill>
                  <a:srgbClr val="E0E0E0"/>
                </a:solidFill>
                <a:latin typeface="Calibri"/>
                <a:cs typeface="Calibri"/>
              </a:rPr>
              <a:t>o</a:t>
            </a:r>
            <a:r>
              <a:rPr sz="3200" spc="-35" dirty="0">
                <a:solidFill>
                  <a:srgbClr val="E0E0E0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ts val="3800"/>
              </a:lnSpc>
              <a:spcBef>
                <a:spcPts val="1820"/>
              </a:spcBef>
            </a:pPr>
            <a:r>
              <a:rPr sz="3200" i="1" spc="-30" dirty="0">
                <a:solidFill>
                  <a:srgbClr val="E0E0E0"/>
                </a:solidFill>
                <a:latin typeface="Gill Sans MT"/>
                <a:cs typeface="Gill Sans MT"/>
              </a:rPr>
              <a:t>D </a:t>
            </a: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measures </a:t>
            </a:r>
            <a:r>
              <a:rPr sz="3200" spc="40" dirty="0">
                <a:solidFill>
                  <a:srgbClr val="E0E0E0"/>
                </a:solidFill>
                <a:latin typeface="Calibri"/>
                <a:cs typeface="Calibri"/>
              </a:rPr>
              <a:t>density </a:t>
            </a:r>
            <a:r>
              <a:rPr sz="3200" spc="5" dirty="0">
                <a:solidFill>
                  <a:srgbClr val="E0E0E0"/>
                </a:solidFill>
                <a:latin typeface="Calibri"/>
                <a:cs typeface="Calibri"/>
              </a:rPr>
              <a:t>of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microsurface</a:t>
            </a:r>
            <a:r>
              <a:rPr sz="3200" spc="-4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E0E0E0"/>
                </a:solidFill>
                <a:latin typeface="Calibri"/>
                <a:cs typeface="Calibri"/>
              </a:rPr>
              <a:t>area  </a:t>
            </a:r>
            <a:r>
              <a:rPr sz="3200" spc="35" dirty="0">
                <a:solidFill>
                  <a:srgbClr val="E0E0E0"/>
                </a:solidFill>
                <a:latin typeface="Calibri"/>
                <a:cs typeface="Calibri"/>
              </a:rPr>
              <a:t>with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respect </a:t>
            </a: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to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microsurface </a:t>
            </a:r>
            <a:r>
              <a:rPr sz="3200" spc="35" dirty="0">
                <a:solidFill>
                  <a:srgbClr val="E0E0E0"/>
                </a:solidFill>
                <a:latin typeface="Calibri"/>
                <a:cs typeface="Calibri"/>
              </a:rPr>
              <a:t>normal</a:t>
            </a:r>
            <a:r>
              <a:rPr sz="3200" spc="-39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E0E0E0"/>
                </a:solidFill>
                <a:latin typeface="Calibri"/>
                <a:cs typeface="Calibri"/>
              </a:rPr>
              <a:t>m</a:t>
            </a:r>
            <a:r>
              <a:rPr sz="3200" spc="-20" dirty="0">
                <a:solidFill>
                  <a:srgbClr val="E0E0E0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12700" marR="264160">
              <a:lnSpc>
                <a:spcPts val="3800"/>
              </a:lnSpc>
              <a:spcBef>
                <a:spcPts val="2300"/>
              </a:spcBef>
            </a:pPr>
            <a:r>
              <a:rPr sz="3200" i="1" spc="55" dirty="0">
                <a:solidFill>
                  <a:srgbClr val="E0E0E0"/>
                </a:solidFill>
                <a:latin typeface="Gill Sans MT"/>
                <a:cs typeface="Gill Sans MT"/>
              </a:rPr>
              <a:t>G </a:t>
            </a: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measures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the </a:t>
            </a:r>
            <a:r>
              <a:rPr sz="3200" spc="15" dirty="0">
                <a:solidFill>
                  <a:srgbClr val="E0E0E0"/>
                </a:solidFill>
                <a:latin typeface="Calibri"/>
                <a:cs typeface="Calibri"/>
              </a:rPr>
              <a:t>fraction </a:t>
            </a:r>
            <a:r>
              <a:rPr sz="3200" spc="5" dirty="0">
                <a:solidFill>
                  <a:srgbClr val="E0E0E0"/>
                </a:solidFill>
                <a:latin typeface="Calibri"/>
                <a:cs typeface="Calibri"/>
              </a:rPr>
              <a:t>of </a:t>
            </a:r>
            <a:r>
              <a:rPr sz="3200" spc="50" dirty="0">
                <a:solidFill>
                  <a:srgbClr val="E0E0E0"/>
                </a:solidFill>
                <a:latin typeface="Calibri"/>
                <a:cs typeface="Calibri"/>
              </a:rPr>
              <a:t>points </a:t>
            </a:r>
            <a:r>
              <a:rPr sz="3200" spc="35" dirty="0">
                <a:solidFill>
                  <a:srgbClr val="E0E0E0"/>
                </a:solidFill>
                <a:latin typeface="Calibri"/>
                <a:cs typeface="Calibri"/>
              </a:rPr>
              <a:t>with 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microsurface </a:t>
            </a:r>
            <a:r>
              <a:rPr sz="3200" spc="35" dirty="0">
                <a:solidFill>
                  <a:srgbClr val="E0E0E0"/>
                </a:solidFill>
                <a:latin typeface="Calibri"/>
                <a:cs typeface="Calibri"/>
              </a:rPr>
              <a:t>normal </a:t>
            </a:r>
            <a:r>
              <a:rPr sz="3200" b="1" spc="105" dirty="0">
                <a:solidFill>
                  <a:srgbClr val="E0E0E0"/>
                </a:solidFill>
                <a:latin typeface="Calibri"/>
                <a:cs typeface="Calibri"/>
              </a:rPr>
              <a:t>m </a:t>
            </a: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that </a:t>
            </a:r>
            <a:r>
              <a:rPr sz="3200" spc="-30" dirty="0">
                <a:solidFill>
                  <a:srgbClr val="E0E0E0"/>
                </a:solidFill>
                <a:latin typeface="Calibri"/>
                <a:cs typeface="Calibri"/>
              </a:rPr>
              <a:t>are</a:t>
            </a:r>
            <a:r>
              <a:rPr sz="3200" spc="-49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visible.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435943" y="8345910"/>
            <a:ext cx="6369050" cy="61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i="1" spc="100" dirty="0">
                <a:solidFill>
                  <a:srgbClr val="E0E0E0"/>
                </a:solidFill>
                <a:latin typeface="Palatino Linotype"/>
                <a:cs typeface="Palatino Linotype"/>
              </a:rPr>
              <a:t>dA</a:t>
            </a:r>
            <a:r>
              <a:rPr sz="3750" i="1" spc="150" baseline="32222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r>
              <a:rPr sz="3750" i="1" spc="-104" baseline="32222" dirty="0">
                <a:solidFill>
                  <a:srgbClr val="E0E0E0"/>
                </a:solidFill>
                <a:latin typeface="Verdana"/>
                <a:cs typeface="Verdana"/>
              </a:rPr>
              <a:t> </a:t>
            </a: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=</a:t>
            </a:r>
            <a:r>
              <a:rPr sz="3550" spc="-12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i="1" spc="125" dirty="0">
                <a:solidFill>
                  <a:srgbClr val="E0E0E0"/>
                </a:solidFill>
                <a:latin typeface="Palatino Linotype"/>
                <a:cs typeface="Palatino Linotype"/>
              </a:rPr>
              <a:t>G</a:t>
            </a:r>
            <a:r>
              <a:rPr sz="3550" spc="125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12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i="1" spc="125" dirty="0">
                <a:solidFill>
                  <a:srgbClr val="E0E0E0"/>
                </a:solidFill>
                <a:latin typeface="Palatino Linotype"/>
                <a:cs typeface="Palatino Linotype"/>
              </a:rPr>
              <a:t>,</a:t>
            </a:r>
            <a:r>
              <a:rPr sz="3550" i="1" spc="-305" dirty="0">
                <a:solidFill>
                  <a:srgbClr val="E0E0E0"/>
                </a:solidFill>
                <a:latin typeface="Palatino Linotype"/>
                <a:cs typeface="Palatino Linotype"/>
              </a:rPr>
              <a:t> </a:t>
            </a:r>
            <a:r>
              <a:rPr sz="3550" spc="-10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i="1" spc="-10" dirty="0">
                <a:solidFill>
                  <a:srgbClr val="E0E0E0"/>
                </a:solidFill>
                <a:latin typeface="Palatino Linotype"/>
                <a:cs typeface="Palatino Linotype"/>
              </a:rPr>
              <a:t>,</a:t>
            </a:r>
            <a:r>
              <a:rPr sz="3550" i="1" spc="-305" dirty="0">
                <a:solidFill>
                  <a:srgbClr val="E0E0E0"/>
                </a:solidFill>
                <a:latin typeface="Palatino Linotype"/>
                <a:cs typeface="Palatino Linotype"/>
              </a:rPr>
              <a:t> </a:t>
            </a:r>
            <a:r>
              <a:rPr sz="3550" spc="75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75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52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i="1" spc="114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spc="114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114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114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52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i="1" spc="-114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i="1" spc="-114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spc="-172" baseline="-12222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r>
              <a:rPr sz="3750" i="1" spc="-525" baseline="-12222" dirty="0">
                <a:solidFill>
                  <a:srgbClr val="E0E0E0"/>
                </a:solidFill>
                <a:latin typeface="Verdana"/>
                <a:cs typeface="Verdana"/>
              </a:rPr>
              <a:t> </a:t>
            </a:r>
            <a:r>
              <a:rPr sz="3550" i="1" spc="100" dirty="0">
                <a:solidFill>
                  <a:srgbClr val="E0E0E0"/>
                </a:solidFill>
                <a:latin typeface="Palatino Linotype"/>
                <a:cs typeface="Palatino Linotype"/>
              </a:rPr>
              <a:t>dA</a:t>
            </a:r>
            <a:endParaRPr sz="35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Ward BRDF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empirical model</a:t>
            </a:r>
          </a:p>
          <a:p>
            <a:r>
              <a:rPr lang="en-US" dirty="0" smtClean="0"/>
              <a:t>Supports anisotropy, and works well for metals</a:t>
            </a:r>
          </a:p>
          <a:p>
            <a:endParaRPr lang="en-US" dirty="0"/>
          </a:p>
        </p:txBody>
      </p:sp>
      <p:pic>
        <p:nvPicPr>
          <p:cNvPr id="78850" name="Picture 2" descr="http://www.cs.utah.edu/~premoze/brdf/wardGrooves_01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32" y="4114799"/>
            <a:ext cx="4402983" cy="440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http://www.cs.utah.edu/~premoze/brdf/wardGrooves_01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85" y="4114799"/>
            <a:ext cx="4402983" cy="440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3706" y="8517783"/>
            <a:ext cx="10396976" cy="114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1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Roughness parameters: </a:t>
            </a:r>
          </a:p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1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0.1, 0.1                                    0.1, 0.2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18680" y="8557958"/>
            <a:ext cx="2593980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3004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Ack. of </a:t>
            </a:r>
            <a:r>
              <a:rPr kumimoji="0" lang="en-US" sz="256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Premoze</a:t>
            </a:r>
            <a:endParaRPr kumimoji="0" lang="en-US" sz="25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3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07100"/>
            <a:ext cx="13004800" cy="3746500"/>
          </a:xfrm>
          <a:custGeom>
            <a:avLst/>
            <a:gdLst/>
            <a:ahLst/>
            <a:cxnLst/>
            <a:rect l="l" t="t" r="r" b="b"/>
            <a:pathLst>
              <a:path w="13004800" h="3746500">
                <a:moveTo>
                  <a:pt x="540429" y="215900"/>
                </a:moveTo>
                <a:lnTo>
                  <a:pt x="435628" y="215900"/>
                </a:lnTo>
                <a:lnTo>
                  <a:pt x="381226" y="228600"/>
                </a:lnTo>
                <a:lnTo>
                  <a:pt x="334110" y="241300"/>
                </a:lnTo>
                <a:lnTo>
                  <a:pt x="242933" y="292100"/>
                </a:lnTo>
                <a:lnTo>
                  <a:pt x="197344" y="304800"/>
                </a:lnTo>
                <a:lnTo>
                  <a:pt x="150738" y="330200"/>
                </a:lnTo>
                <a:lnTo>
                  <a:pt x="102349" y="342900"/>
                </a:lnTo>
                <a:lnTo>
                  <a:pt x="51416" y="355600"/>
                </a:lnTo>
                <a:lnTo>
                  <a:pt x="0" y="355600"/>
                </a:lnTo>
                <a:lnTo>
                  <a:pt x="0" y="3746500"/>
                </a:lnTo>
                <a:lnTo>
                  <a:pt x="13004800" y="3746500"/>
                </a:lnTo>
                <a:lnTo>
                  <a:pt x="13004800" y="609600"/>
                </a:lnTo>
                <a:lnTo>
                  <a:pt x="13003303" y="596900"/>
                </a:lnTo>
                <a:lnTo>
                  <a:pt x="12982779" y="558800"/>
                </a:lnTo>
                <a:lnTo>
                  <a:pt x="12977731" y="546100"/>
                </a:lnTo>
                <a:lnTo>
                  <a:pt x="8694069" y="546100"/>
                </a:lnTo>
                <a:lnTo>
                  <a:pt x="8640664" y="533400"/>
                </a:lnTo>
                <a:lnTo>
                  <a:pt x="7266678" y="533400"/>
                </a:lnTo>
                <a:lnTo>
                  <a:pt x="7216695" y="520700"/>
                </a:lnTo>
                <a:lnTo>
                  <a:pt x="7171540" y="495300"/>
                </a:lnTo>
                <a:lnTo>
                  <a:pt x="1058241" y="495300"/>
                </a:lnTo>
                <a:lnTo>
                  <a:pt x="1009595" y="469900"/>
                </a:lnTo>
                <a:lnTo>
                  <a:pt x="963873" y="457200"/>
                </a:lnTo>
                <a:lnTo>
                  <a:pt x="920727" y="431800"/>
                </a:lnTo>
                <a:lnTo>
                  <a:pt x="879808" y="406400"/>
                </a:lnTo>
                <a:lnTo>
                  <a:pt x="840769" y="368300"/>
                </a:lnTo>
                <a:lnTo>
                  <a:pt x="803262" y="342900"/>
                </a:lnTo>
                <a:lnTo>
                  <a:pt x="766939" y="317500"/>
                </a:lnTo>
                <a:lnTo>
                  <a:pt x="726733" y="292100"/>
                </a:lnTo>
                <a:lnTo>
                  <a:pt x="683719" y="266700"/>
                </a:lnTo>
                <a:lnTo>
                  <a:pt x="638158" y="254000"/>
                </a:lnTo>
                <a:lnTo>
                  <a:pt x="590307" y="228600"/>
                </a:lnTo>
                <a:lnTo>
                  <a:pt x="540429" y="215900"/>
                </a:lnTo>
                <a:close/>
              </a:path>
              <a:path w="13004800" h="3746500">
                <a:moveTo>
                  <a:pt x="9618137" y="203200"/>
                </a:moveTo>
                <a:lnTo>
                  <a:pt x="9567112" y="203200"/>
                </a:lnTo>
                <a:lnTo>
                  <a:pt x="9515019" y="215900"/>
                </a:lnTo>
                <a:lnTo>
                  <a:pt x="9461466" y="215900"/>
                </a:lnTo>
                <a:lnTo>
                  <a:pt x="9406059" y="228600"/>
                </a:lnTo>
                <a:lnTo>
                  <a:pt x="9354193" y="254000"/>
                </a:lnTo>
                <a:lnTo>
                  <a:pt x="9305118" y="266700"/>
                </a:lnTo>
                <a:lnTo>
                  <a:pt x="9258442" y="279400"/>
                </a:lnTo>
                <a:lnTo>
                  <a:pt x="9213773" y="304800"/>
                </a:lnTo>
                <a:lnTo>
                  <a:pt x="9170719" y="317500"/>
                </a:lnTo>
                <a:lnTo>
                  <a:pt x="9128887" y="342900"/>
                </a:lnTo>
                <a:lnTo>
                  <a:pt x="9047321" y="393700"/>
                </a:lnTo>
                <a:lnTo>
                  <a:pt x="9012762" y="419100"/>
                </a:lnTo>
                <a:lnTo>
                  <a:pt x="8975201" y="444500"/>
                </a:lnTo>
                <a:lnTo>
                  <a:pt x="8934768" y="469900"/>
                </a:lnTo>
                <a:lnTo>
                  <a:pt x="8891593" y="495300"/>
                </a:lnTo>
                <a:lnTo>
                  <a:pt x="8845805" y="520700"/>
                </a:lnTo>
                <a:lnTo>
                  <a:pt x="8797535" y="533400"/>
                </a:lnTo>
                <a:lnTo>
                  <a:pt x="8746913" y="546100"/>
                </a:lnTo>
                <a:lnTo>
                  <a:pt x="12977731" y="546100"/>
                </a:lnTo>
                <a:lnTo>
                  <a:pt x="12967635" y="520700"/>
                </a:lnTo>
                <a:lnTo>
                  <a:pt x="10771679" y="520700"/>
                </a:lnTo>
                <a:lnTo>
                  <a:pt x="10629068" y="482600"/>
                </a:lnTo>
                <a:lnTo>
                  <a:pt x="10581005" y="457200"/>
                </a:lnTo>
                <a:lnTo>
                  <a:pt x="10538109" y="431800"/>
                </a:lnTo>
                <a:lnTo>
                  <a:pt x="10494459" y="406400"/>
                </a:lnTo>
                <a:lnTo>
                  <a:pt x="10448476" y="381000"/>
                </a:lnTo>
                <a:lnTo>
                  <a:pt x="10132399" y="381000"/>
                </a:lnTo>
                <a:lnTo>
                  <a:pt x="10080569" y="368300"/>
                </a:lnTo>
                <a:lnTo>
                  <a:pt x="10033589" y="355600"/>
                </a:lnTo>
                <a:lnTo>
                  <a:pt x="9989974" y="342900"/>
                </a:lnTo>
                <a:lnTo>
                  <a:pt x="9948237" y="330200"/>
                </a:lnTo>
                <a:lnTo>
                  <a:pt x="9906892" y="304800"/>
                </a:lnTo>
                <a:lnTo>
                  <a:pt x="9864453" y="279400"/>
                </a:lnTo>
                <a:lnTo>
                  <a:pt x="9819432" y="254000"/>
                </a:lnTo>
                <a:lnTo>
                  <a:pt x="9618137" y="203200"/>
                </a:lnTo>
                <a:close/>
              </a:path>
              <a:path w="13004800" h="3746500">
                <a:moveTo>
                  <a:pt x="8122986" y="292100"/>
                </a:moveTo>
                <a:lnTo>
                  <a:pt x="8016921" y="292100"/>
                </a:lnTo>
                <a:lnTo>
                  <a:pt x="7967723" y="304800"/>
                </a:lnTo>
                <a:lnTo>
                  <a:pt x="7918362" y="330200"/>
                </a:lnTo>
                <a:lnTo>
                  <a:pt x="7872111" y="342900"/>
                </a:lnTo>
                <a:lnTo>
                  <a:pt x="7825727" y="368300"/>
                </a:lnTo>
                <a:lnTo>
                  <a:pt x="7777807" y="381000"/>
                </a:lnTo>
                <a:lnTo>
                  <a:pt x="7726947" y="393700"/>
                </a:lnTo>
                <a:lnTo>
                  <a:pt x="7670503" y="393700"/>
                </a:lnTo>
                <a:lnTo>
                  <a:pt x="7561719" y="419100"/>
                </a:lnTo>
                <a:lnTo>
                  <a:pt x="7509217" y="444500"/>
                </a:lnTo>
                <a:lnTo>
                  <a:pt x="7462147" y="457200"/>
                </a:lnTo>
                <a:lnTo>
                  <a:pt x="7371996" y="508000"/>
                </a:lnTo>
                <a:lnTo>
                  <a:pt x="7322653" y="520700"/>
                </a:lnTo>
                <a:lnTo>
                  <a:pt x="7266678" y="533400"/>
                </a:lnTo>
                <a:lnTo>
                  <a:pt x="8640664" y="533400"/>
                </a:lnTo>
                <a:lnTo>
                  <a:pt x="8589350" y="520700"/>
                </a:lnTo>
                <a:lnTo>
                  <a:pt x="8539942" y="495300"/>
                </a:lnTo>
                <a:lnTo>
                  <a:pt x="8492255" y="469900"/>
                </a:lnTo>
                <a:lnTo>
                  <a:pt x="8446106" y="457200"/>
                </a:lnTo>
                <a:lnTo>
                  <a:pt x="8401309" y="431800"/>
                </a:lnTo>
                <a:lnTo>
                  <a:pt x="8272292" y="355600"/>
                </a:lnTo>
                <a:lnTo>
                  <a:pt x="8225331" y="330200"/>
                </a:lnTo>
                <a:lnTo>
                  <a:pt x="8175209" y="304800"/>
                </a:lnTo>
                <a:lnTo>
                  <a:pt x="8122986" y="292100"/>
                </a:lnTo>
                <a:close/>
              </a:path>
              <a:path w="13004800" h="3746500">
                <a:moveTo>
                  <a:pt x="11439128" y="114300"/>
                </a:moveTo>
                <a:lnTo>
                  <a:pt x="11386606" y="114300"/>
                </a:lnTo>
                <a:lnTo>
                  <a:pt x="11337499" y="127000"/>
                </a:lnTo>
                <a:lnTo>
                  <a:pt x="11294813" y="152400"/>
                </a:lnTo>
                <a:lnTo>
                  <a:pt x="11257686" y="190500"/>
                </a:lnTo>
                <a:lnTo>
                  <a:pt x="11225253" y="215900"/>
                </a:lnTo>
                <a:lnTo>
                  <a:pt x="11155465" y="292100"/>
                </a:lnTo>
                <a:lnTo>
                  <a:pt x="11120189" y="330200"/>
                </a:lnTo>
                <a:lnTo>
                  <a:pt x="11083778" y="368300"/>
                </a:lnTo>
                <a:lnTo>
                  <a:pt x="11045575" y="393700"/>
                </a:lnTo>
                <a:lnTo>
                  <a:pt x="11004920" y="431800"/>
                </a:lnTo>
                <a:lnTo>
                  <a:pt x="10961155" y="457200"/>
                </a:lnTo>
                <a:lnTo>
                  <a:pt x="10913616" y="495300"/>
                </a:lnTo>
                <a:lnTo>
                  <a:pt x="10818959" y="520700"/>
                </a:lnTo>
                <a:lnTo>
                  <a:pt x="12967635" y="520700"/>
                </a:lnTo>
                <a:lnTo>
                  <a:pt x="12962587" y="508000"/>
                </a:lnTo>
                <a:lnTo>
                  <a:pt x="12942499" y="469900"/>
                </a:lnTo>
                <a:lnTo>
                  <a:pt x="12937445" y="457200"/>
                </a:lnTo>
                <a:lnTo>
                  <a:pt x="11834684" y="457200"/>
                </a:lnTo>
                <a:lnTo>
                  <a:pt x="11792195" y="444500"/>
                </a:lnTo>
                <a:lnTo>
                  <a:pt x="11750409" y="406400"/>
                </a:lnTo>
                <a:lnTo>
                  <a:pt x="11714076" y="368300"/>
                </a:lnTo>
                <a:lnTo>
                  <a:pt x="11681615" y="330200"/>
                </a:lnTo>
                <a:lnTo>
                  <a:pt x="11651441" y="292100"/>
                </a:lnTo>
                <a:lnTo>
                  <a:pt x="11621975" y="254000"/>
                </a:lnTo>
                <a:lnTo>
                  <a:pt x="11591632" y="215900"/>
                </a:lnTo>
                <a:lnTo>
                  <a:pt x="11558832" y="177800"/>
                </a:lnTo>
                <a:lnTo>
                  <a:pt x="11526433" y="152400"/>
                </a:lnTo>
                <a:lnTo>
                  <a:pt x="11486135" y="127000"/>
                </a:lnTo>
                <a:lnTo>
                  <a:pt x="11439128" y="114300"/>
                </a:lnTo>
                <a:close/>
              </a:path>
              <a:path w="13004800" h="3746500">
                <a:moveTo>
                  <a:pt x="1563477" y="431800"/>
                </a:moveTo>
                <a:lnTo>
                  <a:pt x="1361468" y="431800"/>
                </a:lnTo>
                <a:lnTo>
                  <a:pt x="1313586" y="444500"/>
                </a:lnTo>
                <a:lnTo>
                  <a:pt x="1265222" y="469900"/>
                </a:lnTo>
                <a:lnTo>
                  <a:pt x="1163759" y="495300"/>
                </a:lnTo>
                <a:lnTo>
                  <a:pt x="3185789" y="495300"/>
                </a:lnTo>
                <a:lnTo>
                  <a:pt x="2969140" y="444500"/>
                </a:lnTo>
                <a:lnTo>
                  <a:pt x="1615268" y="444500"/>
                </a:lnTo>
                <a:lnTo>
                  <a:pt x="1563477" y="431800"/>
                </a:lnTo>
                <a:close/>
              </a:path>
              <a:path w="13004800" h="3746500">
                <a:moveTo>
                  <a:pt x="4331266" y="76200"/>
                </a:moveTo>
                <a:lnTo>
                  <a:pt x="4275175" y="88900"/>
                </a:lnTo>
                <a:lnTo>
                  <a:pt x="4170322" y="114300"/>
                </a:lnTo>
                <a:lnTo>
                  <a:pt x="4118489" y="139700"/>
                </a:lnTo>
                <a:lnTo>
                  <a:pt x="4014700" y="165100"/>
                </a:lnTo>
                <a:lnTo>
                  <a:pt x="3801161" y="165100"/>
                </a:lnTo>
                <a:lnTo>
                  <a:pt x="3749875" y="177800"/>
                </a:lnTo>
                <a:lnTo>
                  <a:pt x="3702985" y="190500"/>
                </a:lnTo>
                <a:lnTo>
                  <a:pt x="3660018" y="215900"/>
                </a:lnTo>
                <a:lnTo>
                  <a:pt x="3620500" y="241300"/>
                </a:lnTo>
                <a:lnTo>
                  <a:pt x="3583956" y="266700"/>
                </a:lnTo>
                <a:lnTo>
                  <a:pt x="3549913" y="292100"/>
                </a:lnTo>
                <a:lnTo>
                  <a:pt x="3517897" y="317500"/>
                </a:lnTo>
                <a:lnTo>
                  <a:pt x="3489215" y="355600"/>
                </a:lnTo>
                <a:lnTo>
                  <a:pt x="3456800" y="381000"/>
                </a:lnTo>
                <a:lnTo>
                  <a:pt x="3420685" y="406400"/>
                </a:lnTo>
                <a:lnTo>
                  <a:pt x="3380903" y="444500"/>
                </a:lnTo>
                <a:lnTo>
                  <a:pt x="3337490" y="469900"/>
                </a:lnTo>
                <a:lnTo>
                  <a:pt x="3290477" y="482600"/>
                </a:lnTo>
                <a:lnTo>
                  <a:pt x="3239899" y="495300"/>
                </a:lnTo>
                <a:lnTo>
                  <a:pt x="7171540" y="495300"/>
                </a:lnTo>
                <a:lnTo>
                  <a:pt x="7130045" y="469900"/>
                </a:lnTo>
                <a:lnTo>
                  <a:pt x="5525496" y="469900"/>
                </a:lnTo>
                <a:lnTo>
                  <a:pt x="5474594" y="457200"/>
                </a:lnTo>
                <a:lnTo>
                  <a:pt x="5428262" y="444500"/>
                </a:lnTo>
                <a:lnTo>
                  <a:pt x="5386186" y="419100"/>
                </a:lnTo>
                <a:lnTo>
                  <a:pt x="5348048" y="393700"/>
                </a:lnTo>
                <a:lnTo>
                  <a:pt x="5311977" y="355600"/>
                </a:lnTo>
                <a:lnTo>
                  <a:pt x="5292956" y="342900"/>
                </a:lnTo>
                <a:lnTo>
                  <a:pt x="4832435" y="342900"/>
                </a:lnTo>
                <a:lnTo>
                  <a:pt x="4780549" y="330200"/>
                </a:lnTo>
                <a:lnTo>
                  <a:pt x="4733728" y="317500"/>
                </a:lnTo>
                <a:lnTo>
                  <a:pt x="4692875" y="292100"/>
                </a:lnTo>
                <a:lnTo>
                  <a:pt x="4656616" y="254000"/>
                </a:lnTo>
                <a:lnTo>
                  <a:pt x="4623575" y="228600"/>
                </a:lnTo>
                <a:lnTo>
                  <a:pt x="4591205" y="203200"/>
                </a:lnTo>
                <a:lnTo>
                  <a:pt x="4556029" y="165100"/>
                </a:lnTo>
                <a:lnTo>
                  <a:pt x="4517854" y="139700"/>
                </a:lnTo>
                <a:lnTo>
                  <a:pt x="4476484" y="114300"/>
                </a:lnTo>
                <a:lnTo>
                  <a:pt x="4431726" y="101600"/>
                </a:lnTo>
                <a:lnTo>
                  <a:pt x="4383384" y="88900"/>
                </a:lnTo>
                <a:lnTo>
                  <a:pt x="4331266" y="76200"/>
                </a:lnTo>
                <a:close/>
              </a:path>
              <a:path w="13004800" h="3746500">
                <a:moveTo>
                  <a:pt x="6069635" y="203200"/>
                </a:moveTo>
                <a:lnTo>
                  <a:pt x="5967833" y="203200"/>
                </a:lnTo>
                <a:lnTo>
                  <a:pt x="5924435" y="228600"/>
                </a:lnTo>
                <a:lnTo>
                  <a:pt x="5886409" y="254000"/>
                </a:lnTo>
                <a:lnTo>
                  <a:pt x="5853830" y="292100"/>
                </a:lnTo>
                <a:lnTo>
                  <a:pt x="5818143" y="317500"/>
                </a:lnTo>
                <a:lnTo>
                  <a:pt x="5783551" y="355600"/>
                </a:lnTo>
                <a:lnTo>
                  <a:pt x="5748459" y="381000"/>
                </a:lnTo>
                <a:lnTo>
                  <a:pt x="5711272" y="406400"/>
                </a:lnTo>
                <a:lnTo>
                  <a:pt x="5673518" y="431800"/>
                </a:lnTo>
                <a:lnTo>
                  <a:pt x="5629099" y="457200"/>
                </a:lnTo>
                <a:lnTo>
                  <a:pt x="5579323" y="469900"/>
                </a:lnTo>
                <a:lnTo>
                  <a:pt x="7130045" y="469900"/>
                </a:lnTo>
                <a:lnTo>
                  <a:pt x="7073105" y="431800"/>
                </a:lnTo>
                <a:lnTo>
                  <a:pt x="6568436" y="431800"/>
                </a:lnTo>
                <a:lnTo>
                  <a:pt x="6516070" y="419100"/>
                </a:lnTo>
                <a:lnTo>
                  <a:pt x="6467961" y="406400"/>
                </a:lnTo>
                <a:lnTo>
                  <a:pt x="6423026" y="381000"/>
                </a:lnTo>
                <a:lnTo>
                  <a:pt x="6380182" y="355600"/>
                </a:lnTo>
                <a:lnTo>
                  <a:pt x="6341750" y="330200"/>
                </a:lnTo>
                <a:lnTo>
                  <a:pt x="6259310" y="279400"/>
                </a:lnTo>
                <a:lnTo>
                  <a:pt x="6215125" y="254000"/>
                </a:lnTo>
                <a:lnTo>
                  <a:pt x="6168843" y="228600"/>
                </a:lnTo>
                <a:lnTo>
                  <a:pt x="6120376" y="215900"/>
                </a:lnTo>
                <a:lnTo>
                  <a:pt x="6069635" y="203200"/>
                </a:lnTo>
                <a:close/>
              </a:path>
              <a:path w="13004800" h="3746500">
                <a:moveTo>
                  <a:pt x="12497676" y="0"/>
                </a:moveTo>
                <a:lnTo>
                  <a:pt x="12353524" y="0"/>
                </a:lnTo>
                <a:lnTo>
                  <a:pt x="12308616" y="12700"/>
                </a:lnTo>
                <a:lnTo>
                  <a:pt x="12260718" y="38100"/>
                </a:lnTo>
                <a:lnTo>
                  <a:pt x="12218590" y="76200"/>
                </a:lnTo>
                <a:lnTo>
                  <a:pt x="12181520" y="114300"/>
                </a:lnTo>
                <a:lnTo>
                  <a:pt x="12148795" y="152400"/>
                </a:lnTo>
                <a:lnTo>
                  <a:pt x="12119703" y="203200"/>
                </a:lnTo>
                <a:lnTo>
                  <a:pt x="12069564" y="279400"/>
                </a:lnTo>
                <a:lnTo>
                  <a:pt x="12053506" y="304800"/>
                </a:lnTo>
                <a:lnTo>
                  <a:pt x="12032985" y="342900"/>
                </a:lnTo>
                <a:lnTo>
                  <a:pt x="12008333" y="368300"/>
                </a:lnTo>
                <a:lnTo>
                  <a:pt x="11979880" y="406400"/>
                </a:lnTo>
                <a:lnTo>
                  <a:pt x="11947957" y="431800"/>
                </a:lnTo>
                <a:lnTo>
                  <a:pt x="11912896" y="444500"/>
                </a:lnTo>
                <a:lnTo>
                  <a:pt x="11875028" y="457200"/>
                </a:lnTo>
                <a:lnTo>
                  <a:pt x="12937445" y="457200"/>
                </a:lnTo>
                <a:lnTo>
                  <a:pt x="12922284" y="419100"/>
                </a:lnTo>
                <a:lnTo>
                  <a:pt x="12901714" y="381000"/>
                </a:lnTo>
                <a:lnTo>
                  <a:pt x="12882230" y="342900"/>
                </a:lnTo>
                <a:lnTo>
                  <a:pt x="12861218" y="292100"/>
                </a:lnTo>
                <a:lnTo>
                  <a:pt x="12837896" y="254000"/>
                </a:lnTo>
                <a:lnTo>
                  <a:pt x="12811483" y="203200"/>
                </a:lnTo>
                <a:lnTo>
                  <a:pt x="12781199" y="165100"/>
                </a:lnTo>
                <a:lnTo>
                  <a:pt x="12746262" y="127000"/>
                </a:lnTo>
                <a:lnTo>
                  <a:pt x="12705892" y="101600"/>
                </a:lnTo>
                <a:lnTo>
                  <a:pt x="12672389" y="76200"/>
                </a:lnTo>
                <a:lnTo>
                  <a:pt x="12633757" y="50800"/>
                </a:lnTo>
                <a:lnTo>
                  <a:pt x="12591056" y="38100"/>
                </a:lnTo>
                <a:lnTo>
                  <a:pt x="12545343" y="12700"/>
                </a:lnTo>
                <a:lnTo>
                  <a:pt x="12497676" y="0"/>
                </a:lnTo>
                <a:close/>
              </a:path>
              <a:path w="13004800" h="3746500">
                <a:moveTo>
                  <a:pt x="2412319" y="25400"/>
                </a:moveTo>
                <a:lnTo>
                  <a:pt x="2355599" y="38100"/>
                </a:lnTo>
                <a:lnTo>
                  <a:pt x="2309500" y="50800"/>
                </a:lnTo>
                <a:lnTo>
                  <a:pt x="2268048" y="76200"/>
                </a:lnTo>
                <a:lnTo>
                  <a:pt x="2230522" y="101600"/>
                </a:lnTo>
                <a:lnTo>
                  <a:pt x="2196203" y="127000"/>
                </a:lnTo>
                <a:lnTo>
                  <a:pt x="2154659" y="165100"/>
                </a:lnTo>
                <a:lnTo>
                  <a:pt x="2073716" y="241300"/>
                </a:lnTo>
                <a:lnTo>
                  <a:pt x="2033020" y="266700"/>
                </a:lnTo>
                <a:lnTo>
                  <a:pt x="1991308" y="304800"/>
                </a:lnTo>
                <a:lnTo>
                  <a:pt x="1947933" y="342900"/>
                </a:lnTo>
                <a:lnTo>
                  <a:pt x="1902246" y="368300"/>
                </a:lnTo>
                <a:lnTo>
                  <a:pt x="1863423" y="393700"/>
                </a:lnTo>
                <a:lnTo>
                  <a:pt x="1820160" y="419100"/>
                </a:lnTo>
                <a:lnTo>
                  <a:pt x="1772802" y="431800"/>
                </a:lnTo>
                <a:lnTo>
                  <a:pt x="1721690" y="444500"/>
                </a:lnTo>
                <a:lnTo>
                  <a:pt x="2969140" y="444500"/>
                </a:lnTo>
                <a:lnTo>
                  <a:pt x="2916849" y="431800"/>
                </a:lnTo>
                <a:lnTo>
                  <a:pt x="2868228" y="406400"/>
                </a:lnTo>
                <a:lnTo>
                  <a:pt x="2824740" y="393700"/>
                </a:lnTo>
                <a:lnTo>
                  <a:pt x="2787846" y="368300"/>
                </a:lnTo>
                <a:lnTo>
                  <a:pt x="2748880" y="330200"/>
                </a:lnTo>
                <a:lnTo>
                  <a:pt x="2713602" y="292100"/>
                </a:lnTo>
                <a:lnTo>
                  <a:pt x="2680559" y="254000"/>
                </a:lnTo>
                <a:lnTo>
                  <a:pt x="2648296" y="203200"/>
                </a:lnTo>
                <a:lnTo>
                  <a:pt x="2615359" y="165100"/>
                </a:lnTo>
                <a:lnTo>
                  <a:pt x="2580293" y="127000"/>
                </a:lnTo>
                <a:lnTo>
                  <a:pt x="2541644" y="88900"/>
                </a:lnTo>
                <a:lnTo>
                  <a:pt x="2504370" y="63500"/>
                </a:lnTo>
                <a:lnTo>
                  <a:pt x="2461585" y="38100"/>
                </a:lnTo>
                <a:lnTo>
                  <a:pt x="2412319" y="25400"/>
                </a:lnTo>
                <a:close/>
              </a:path>
              <a:path w="13004800" h="3746500">
                <a:moveTo>
                  <a:pt x="6917641" y="355600"/>
                </a:moveTo>
                <a:lnTo>
                  <a:pt x="6866719" y="355600"/>
                </a:lnTo>
                <a:lnTo>
                  <a:pt x="6817191" y="368300"/>
                </a:lnTo>
                <a:lnTo>
                  <a:pt x="6770404" y="381000"/>
                </a:lnTo>
                <a:lnTo>
                  <a:pt x="6724688" y="406400"/>
                </a:lnTo>
                <a:lnTo>
                  <a:pt x="6675259" y="419100"/>
                </a:lnTo>
                <a:lnTo>
                  <a:pt x="6622911" y="431800"/>
                </a:lnTo>
                <a:lnTo>
                  <a:pt x="7073105" y="431800"/>
                </a:lnTo>
                <a:lnTo>
                  <a:pt x="7054249" y="419100"/>
                </a:lnTo>
                <a:lnTo>
                  <a:pt x="7014078" y="381000"/>
                </a:lnTo>
                <a:lnTo>
                  <a:pt x="6968613" y="368300"/>
                </a:lnTo>
                <a:lnTo>
                  <a:pt x="6917641" y="355600"/>
                </a:lnTo>
                <a:close/>
              </a:path>
              <a:path w="13004800" h="3746500">
                <a:moveTo>
                  <a:pt x="10346683" y="355600"/>
                </a:moveTo>
                <a:lnTo>
                  <a:pt x="10294631" y="355600"/>
                </a:lnTo>
                <a:lnTo>
                  <a:pt x="10242550" y="368300"/>
                </a:lnTo>
                <a:lnTo>
                  <a:pt x="10190567" y="368300"/>
                </a:lnTo>
                <a:lnTo>
                  <a:pt x="10132399" y="381000"/>
                </a:lnTo>
                <a:lnTo>
                  <a:pt x="10448476" y="381000"/>
                </a:lnTo>
                <a:lnTo>
                  <a:pt x="10346683" y="355600"/>
                </a:lnTo>
                <a:close/>
              </a:path>
              <a:path w="13004800" h="3746500">
                <a:moveTo>
                  <a:pt x="5129586" y="279400"/>
                </a:moveTo>
                <a:lnTo>
                  <a:pt x="5077171" y="279400"/>
                </a:lnTo>
                <a:lnTo>
                  <a:pt x="5026242" y="292100"/>
                </a:lnTo>
                <a:lnTo>
                  <a:pt x="4974121" y="317500"/>
                </a:lnTo>
                <a:lnTo>
                  <a:pt x="4880035" y="342900"/>
                </a:lnTo>
                <a:lnTo>
                  <a:pt x="5292956" y="342900"/>
                </a:lnTo>
                <a:lnTo>
                  <a:pt x="5273934" y="330200"/>
                </a:lnTo>
                <a:lnTo>
                  <a:pt x="5232477" y="304800"/>
                </a:lnTo>
                <a:lnTo>
                  <a:pt x="5186163" y="292100"/>
                </a:lnTo>
                <a:lnTo>
                  <a:pt x="5129586" y="279400"/>
                </a:lnTo>
                <a:close/>
              </a:path>
            </a:pathLst>
          </a:custGeom>
          <a:solidFill>
            <a:srgbClr val="393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94656"/>
            <a:ext cx="13004800" cy="610870"/>
          </a:xfrm>
          <a:custGeom>
            <a:avLst/>
            <a:gdLst/>
            <a:ahLst/>
            <a:cxnLst/>
            <a:rect l="l" t="t" r="r" b="b"/>
            <a:pathLst>
              <a:path w="13004800" h="610870">
                <a:moveTo>
                  <a:pt x="0" y="363921"/>
                </a:moveTo>
                <a:lnTo>
                  <a:pt x="51418" y="361937"/>
                </a:lnTo>
                <a:lnTo>
                  <a:pt x="102351" y="351945"/>
                </a:lnTo>
                <a:lnTo>
                  <a:pt x="150739" y="335976"/>
                </a:lnTo>
                <a:lnTo>
                  <a:pt x="197345" y="315957"/>
                </a:lnTo>
                <a:lnTo>
                  <a:pt x="242934" y="293812"/>
                </a:lnTo>
                <a:lnTo>
                  <a:pt x="288268" y="271468"/>
                </a:lnTo>
                <a:lnTo>
                  <a:pt x="334111" y="250849"/>
                </a:lnTo>
                <a:lnTo>
                  <a:pt x="381226" y="233880"/>
                </a:lnTo>
                <a:lnTo>
                  <a:pt x="435629" y="222471"/>
                </a:lnTo>
                <a:lnTo>
                  <a:pt x="488784" y="220453"/>
                </a:lnTo>
                <a:lnTo>
                  <a:pt x="540431" y="226401"/>
                </a:lnTo>
                <a:lnTo>
                  <a:pt x="590309" y="238890"/>
                </a:lnTo>
                <a:lnTo>
                  <a:pt x="638159" y="256496"/>
                </a:lnTo>
                <a:lnTo>
                  <a:pt x="683721" y="277796"/>
                </a:lnTo>
                <a:lnTo>
                  <a:pt x="726734" y="301364"/>
                </a:lnTo>
                <a:lnTo>
                  <a:pt x="766940" y="325777"/>
                </a:lnTo>
                <a:lnTo>
                  <a:pt x="803263" y="350383"/>
                </a:lnTo>
                <a:lnTo>
                  <a:pt x="840770" y="377900"/>
                </a:lnTo>
                <a:lnTo>
                  <a:pt x="879809" y="406498"/>
                </a:lnTo>
                <a:lnTo>
                  <a:pt x="920728" y="434349"/>
                </a:lnTo>
                <a:lnTo>
                  <a:pt x="963874" y="459624"/>
                </a:lnTo>
                <a:lnTo>
                  <a:pt x="1009596" y="480493"/>
                </a:lnTo>
                <a:lnTo>
                  <a:pt x="1058241" y="495127"/>
                </a:lnTo>
                <a:lnTo>
                  <a:pt x="1110158" y="501697"/>
                </a:lnTo>
                <a:lnTo>
                  <a:pt x="1163760" y="498276"/>
                </a:lnTo>
                <a:lnTo>
                  <a:pt x="1215364" y="486757"/>
                </a:lnTo>
                <a:lnTo>
                  <a:pt x="1265223" y="471117"/>
                </a:lnTo>
                <a:lnTo>
                  <a:pt x="1313588" y="455330"/>
                </a:lnTo>
                <a:lnTo>
                  <a:pt x="1361469" y="442815"/>
                </a:lnTo>
                <a:lnTo>
                  <a:pt x="1409659" y="435024"/>
                </a:lnTo>
                <a:lnTo>
                  <a:pt x="1458994" y="432550"/>
                </a:lnTo>
                <a:lnTo>
                  <a:pt x="1510312" y="435988"/>
                </a:lnTo>
                <a:lnTo>
                  <a:pt x="1563478" y="443404"/>
                </a:lnTo>
                <a:lnTo>
                  <a:pt x="1615268" y="450340"/>
                </a:lnTo>
                <a:lnTo>
                  <a:pt x="1667425" y="454374"/>
                </a:lnTo>
                <a:lnTo>
                  <a:pt x="1721691" y="453082"/>
                </a:lnTo>
                <a:lnTo>
                  <a:pt x="1772803" y="443040"/>
                </a:lnTo>
                <a:lnTo>
                  <a:pt x="1820161" y="424451"/>
                </a:lnTo>
                <a:lnTo>
                  <a:pt x="1863424" y="401045"/>
                </a:lnTo>
                <a:lnTo>
                  <a:pt x="1902248" y="376552"/>
                </a:lnTo>
                <a:lnTo>
                  <a:pt x="1947935" y="344939"/>
                </a:lnTo>
                <a:lnTo>
                  <a:pt x="1991309" y="311810"/>
                </a:lnTo>
                <a:lnTo>
                  <a:pt x="2033020" y="277603"/>
                </a:lnTo>
                <a:lnTo>
                  <a:pt x="2073717" y="242757"/>
                </a:lnTo>
                <a:lnTo>
                  <a:pt x="2114047" y="207710"/>
                </a:lnTo>
                <a:lnTo>
                  <a:pt x="2154659" y="172901"/>
                </a:lnTo>
                <a:lnTo>
                  <a:pt x="2196203" y="138769"/>
                </a:lnTo>
                <a:lnTo>
                  <a:pt x="2230523" y="111662"/>
                </a:lnTo>
                <a:lnTo>
                  <a:pt x="2268049" y="84824"/>
                </a:lnTo>
                <a:lnTo>
                  <a:pt x="2309502" y="61261"/>
                </a:lnTo>
                <a:lnTo>
                  <a:pt x="2355602" y="43977"/>
                </a:lnTo>
                <a:lnTo>
                  <a:pt x="2412321" y="37795"/>
                </a:lnTo>
                <a:lnTo>
                  <a:pt x="2461587" y="48663"/>
                </a:lnTo>
                <a:lnTo>
                  <a:pt x="2504371" y="71294"/>
                </a:lnTo>
                <a:lnTo>
                  <a:pt x="2541645" y="100403"/>
                </a:lnTo>
                <a:lnTo>
                  <a:pt x="2580294" y="137263"/>
                </a:lnTo>
                <a:lnTo>
                  <a:pt x="2615360" y="175602"/>
                </a:lnTo>
                <a:lnTo>
                  <a:pt x="2648297" y="214824"/>
                </a:lnTo>
                <a:lnTo>
                  <a:pt x="2680561" y="254336"/>
                </a:lnTo>
                <a:lnTo>
                  <a:pt x="2713604" y="293544"/>
                </a:lnTo>
                <a:lnTo>
                  <a:pt x="2748882" y="331851"/>
                </a:lnTo>
                <a:lnTo>
                  <a:pt x="2787848" y="368665"/>
                </a:lnTo>
                <a:lnTo>
                  <a:pt x="2824741" y="395454"/>
                </a:lnTo>
                <a:lnTo>
                  <a:pt x="2868229" y="418559"/>
                </a:lnTo>
                <a:lnTo>
                  <a:pt x="2916849" y="438306"/>
                </a:lnTo>
                <a:lnTo>
                  <a:pt x="2969141" y="455023"/>
                </a:lnTo>
                <a:lnTo>
                  <a:pt x="3023643" y="469040"/>
                </a:lnTo>
                <a:lnTo>
                  <a:pt x="3078893" y="480684"/>
                </a:lnTo>
                <a:lnTo>
                  <a:pt x="3133429" y="490284"/>
                </a:lnTo>
                <a:lnTo>
                  <a:pt x="3185791" y="498167"/>
                </a:lnTo>
                <a:lnTo>
                  <a:pt x="3239901" y="499738"/>
                </a:lnTo>
                <a:lnTo>
                  <a:pt x="3290479" y="490289"/>
                </a:lnTo>
                <a:lnTo>
                  <a:pt x="3337492" y="472083"/>
                </a:lnTo>
                <a:lnTo>
                  <a:pt x="3380905" y="447383"/>
                </a:lnTo>
                <a:lnTo>
                  <a:pt x="3420687" y="418449"/>
                </a:lnTo>
                <a:lnTo>
                  <a:pt x="3456801" y="387546"/>
                </a:lnTo>
                <a:lnTo>
                  <a:pt x="3489216" y="356934"/>
                </a:lnTo>
                <a:lnTo>
                  <a:pt x="3517898" y="328876"/>
                </a:lnTo>
                <a:lnTo>
                  <a:pt x="3549914" y="298955"/>
                </a:lnTo>
                <a:lnTo>
                  <a:pt x="3583957" y="270250"/>
                </a:lnTo>
                <a:lnTo>
                  <a:pt x="3620501" y="243609"/>
                </a:lnTo>
                <a:lnTo>
                  <a:pt x="3660019" y="219878"/>
                </a:lnTo>
                <a:lnTo>
                  <a:pt x="3702986" y="199905"/>
                </a:lnTo>
                <a:lnTo>
                  <a:pt x="3749876" y="184536"/>
                </a:lnTo>
                <a:lnTo>
                  <a:pt x="3801162" y="174620"/>
                </a:lnTo>
                <a:lnTo>
                  <a:pt x="3857319" y="171002"/>
                </a:lnTo>
                <a:lnTo>
                  <a:pt x="3910085" y="170856"/>
                </a:lnTo>
                <a:lnTo>
                  <a:pt x="3962709" y="169559"/>
                </a:lnTo>
                <a:lnTo>
                  <a:pt x="4014702" y="165249"/>
                </a:lnTo>
                <a:lnTo>
                  <a:pt x="4065575" y="156067"/>
                </a:lnTo>
                <a:lnTo>
                  <a:pt x="4118490" y="141591"/>
                </a:lnTo>
                <a:lnTo>
                  <a:pt x="4170323" y="125528"/>
                </a:lnTo>
                <a:lnTo>
                  <a:pt x="4222182" y="109577"/>
                </a:lnTo>
                <a:lnTo>
                  <a:pt x="4275176" y="95437"/>
                </a:lnTo>
                <a:lnTo>
                  <a:pt x="4331267" y="87948"/>
                </a:lnTo>
                <a:lnTo>
                  <a:pt x="4383385" y="91481"/>
                </a:lnTo>
                <a:lnTo>
                  <a:pt x="4431726" y="104071"/>
                </a:lnTo>
                <a:lnTo>
                  <a:pt x="4476485" y="123756"/>
                </a:lnTo>
                <a:lnTo>
                  <a:pt x="4517855" y="148572"/>
                </a:lnTo>
                <a:lnTo>
                  <a:pt x="4556030" y="176556"/>
                </a:lnTo>
                <a:lnTo>
                  <a:pt x="4591206" y="205744"/>
                </a:lnTo>
                <a:lnTo>
                  <a:pt x="4623577" y="234172"/>
                </a:lnTo>
                <a:lnTo>
                  <a:pt x="4656617" y="263754"/>
                </a:lnTo>
                <a:lnTo>
                  <a:pt x="4692876" y="293714"/>
                </a:lnTo>
                <a:lnTo>
                  <a:pt x="4733729" y="320252"/>
                </a:lnTo>
                <a:lnTo>
                  <a:pt x="4780550" y="339569"/>
                </a:lnTo>
                <a:lnTo>
                  <a:pt x="4832436" y="348352"/>
                </a:lnTo>
                <a:lnTo>
                  <a:pt x="4880037" y="345473"/>
                </a:lnTo>
                <a:lnTo>
                  <a:pt x="4926288" y="334410"/>
                </a:lnTo>
                <a:lnTo>
                  <a:pt x="4974124" y="318640"/>
                </a:lnTo>
                <a:lnTo>
                  <a:pt x="5026243" y="301286"/>
                </a:lnTo>
                <a:lnTo>
                  <a:pt x="5077172" y="288745"/>
                </a:lnTo>
                <a:lnTo>
                  <a:pt x="5129587" y="285266"/>
                </a:lnTo>
                <a:lnTo>
                  <a:pt x="5186164" y="295094"/>
                </a:lnTo>
                <a:lnTo>
                  <a:pt x="5232479" y="313938"/>
                </a:lnTo>
                <a:lnTo>
                  <a:pt x="5273937" y="338775"/>
                </a:lnTo>
                <a:lnTo>
                  <a:pt x="5311980" y="366442"/>
                </a:lnTo>
                <a:lnTo>
                  <a:pt x="5348051" y="393773"/>
                </a:lnTo>
                <a:lnTo>
                  <a:pt x="5386187" y="420685"/>
                </a:lnTo>
                <a:lnTo>
                  <a:pt x="5428263" y="446141"/>
                </a:lnTo>
                <a:lnTo>
                  <a:pt x="5474594" y="467121"/>
                </a:lnTo>
                <a:lnTo>
                  <a:pt x="5525496" y="480603"/>
                </a:lnTo>
                <a:lnTo>
                  <a:pt x="5579324" y="480672"/>
                </a:lnTo>
                <a:lnTo>
                  <a:pt x="5629100" y="466477"/>
                </a:lnTo>
                <a:lnTo>
                  <a:pt x="5673519" y="443620"/>
                </a:lnTo>
                <a:lnTo>
                  <a:pt x="5711273" y="417700"/>
                </a:lnTo>
                <a:lnTo>
                  <a:pt x="5748460" y="387573"/>
                </a:lnTo>
                <a:lnTo>
                  <a:pt x="5783552" y="356217"/>
                </a:lnTo>
                <a:lnTo>
                  <a:pt x="5818144" y="324554"/>
                </a:lnTo>
                <a:lnTo>
                  <a:pt x="5853831" y="293506"/>
                </a:lnTo>
                <a:lnTo>
                  <a:pt x="5886411" y="266345"/>
                </a:lnTo>
                <a:lnTo>
                  <a:pt x="5924437" y="238277"/>
                </a:lnTo>
                <a:lnTo>
                  <a:pt x="5967835" y="215357"/>
                </a:lnTo>
                <a:lnTo>
                  <a:pt x="6016531" y="203641"/>
                </a:lnTo>
                <a:lnTo>
                  <a:pt x="6069636" y="204958"/>
                </a:lnTo>
                <a:lnTo>
                  <a:pt x="6120378" y="216147"/>
                </a:lnTo>
                <a:lnTo>
                  <a:pt x="6168845" y="234980"/>
                </a:lnTo>
                <a:lnTo>
                  <a:pt x="6215127" y="259227"/>
                </a:lnTo>
                <a:lnTo>
                  <a:pt x="6259312" y="286660"/>
                </a:lnTo>
                <a:lnTo>
                  <a:pt x="6301491" y="315050"/>
                </a:lnTo>
                <a:lnTo>
                  <a:pt x="6341752" y="342167"/>
                </a:lnTo>
                <a:lnTo>
                  <a:pt x="6380185" y="365782"/>
                </a:lnTo>
                <a:lnTo>
                  <a:pt x="6423028" y="388793"/>
                </a:lnTo>
                <a:lnTo>
                  <a:pt x="6467963" y="409143"/>
                </a:lnTo>
                <a:lnTo>
                  <a:pt x="6516072" y="425165"/>
                </a:lnTo>
                <a:lnTo>
                  <a:pt x="6568437" y="435188"/>
                </a:lnTo>
                <a:lnTo>
                  <a:pt x="6622912" y="435121"/>
                </a:lnTo>
                <a:lnTo>
                  <a:pt x="6675261" y="424523"/>
                </a:lnTo>
                <a:lnTo>
                  <a:pt x="6724689" y="407338"/>
                </a:lnTo>
                <a:lnTo>
                  <a:pt x="6770405" y="387512"/>
                </a:lnTo>
                <a:lnTo>
                  <a:pt x="6817192" y="369518"/>
                </a:lnTo>
                <a:lnTo>
                  <a:pt x="6866719" y="358437"/>
                </a:lnTo>
                <a:lnTo>
                  <a:pt x="6917642" y="357349"/>
                </a:lnTo>
                <a:lnTo>
                  <a:pt x="6968615" y="369338"/>
                </a:lnTo>
                <a:lnTo>
                  <a:pt x="7014078" y="392241"/>
                </a:lnTo>
                <a:lnTo>
                  <a:pt x="7054250" y="420553"/>
                </a:lnTo>
                <a:lnTo>
                  <a:pt x="7091961" y="450772"/>
                </a:lnTo>
                <a:lnTo>
                  <a:pt x="7130045" y="479396"/>
                </a:lnTo>
                <a:lnTo>
                  <a:pt x="7171540" y="505639"/>
                </a:lnTo>
                <a:lnTo>
                  <a:pt x="7216696" y="526207"/>
                </a:lnTo>
                <a:lnTo>
                  <a:pt x="7266679" y="535608"/>
                </a:lnTo>
                <a:lnTo>
                  <a:pt x="7322654" y="528355"/>
                </a:lnTo>
                <a:lnTo>
                  <a:pt x="7371997" y="510250"/>
                </a:lnTo>
                <a:lnTo>
                  <a:pt x="7417450" y="488596"/>
                </a:lnTo>
                <a:lnTo>
                  <a:pt x="7462147" y="466177"/>
                </a:lnTo>
                <a:lnTo>
                  <a:pt x="7509218" y="445779"/>
                </a:lnTo>
                <a:lnTo>
                  <a:pt x="7561720" y="428712"/>
                </a:lnTo>
                <a:lnTo>
                  <a:pt x="7615455" y="415523"/>
                </a:lnTo>
                <a:lnTo>
                  <a:pt x="7670504" y="404737"/>
                </a:lnTo>
                <a:lnTo>
                  <a:pt x="7726948" y="394878"/>
                </a:lnTo>
                <a:lnTo>
                  <a:pt x="7777807" y="383347"/>
                </a:lnTo>
                <a:lnTo>
                  <a:pt x="7825727" y="368057"/>
                </a:lnTo>
                <a:lnTo>
                  <a:pt x="7872111" y="350588"/>
                </a:lnTo>
                <a:lnTo>
                  <a:pt x="7918363" y="332521"/>
                </a:lnTo>
                <a:lnTo>
                  <a:pt x="7967723" y="315723"/>
                </a:lnTo>
                <a:lnTo>
                  <a:pt x="8016921" y="304485"/>
                </a:lnTo>
                <a:lnTo>
                  <a:pt x="8067996" y="299963"/>
                </a:lnTo>
                <a:lnTo>
                  <a:pt x="8122986" y="303310"/>
                </a:lnTo>
                <a:lnTo>
                  <a:pt x="8175209" y="316014"/>
                </a:lnTo>
                <a:lnTo>
                  <a:pt x="8225331" y="337051"/>
                </a:lnTo>
                <a:lnTo>
                  <a:pt x="8272293" y="361904"/>
                </a:lnTo>
                <a:lnTo>
                  <a:pt x="8315036" y="386051"/>
                </a:lnTo>
                <a:lnTo>
                  <a:pt x="8357681" y="409964"/>
                </a:lnTo>
                <a:lnTo>
                  <a:pt x="8401310" y="434441"/>
                </a:lnTo>
                <a:lnTo>
                  <a:pt x="8446107" y="458659"/>
                </a:lnTo>
                <a:lnTo>
                  <a:pt x="8492256" y="481792"/>
                </a:lnTo>
                <a:lnTo>
                  <a:pt x="8539942" y="503016"/>
                </a:lnTo>
                <a:lnTo>
                  <a:pt x="8589350" y="521506"/>
                </a:lnTo>
                <a:lnTo>
                  <a:pt x="8640664" y="536437"/>
                </a:lnTo>
                <a:lnTo>
                  <a:pt x="8694069" y="546986"/>
                </a:lnTo>
                <a:lnTo>
                  <a:pt x="8746913" y="549177"/>
                </a:lnTo>
                <a:lnTo>
                  <a:pt x="8797535" y="541184"/>
                </a:lnTo>
                <a:lnTo>
                  <a:pt x="8845806" y="525162"/>
                </a:lnTo>
                <a:lnTo>
                  <a:pt x="8891593" y="503263"/>
                </a:lnTo>
                <a:lnTo>
                  <a:pt x="8934769" y="477640"/>
                </a:lnTo>
                <a:lnTo>
                  <a:pt x="8975202" y="450449"/>
                </a:lnTo>
                <a:lnTo>
                  <a:pt x="9012763" y="423841"/>
                </a:lnTo>
                <a:lnTo>
                  <a:pt x="9047321" y="399971"/>
                </a:lnTo>
                <a:lnTo>
                  <a:pt x="9087886" y="374123"/>
                </a:lnTo>
                <a:lnTo>
                  <a:pt x="9128888" y="349983"/>
                </a:lnTo>
                <a:lnTo>
                  <a:pt x="9170720" y="327533"/>
                </a:lnTo>
                <a:lnTo>
                  <a:pt x="9213774" y="306756"/>
                </a:lnTo>
                <a:lnTo>
                  <a:pt x="9258443" y="287632"/>
                </a:lnTo>
                <a:lnTo>
                  <a:pt x="9305119" y="270143"/>
                </a:lnTo>
                <a:lnTo>
                  <a:pt x="9354193" y="254273"/>
                </a:lnTo>
                <a:lnTo>
                  <a:pt x="9406059" y="240001"/>
                </a:lnTo>
                <a:lnTo>
                  <a:pt x="9461466" y="227640"/>
                </a:lnTo>
                <a:lnTo>
                  <a:pt x="9515019" y="219204"/>
                </a:lnTo>
                <a:lnTo>
                  <a:pt x="9567112" y="214944"/>
                </a:lnTo>
                <a:lnTo>
                  <a:pt x="9618138" y="215111"/>
                </a:lnTo>
                <a:lnTo>
                  <a:pt x="9668489" y="219954"/>
                </a:lnTo>
                <a:lnTo>
                  <a:pt x="9718560" y="229727"/>
                </a:lnTo>
                <a:lnTo>
                  <a:pt x="9768744" y="244678"/>
                </a:lnTo>
                <a:lnTo>
                  <a:pt x="9819433" y="265058"/>
                </a:lnTo>
                <a:lnTo>
                  <a:pt x="9864454" y="286954"/>
                </a:lnTo>
                <a:lnTo>
                  <a:pt x="9906893" y="309262"/>
                </a:lnTo>
                <a:lnTo>
                  <a:pt x="9948238" y="330679"/>
                </a:lnTo>
                <a:lnTo>
                  <a:pt x="9989974" y="349902"/>
                </a:lnTo>
                <a:lnTo>
                  <a:pt x="10033589" y="365628"/>
                </a:lnTo>
                <a:lnTo>
                  <a:pt x="10080569" y="376553"/>
                </a:lnTo>
                <a:lnTo>
                  <a:pt x="10132399" y="381374"/>
                </a:lnTo>
                <a:lnTo>
                  <a:pt x="10190567" y="378787"/>
                </a:lnTo>
                <a:lnTo>
                  <a:pt x="10242550" y="372638"/>
                </a:lnTo>
                <a:lnTo>
                  <a:pt x="10294632" y="367722"/>
                </a:lnTo>
                <a:lnTo>
                  <a:pt x="10346684" y="367421"/>
                </a:lnTo>
                <a:lnTo>
                  <a:pt x="10398581" y="375117"/>
                </a:lnTo>
                <a:lnTo>
                  <a:pt x="10448477" y="391361"/>
                </a:lnTo>
                <a:lnTo>
                  <a:pt x="10494461" y="412521"/>
                </a:lnTo>
                <a:lnTo>
                  <a:pt x="10538110" y="436124"/>
                </a:lnTo>
                <a:lnTo>
                  <a:pt x="10581005" y="459698"/>
                </a:lnTo>
                <a:lnTo>
                  <a:pt x="10629069" y="483029"/>
                </a:lnTo>
                <a:lnTo>
                  <a:pt x="10676816" y="501580"/>
                </a:lnTo>
                <a:lnTo>
                  <a:pt x="10724326" y="514568"/>
                </a:lnTo>
                <a:lnTo>
                  <a:pt x="10771681" y="521213"/>
                </a:lnTo>
                <a:lnTo>
                  <a:pt x="10818960" y="520730"/>
                </a:lnTo>
                <a:lnTo>
                  <a:pt x="10866245" y="512339"/>
                </a:lnTo>
                <a:lnTo>
                  <a:pt x="10913617" y="495257"/>
                </a:lnTo>
                <a:lnTo>
                  <a:pt x="10961155" y="468703"/>
                </a:lnTo>
                <a:lnTo>
                  <a:pt x="11004921" y="437438"/>
                </a:lnTo>
                <a:lnTo>
                  <a:pt x="11045576" y="404263"/>
                </a:lnTo>
                <a:lnTo>
                  <a:pt x="11083779" y="369633"/>
                </a:lnTo>
                <a:lnTo>
                  <a:pt x="11120189" y="334001"/>
                </a:lnTo>
                <a:lnTo>
                  <a:pt x="11155466" y="297822"/>
                </a:lnTo>
                <a:lnTo>
                  <a:pt x="11190267" y="261549"/>
                </a:lnTo>
                <a:lnTo>
                  <a:pt x="11225253" y="225637"/>
                </a:lnTo>
                <a:lnTo>
                  <a:pt x="11257687" y="194519"/>
                </a:lnTo>
                <a:lnTo>
                  <a:pt x="11294815" y="164498"/>
                </a:lnTo>
                <a:lnTo>
                  <a:pt x="11337500" y="138703"/>
                </a:lnTo>
                <a:lnTo>
                  <a:pt x="11386607" y="120265"/>
                </a:lnTo>
                <a:lnTo>
                  <a:pt x="11439130" y="116602"/>
                </a:lnTo>
                <a:lnTo>
                  <a:pt x="11486136" y="129927"/>
                </a:lnTo>
                <a:lnTo>
                  <a:pt x="11526435" y="153963"/>
                </a:lnTo>
                <a:lnTo>
                  <a:pt x="11558832" y="182432"/>
                </a:lnTo>
                <a:lnTo>
                  <a:pt x="11591633" y="219163"/>
                </a:lnTo>
                <a:lnTo>
                  <a:pt x="11621975" y="258169"/>
                </a:lnTo>
                <a:lnTo>
                  <a:pt x="11651442" y="298228"/>
                </a:lnTo>
                <a:lnTo>
                  <a:pt x="11681615" y="338124"/>
                </a:lnTo>
                <a:lnTo>
                  <a:pt x="11714077" y="376637"/>
                </a:lnTo>
                <a:lnTo>
                  <a:pt x="11750410" y="412547"/>
                </a:lnTo>
                <a:lnTo>
                  <a:pt x="11792196" y="444637"/>
                </a:lnTo>
                <a:lnTo>
                  <a:pt x="11834685" y="464080"/>
                </a:lnTo>
                <a:lnTo>
                  <a:pt x="11875029" y="467004"/>
                </a:lnTo>
                <a:lnTo>
                  <a:pt x="11912897" y="456537"/>
                </a:lnTo>
                <a:lnTo>
                  <a:pt x="11947958" y="435804"/>
                </a:lnTo>
                <a:lnTo>
                  <a:pt x="11979881" y="407932"/>
                </a:lnTo>
                <a:lnTo>
                  <a:pt x="12008334" y="376047"/>
                </a:lnTo>
                <a:lnTo>
                  <a:pt x="12032987" y="343275"/>
                </a:lnTo>
                <a:lnTo>
                  <a:pt x="12069566" y="287575"/>
                </a:lnTo>
                <a:lnTo>
                  <a:pt x="12093531" y="248955"/>
                </a:lnTo>
                <a:lnTo>
                  <a:pt x="12119704" y="206779"/>
                </a:lnTo>
                <a:lnTo>
                  <a:pt x="12148796" y="163269"/>
                </a:lnTo>
                <a:lnTo>
                  <a:pt x="12181521" y="120643"/>
                </a:lnTo>
                <a:lnTo>
                  <a:pt x="12218592" y="81122"/>
                </a:lnTo>
                <a:lnTo>
                  <a:pt x="12260720" y="46927"/>
                </a:lnTo>
                <a:lnTo>
                  <a:pt x="12308619" y="20278"/>
                </a:lnTo>
                <a:lnTo>
                  <a:pt x="12353527" y="5959"/>
                </a:lnTo>
                <a:lnTo>
                  <a:pt x="12400711" y="0"/>
                </a:lnTo>
                <a:lnTo>
                  <a:pt x="12449114" y="1324"/>
                </a:lnTo>
                <a:lnTo>
                  <a:pt x="12497677" y="8853"/>
                </a:lnTo>
                <a:lnTo>
                  <a:pt x="12545344" y="21510"/>
                </a:lnTo>
                <a:lnTo>
                  <a:pt x="12591056" y="38217"/>
                </a:lnTo>
                <a:lnTo>
                  <a:pt x="12633757" y="57897"/>
                </a:lnTo>
                <a:lnTo>
                  <a:pt x="12672387" y="79472"/>
                </a:lnTo>
                <a:lnTo>
                  <a:pt x="12705890" y="101863"/>
                </a:lnTo>
                <a:lnTo>
                  <a:pt x="12746259" y="136012"/>
                </a:lnTo>
                <a:lnTo>
                  <a:pt x="12781196" y="174079"/>
                </a:lnTo>
                <a:lnTo>
                  <a:pt x="12811480" y="214985"/>
                </a:lnTo>
                <a:lnTo>
                  <a:pt x="12837893" y="257651"/>
                </a:lnTo>
                <a:lnTo>
                  <a:pt x="12861216" y="300995"/>
                </a:lnTo>
                <a:lnTo>
                  <a:pt x="12882228" y="343939"/>
                </a:lnTo>
                <a:lnTo>
                  <a:pt x="12901712" y="385404"/>
                </a:lnTo>
                <a:lnTo>
                  <a:pt x="12922282" y="429753"/>
                </a:lnTo>
                <a:lnTo>
                  <a:pt x="12942497" y="474154"/>
                </a:lnTo>
                <a:lnTo>
                  <a:pt x="12962585" y="518569"/>
                </a:lnTo>
                <a:lnTo>
                  <a:pt x="12982777" y="562961"/>
                </a:lnTo>
                <a:lnTo>
                  <a:pt x="13003300" y="607291"/>
                </a:lnTo>
                <a:lnTo>
                  <a:pt x="13004749" y="610329"/>
                </a:lnTo>
              </a:path>
            </a:pathLst>
          </a:custGeom>
          <a:ln w="31750">
            <a:solidFill>
              <a:srgbClr val="A6A6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628" y="6214963"/>
            <a:ext cx="227965" cy="47625"/>
          </a:xfrm>
          <a:custGeom>
            <a:avLst/>
            <a:gdLst/>
            <a:ahLst/>
            <a:cxnLst/>
            <a:rect l="l" t="t" r="r" b="b"/>
            <a:pathLst>
              <a:path w="227965" h="47625">
                <a:moveTo>
                  <a:pt x="0" y="2185"/>
                </a:moveTo>
                <a:lnTo>
                  <a:pt x="48423" y="0"/>
                </a:lnTo>
                <a:lnTo>
                  <a:pt x="95615" y="4511"/>
                </a:lnTo>
                <a:lnTo>
                  <a:pt x="141380" y="14648"/>
                </a:lnTo>
                <a:lnTo>
                  <a:pt x="185524" y="29343"/>
                </a:lnTo>
                <a:lnTo>
                  <a:pt x="227851" y="47524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3479" y="6262487"/>
            <a:ext cx="103505" cy="58419"/>
          </a:xfrm>
          <a:custGeom>
            <a:avLst/>
            <a:gdLst/>
            <a:ahLst/>
            <a:cxnLst/>
            <a:rect l="l" t="t" r="r" b="b"/>
            <a:pathLst>
              <a:path w="103504" h="58420">
                <a:moveTo>
                  <a:pt x="0" y="0"/>
                </a:moveTo>
                <a:lnTo>
                  <a:pt x="27384" y="13662"/>
                </a:lnTo>
                <a:lnTo>
                  <a:pt x="53794" y="28089"/>
                </a:lnTo>
                <a:lnTo>
                  <a:pt x="79170" y="42958"/>
                </a:lnTo>
                <a:lnTo>
                  <a:pt x="103454" y="57949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6965" y="6450562"/>
            <a:ext cx="196850" cy="46355"/>
          </a:xfrm>
          <a:custGeom>
            <a:avLst/>
            <a:gdLst/>
            <a:ahLst/>
            <a:cxnLst/>
            <a:rect l="l" t="t" r="r" b="b"/>
            <a:pathLst>
              <a:path w="196850" h="46354">
                <a:moveTo>
                  <a:pt x="0" y="0"/>
                </a:moveTo>
                <a:lnTo>
                  <a:pt x="35521" y="17540"/>
                </a:lnTo>
                <a:lnTo>
                  <a:pt x="72779" y="31616"/>
                </a:lnTo>
                <a:lnTo>
                  <a:pt x="111944" y="41330"/>
                </a:lnTo>
                <a:lnTo>
                  <a:pt x="153188" y="45783"/>
                </a:lnTo>
                <a:lnTo>
                  <a:pt x="164115" y="45938"/>
                </a:lnTo>
                <a:lnTo>
                  <a:pt x="174954" y="45643"/>
                </a:lnTo>
                <a:lnTo>
                  <a:pt x="185704" y="44929"/>
                </a:lnTo>
                <a:lnTo>
                  <a:pt x="196368" y="43827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74036" y="6032460"/>
            <a:ext cx="133985" cy="36195"/>
          </a:xfrm>
          <a:custGeom>
            <a:avLst/>
            <a:gdLst/>
            <a:ahLst/>
            <a:cxnLst/>
            <a:rect l="l" t="t" r="r" b="b"/>
            <a:pathLst>
              <a:path w="133985" h="36195">
                <a:moveTo>
                  <a:pt x="0" y="2125"/>
                </a:moveTo>
                <a:lnTo>
                  <a:pt x="38381" y="0"/>
                </a:lnTo>
                <a:lnTo>
                  <a:pt x="73196" y="6037"/>
                </a:lnTo>
                <a:lnTo>
                  <a:pt x="104763" y="18485"/>
                </a:lnTo>
                <a:lnTo>
                  <a:pt x="133401" y="35590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03873" y="6082844"/>
            <a:ext cx="180340" cy="40005"/>
          </a:xfrm>
          <a:custGeom>
            <a:avLst/>
            <a:gdLst/>
            <a:ahLst/>
            <a:cxnLst/>
            <a:rect l="l" t="t" r="r" b="b"/>
            <a:pathLst>
              <a:path w="180339" h="40004">
                <a:moveTo>
                  <a:pt x="0" y="1969"/>
                </a:moveTo>
                <a:lnTo>
                  <a:pt x="49784" y="0"/>
                </a:lnTo>
                <a:lnTo>
                  <a:pt x="96290" y="6622"/>
                </a:lnTo>
                <a:lnTo>
                  <a:pt x="139669" y="20320"/>
                </a:lnTo>
                <a:lnTo>
                  <a:pt x="180074" y="39574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1532" y="6301578"/>
            <a:ext cx="164465" cy="41910"/>
          </a:xfrm>
          <a:custGeom>
            <a:avLst/>
            <a:gdLst/>
            <a:ahLst/>
            <a:cxnLst/>
            <a:rect l="l" t="t" r="r" b="b"/>
            <a:pathLst>
              <a:path w="164464" h="41910">
                <a:moveTo>
                  <a:pt x="0" y="0"/>
                </a:moveTo>
                <a:lnTo>
                  <a:pt x="50349" y="26376"/>
                </a:lnTo>
                <a:lnTo>
                  <a:pt x="94492" y="38522"/>
                </a:lnTo>
                <a:lnTo>
                  <a:pt x="141796" y="41415"/>
                </a:lnTo>
                <a:lnTo>
                  <a:pt x="164262" y="39192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77166" y="6279926"/>
            <a:ext cx="171450" cy="37465"/>
          </a:xfrm>
          <a:custGeom>
            <a:avLst/>
            <a:gdLst/>
            <a:ahLst/>
            <a:cxnLst/>
            <a:rect l="l" t="t" r="r" b="b"/>
            <a:pathLst>
              <a:path w="171450" h="37464">
                <a:moveTo>
                  <a:pt x="0" y="3478"/>
                </a:moveTo>
                <a:lnTo>
                  <a:pt x="25854" y="343"/>
                </a:lnTo>
                <a:lnTo>
                  <a:pt x="52416" y="0"/>
                </a:lnTo>
                <a:lnTo>
                  <a:pt x="80021" y="2983"/>
                </a:lnTo>
                <a:lnTo>
                  <a:pt x="109004" y="9828"/>
                </a:lnTo>
                <a:lnTo>
                  <a:pt x="125487" y="15404"/>
                </a:lnTo>
                <a:lnTo>
                  <a:pt x="141294" y="21931"/>
                </a:lnTo>
                <a:lnTo>
                  <a:pt x="156482" y="29277"/>
                </a:lnTo>
                <a:lnTo>
                  <a:pt x="171107" y="37311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3502" y="6432503"/>
            <a:ext cx="181610" cy="45085"/>
          </a:xfrm>
          <a:custGeom>
            <a:avLst/>
            <a:gdLst/>
            <a:ahLst/>
            <a:cxnLst/>
            <a:rect l="l" t="t" r="r" b="b"/>
            <a:pathLst>
              <a:path w="181610" h="45085">
                <a:moveTo>
                  <a:pt x="0" y="0"/>
                </a:moveTo>
                <a:lnTo>
                  <a:pt x="52914" y="26161"/>
                </a:lnTo>
                <a:lnTo>
                  <a:pt x="112001" y="42760"/>
                </a:lnTo>
                <a:lnTo>
                  <a:pt x="147504" y="44714"/>
                </a:lnTo>
                <a:lnTo>
                  <a:pt x="164708" y="43005"/>
                </a:lnTo>
                <a:lnTo>
                  <a:pt x="181483" y="39763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96739" y="6198301"/>
            <a:ext cx="195580" cy="43180"/>
          </a:xfrm>
          <a:custGeom>
            <a:avLst/>
            <a:gdLst/>
            <a:ahLst/>
            <a:cxnLst/>
            <a:rect l="l" t="t" r="r" b="b"/>
            <a:pathLst>
              <a:path w="195579" h="43179">
                <a:moveTo>
                  <a:pt x="0" y="2870"/>
                </a:moveTo>
                <a:lnTo>
                  <a:pt x="6464" y="1511"/>
                </a:lnTo>
                <a:lnTo>
                  <a:pt x="13068" y="520"/>
                </a:lnTo>
                <a:lnTo>
                  <a:pt x="19786" y="0"/>
                </a:lnTo>
                <a:lnTo>
                  <a:pt x="66285" y="548"/>
                </a:lnTo>
                <a:lnTo>
                  <a:pt x="110973" y="8842"/>
                </a:lnTo>
                <a:lnTo>
                  <a:pt x="153907" y="23399"/>
                </a:lnTo>
                <a:lnTo>
                  <a:pt x="195148" y="42735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0138" y="6376813"/>
            <a:ext cx="213360" cy="54610"/>
          </a:xfrm>
          <a:custGeom>
            <a:avLst/>
            <a:gdLst/>
            <a:ahLst/>
            <a:cxnLst/>
            <a:rect l="l" t="t" r="r" b="b"/>
            <a:pathLst>
              <a:path w="213359" h="54610">
                <a:moveTo>
                  <a:pt x="0" y="0"/>
                </a:moveTo>
                <a:lnTo>
                  <a:pt x="36258" y="17793"/>
                </a:lnTo>
                <a:lnTo>
                  <a:pt x="74322" y="33189"/>
                </a:lnTo>
                <a:lnTo>
                  <a:pt x="114798" y="45250"/>
                </a:lnTo>
                <a:lnTo>
                  <a:pt x="158293" y="53035"/>
                </a:lnTo>
                <a:lnTo>
                  <a:pt x="185743" y="54559"/>
                </a:lnTo>
                <a:lnTo>
                  <a:pt x="199314" y="54120"/>
                </a:lnTo>
                <a:lnTo>
                  <a:pt x="212763" y="52958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53497" y="6351454"/>
            <a:ext cx="160655" cy="35560"/>
          </a:xfrm>
          <a:custGeom>
            <a:avLst/>
            <a:gdLst/>
            <a:ahLst/>
            <a:cxnLst/>
            <a:rect l="l" t="t" r="r" b="b"/>
            <a:pathLst>
              <a:path w="160654" h="35560">
                <a:moveTo>
                  <a:pt x="0" y="3705"/>
                </a:moveTo>
                <a:lnTo>
                  <a:pt x="28548" y="100"/>
                </a:lnTo>
                <a:lnTo>
                  <a:pt x="57415" y="0"/>
                </a:lnTo>
                <a:lnTo>
                  <a:pt x="86355" y="3962"/>
                </a:lnTo>
                <a:lnTo>
                  <a:pt x="115125" y="12544"/>
                </a:lnTo>
                <a:lnTo>
                  <a:pt x="127139" y="17575"/>
                </a:lnTo>
                <a:lnTo>
                  <a:pt x="138690" y="23105"/>
                </a:lnTo>
                <a:lnTo>
                  <a:pt x="149823" y="29076"/>
                </a:lnTo>
                <a:lnTo>
                  <a:pt x="160579" y="35429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30716" y="6294592"/>
            <a:ext cx="205740" cy="42545"/>
          </a:xfrm>
          <a:custGeom>
            <a:avLst/>
            <a:gdLst/>
            <a:ahLst/>
            <a:cxnLst/>
            <a:rect l="l" t="t" r="r" b="b"/>
            <a:pathLst>
              <a:path w="205740" h="42545">
                <a:moveTo>
                  <a:pt x="0" y="2605"/>
                </a:moveTo>
                <a:lnTo>
                  <a:pt x="21980" y="597"/>
                </a:lnTo>
                <a:lnTo>
                  <a:pt x="44576" y="0"/>
                </a:lnTo>
                <a:lnTo>
                  <a:pt x="67950" y="895"/>
                </a:lnTo>
                <a:lnTo>
                  <a:pt x="92265" y="3367"/>
                </a:lnTo>
                <a:lnTo>
                  <a:pt x="121422" y="9118"/>
                </a:lnTo>
                <a:lnTo>
                  <a:pt x="150078" y="18048"/>
                </a:lnTo>
                <a:lnTo>
                  <a:pt x="178050" y="29388"/>
                </a:lnTo>
                <a:lnTo>
                  <a:pt x="205156" y="42368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04823" y="6209287"/>
            <a:ext cx="236854" cy="60960"/>
          </a:xfrm>
          <a:custGeom>
            <a:avLst/>
            <a:gdLst/>
            <a:ahLst/>
            <a:cxnLst/>
            <a:rect l="l" t="t" r="r" b="b"/>
            <a:pathLst>
              <a:path w="236854" h="60960">
                <a:moveTo>
                  <a:pt x="0" y="0"/>
                </a:moveTo>
                <a:lnTo>
                  <a:pt x="53788" y="3991"/>
                </a:lnTo>
                <a:lnTo>
                  <a:pt x="107169" y="13523"/>
                </a:lnTo>
                <a:lnTo>
                  <a:pt x="160617" y="28901"/>
                </a:lnTo>
                <a:lnTo>
                  <a:pt x="214605" y="50431"/>
                </a:lnTo>
                <a:lnTo>
                  <a:pt x="229553" y="57365"/>
                </a:lnTo>
                <a:lnTo>
                  <a:pt x="236819" y="60921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43788" y="6323117"/>
            <a:ext cx="210185" cy="53340"/>
          </a:xfrm>
          <a:custGeom>
            <a:avLst/>
            <a:gdLst/>
            <a:ahLst/>
            <a:cxnLst/>
            <a:rect l="l" t="t" r="r" b="b"/>
            <a:pathLst>
              <a:path w="210184" h="53339">
                <a:moveTo>
                  <a:pt x="0" y="0"/>
                </a:moveTo>
                <a:lnTo>
                  <a:pt x="46755" y="21675"/>
                </a:lnTo>
                <a:lnTo>
                  <a:pt x="95891" y="38938"/>
                </a:lnTo>
                <a:lnTo>
                  <a:pt x="149505" y="49952"/>
                </a:lnTo>
                <a:lnTo>
                  <a:pt x="209690" y="52882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12013" y="6361531"/>
            <a:ext cx="170180" cy="40005"/>
          </a:xfrm>
          <a:custGeom>
            <a:avLst/>
            <a:gdLst/>
            <a:ahLst/>
            <a:cxnLst/>
            <a:rect l="l" t="t" r="r" b="b"/>
            <a:pathLst>
              <a:path w="170179" h="40004">
                <a:moveTo>
                  <a:pt x="0" y="54"/>
                </a:moveTo>
                <a:lnTo>
                  <a:pt x="43345" y="1182"/>
                </a:lnTo>
                <a:lnTo>
                  <a:pt x="86577" y="8245"/>
                </a:lnTo>
                <a:lnTo>
                  <a:pt x="129818" y="21882"/>
                </a:lnTo>
                <a:lnTo>
                  <a:pt x="150229" y="30262"/>
                </a:lnTo>
                <a:lnTo>
                  <a:pt x="170002" y="39424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04905" y="6110684"/>
            <a:ext cx="102870" cy="25400"/>
          </a:xfrm>
          <a:custGeom>
            <a:avLst/>
            <a:gdLst/>
            <a:ahLst/>
            <a:cxnLst/>
            <a:rect l="l" t="t" r="r" b="b"/>
            <a:pathLst>
              <a:path w="102870" h="25400">
                <a:moveTo>
                  <a:pt x="0" y="724"/>
                </a:moveTo>
                <a:lnTo>
                  <a:pt x="28135" y="0"/>
                </a:lnTo>
                <a:lnTo>
                  <a:pt x="54698" y="4464"/>
                </a:lnTo>
                <a:lnTo>
                  <a:pt x="79498" y="13129"/>
                </a:lnTo>
                <a:lnTo>
                  <a:pt x="102348" y="25006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383519" y="5994743"/>
            <a:ext cx="236220" cy="50800"/>
          </a:xfrm>
          <a:custGeom>
            <a:avLst/>
            <a:gdLst/>
            <a:ahLst/>
            <a:cxnLst/>
            <a:rect l="l" t="t" r="r" b="b"/>
            <a:pathLst>
              <a:path w="236220" h="50800">
                <a:moveTo>
                  <a:pt x="0" y="1171"/>
                </a:moveTo>
                <a:lnTo>
                  <a:pt x="48251" y="0"/>
                </a:lnTo>
                <a:lnTo>
                  <a:pt x="97045" y="5466"/>
                </a:lnTo>
                <a:lnTo>
                  <a:pt x="145311" y="16479"/>
                </a:lnTo>
                <a:lnTo>
                  <a:pt x="191983" y="31947"/>
                </a:lnTo>
                <a:lnTo>
                  <a:pt x="235993" y="50777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530981" y="3762478"/>
            <a:ext cx="1890395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i="1" spc="110" dirty="0">
                <a:solidFill>
                  <a:srgbClr val="E0E0E0"/>
                </a:solidFill>
                <a:latin typeface="Lucida Sans"/>
                <a:cs typeface="Lucida Sans"/>
              </a:rPr>
              <a:t>f</a:t>
            </a:r>
            <a:r>
              <a:rPr sz="3750" i="1" spc="165" baseline="-12222" dirty="0">
                <a:solidFill>
                  <a:srgbClr val="E0E0E0"/>
                </a:solidFill>
                <a:latin typeface="Verdana"/>
                <a:cs typeface="Verdana"/>
              </a:rPr>
              <a:t>s</a:t>
            </a:r>
            <a:r>
              <a:rPr sz="3550" spc="110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110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i="1" spc="110" dirty="0">
                <a:solidFill>
                  <a:srgbClr val="E0E0E0"/>
                </a:solidFill>
                <a:latin typeface="Lucida Sans"/>
                <a:cs typeface="Lucida Sans"/>
              </a:rPr>
              <a:t>,</a:t>
            </a:r>
            <a:r>
              <a:rPr sz="3550" i="1" spc="-665" dirty="0">
                <a:solidFill>
                  <a:srgbClr val="E0E0E0"/>
                </a:solidFill>
                <a:latin typeface="Lucida Sans"/>
                <a:cs typeface="Lucida Sans"/>
              </a:rPr>
              <a:t> </a:t>
            </a:r>
            <a:r>
              <a:rPr sz="3550" spc="-45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spc="-45" dirty="0">
                <a:solidFill>
                  <a:srgbClr val="E0E0E0"/>
                </a:solidFill>
                <a:latin typeface="Tahoma"/>
                <a:cs typeface="Tahoma"/>
              </a:rPr>
              <a:t>) </a:t>
            </a: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=</a:t>
            </a:r>
            <a:endParaRPr sz="355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76478" y="3380956"/>
            <a:ext cx="2256790" cy="126492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545465" algn="l"/>
                <a:tab pos="2243455" algn="l"/>
              </a:tabLst>
            </a:pPr>
            <a:r>
              <a:rPr sz="3550" u="heavy" spc="0" dirty="0">
                <a:solidFill>
                  <a:srgbClr val="E0E0E0"/>
                </a:solidFill>
                <a:latin typeface="Times New Roman"/>
                <a:cs typeface="Times New Roman"/>
              </a:rPr>
              <a:t> 	</a:t>
            </a:r>
            <a:r>
              <a:rPr sz="3550" i="1" u="heavy" spc="8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u="heavy" spc="85" dirty="0">
                <a:solidFill>
                  <a:srgbClr val="E0E0E0"/>
                </a:solidFill>
                <a:latin typeface="Lucida Sans"/>
                <a:cs typeface="Lucida Sans"/>
              </a:rPr>
              <a:t>i </a:t>
            </a:r>
            <a:r>
              <a:rPr sz="3550" i="1" u="heavy" spc="-185" dirty="0">
                <a:solidFill>
                  <a:srgbClr val="E0E0E0"/>
                </a:solidFill>
                <a:latin typeface="Arial"/>
                <a:cs typeface="Arial"/>
              </a:rPr>
              <a:t>·</a:t>
            </a:r>
            <a:r>
              <a:rPr sz="3550" i="1" u="heavy" spc="-695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u="heavy" spc="100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i="1" u="heavy" spc="100" dirty="0">
                <a:solidFill>
                  <a:srgbClr val="E0E0E0"/>
                </a:solidFill>
                <a:latin typeface="Arial"/>
                <a:cs typeface="Arial"/>
              </a:rPr>
              <a:t>|	</a:t>
            </a:r>
            <a:endParaRPr sz="3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3550" i="1" spc="8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spc="8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spc="-345" dirty="0">
                <a:solidFill>
                  <a:srgbClr val="E0E0E0"/>
                </a:solidFill>
                <a:latin typeface="Lucida Sans"/>
                <a:cs typeface="Lucida Sans"/>
              </a:rPr>
              <a:t> </a:t>
            </a:r>
            <a:r>
              <a:rPr sz="3550" i="1" spc="-185" dirty="0">
                <a:solidFill>
                  <a:srgbClr val="E0E0E0"/>
                </a:solidFill>
                <a:latin typeface="Arial"/>
                <a:cs typeface="Arial"/>
              </a:rPr>
              <a:t>·</a:t>
            </a:r>
            <a:r>
              <a:rPr sz="3550" i="1" spc="-21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spc="75" dirty="0">
                <a:solidFill>
                  <a:srgbClr val="E0E0E0"/>
                </a:solidFill>
                <a:latin typeface="Lucida Sans"/>
                <a:cs typeface="Lucida Sans"/>
              </a:rPr>
              <a:t>n</a:t>
            </a:r>
            <a:r>
              <a:rPr sz="3550" i="1" spc="7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i="1" spc="-405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i="1" spc="-2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spc="-25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spc="-350" dirty="0">
                <a:solidFill>
                  <a:srgbClr val="E0E0E0"/>
                </a:solidFill>
                <a:latin typeface="Lucida Sans"/>
                <a:cs typeface="Lucida Sans"/>
              </a:rPr>
              <a:t> </a:t>
            </a:r>
            <a:r>
              <a:rPr sz="3550" i="1" spc="-185" dirty="0">
                <a:solidFill>
                  <a:srgbClr val="E0E0E0"/>
                </a:solidFill>
                <a:latin typeface="Arial"/>
                <a:cs typeface="Arial"/>
              </a:rPr>
              <a:t>·</a:t>
            </a:r>
            <a:r>
              <a:rPr sz="3550" i="1" spc="-21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spc="75" dirty="0">
                <a:solidFill>
                  <a:srgbClr val="E0E0E0"/>
                </a:solidFill>
                <a:latin typeface="Lucida Sans"/>
                <a:cs typeface="Lucida Sans"/>
              </a:rPr>
              <a:t>n</a:t>
            </a:r>
            <a:r>
              <a:rPr sz="3550" i="1" spc="7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endParaRPr sz="35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38443" y="3762478"/>
            <a:ext cx="1226185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i="1" spc="-40" dirty="0">
                <a:solidFill>
                  <a:srgbClr val="E0E0E0"/>
                </a:solidFill>
                <a:latin typeface="Arial"/>
                <a:cs typeface="Arial"/>
              </a:rPr>
              <a:t>ρ</a:t>
            </a:r>
            <a:r>
              <a:rPr sz="3550" spc="-40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-40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i="1" spc="-40" dirty="0">
                <a:solidFill>
                  <a:srgbClr val="E0E0E0"/>
                </a:solidFill>
                <a:latin typeface="Lucida Sans"/>
                <a:cs typeface="Lucida Sans"/>
              </a:rPr>
              <a:t>,</a:t>
            </a:r>
            <a:r>
              <a:rPr sz="3550" i="1" spc="-630" dirty="0">
                <a:solidFill>
                  <a:srgbClr val="E0E0E0"/>
                </a:solidFill>
                <a:latin typeface="Lucida Sans"/>
                <a:cs typeface="Lucida Sans"/>
              </a:rPr>
              <a:t> </a:t>
            </a:r>
            <a:r>
              <a:rPr sz="3550" spc="-40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spc="-40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endParaRPr sz="35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96481" y="3454818"/>
            <a:ext cx="928369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i="1" spc="-295" dirty="0">
                <a:solidFill>
                  <a:srgbClr val="E0E0E0"/>
                </a:solidFill>
                <a:latin typeface="Lucida Sans"/>
                <a:cs typeface="Lucida Sans"/>
              </a:rPr>
              <a:t>d</a:t>
            </a:r>
            <a:r>
              <a:rPr sz="3550" i="1" spc="250" dirty="0">
                <a:solidFill>
                  <a:srgbClr val="E0E0E0"/>
                </a:solidFill>
                <a:latin typeface="Lucida Sans"/>
                <a:cs typeface="Lucida Sans"/>
              </a:rPr>
              <a:t>A</a:t>
            </a:r>
            <a:r>
              <a:rPr sz="3750" i="1" spc="165" baseline="28888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endParaRPr sz="3750" baseline="28888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282446" y="4116334"/>
            <a:ext cx="1379220" cy="0"/>
          </a:xfrm>
          <a:custGeom>
            <a:avLst/>
            <a:gdLst/>
            <a:ahLst/>
            <a:cxnLst/>
            <a:rect l="l" t="t" r="r" b="b"/>
            <a:pathLst>
              <a:path w="1379220">
                <a:moveTo>
                  <a:pt x="0" y="0"/>
                </a:moveTo>
                <a:lnTo>
                  <a:pt x="1378935" y="0"/>
                </a:lnTo>
              </a:path>
            </a:pathLst>
          </a:custGeom>
          <a:ln w="1817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269748" y="4074475"/>
            <a:ext cx="1381760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i="1" spc="-20" dirty="0">
                <a:solidFill>
                  <a:srgbClr val="E0E0E0"/>
                </a:solidFill>
                <a:latin typeface="Lucida Sans"/>
                <a:cs typeface="Lucida Sans"/>
              </a:rPr>
              <a:t>dA</a:t>
            </a:r>
            <a:r>
              <a:rPr sz="3550" i="1" spc="-620" dirty="0">
                <a:solidFill>
                  <a:srgbClr val="E0E0E0"/>
                </a:solidFill>
                <a:latin typeface="Lucida Sans"/>
                <a:cs typeface="Lucida Sans"/>
              </a:rPr>
              <a:t> </a:t>
            </a:r>
            <a:r>
              <a:rPr sz="3550" i="1" spc="-310" dirty="0">
                <a:solidFill>
                  <a:srgbClr val="E0E0E0"/>
                </a:solidFill>
                <a:latin typeface="Lucida Sans"/>
                <a:cs typeface="Lucida Sans"/>
              </a:rPr>
              <a:t>d</a:t>
            </a:r>
            <a:r>
              <a:rPr sz="3550" i="1" spc="-310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spc="-465" baseline="-12222" dirty="0">
                <a:solidFill>
                  <a:srgbClr val="E0E0E0"/>
                </a:solidFill>
                <a:latin typeface="Verdana"/>
                <a:cs typeface="Verdana"/>
              </a:rPr>
              <a:t>o</a:t>
            </a:r>
            <a:endParaRPr sz="3750" baseline="-12222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35943" y="8345910"/>
            <a:ext cx="6369050" cy="61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i="1" spc="100" dirty="0">
                <a:solidFill>
                  <a:srgbClr val="E0E0E0"/>
                </a:solidFill>
                <a:latin typeface="Palatino Linotype"/>
                <a:cs typeface="Palatino Linotype"/>
              </a:rPr>
              <a:t>dA</a:t>
            </a:r>
            <a:r>
              <a:rPr sz="3750" i="1" spc="150" baseline="32222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r>
              <a:rPr sz="3750" i="1" spc="-104" baseline="32222" dirty="0">
                <a:solidFill>
                  <a:srgbClr val="E0E0E0"/>
                </a:solidFill>
                <a:latin typeface="Verdana"/>
                <a:cs typeface="Verdana"/>
              </a:rPr>
              <a:t> </a:t>
            </a: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=</a:t>
            </a:r>
            <a:r>
              <a:rPr sz="3550" spc="-12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i="1" spc="125" dirty="0">
                <a:solidFill>
                  <a:srgbClr val="E0E0E0"/>
                </a:solidFill>
                <a:latin typeface="Palatino Linotype"/>
                <a:cs typeface="Palatino Linotype"/>
              </a:rPr>
              <a:t>G</a:t>
            </a:r>
            <a:r>
              <a:rPr sz="3550" spc="125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12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i="1" spc="125" dirty="0">
                <a:solidFill>
                  <a:srgbClr val="E0E0E0"/>
                </a:solidFill>
                <a:latin typeface="Palatino Linotype"/>
                <a:cs typeface="Palatino Linotype"/>
              </a:rPr>
              <a:t>,</a:t>
            </a:r>
            <a:r>
              <a:rPr sz="3550" i="1" spc="-305" dirty="0">
                <a:solidFill>
                  <a:srgbClr val="E0E0E0"/>
                </a:solidFill>
                <a:latin typeface="Palatino Linotype"/>
                <a:cs typeface="Palatino Linotype"/>
              </a:rPr>
              <a:t> </a:t>
            </a:r>
            <a:r>
              <a:rPr sz="3550" spc="-10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i="1" spc="-10" dirty="0">
                <a:solidFill>
                  <a:srgbClr val="E0E0E0"/>
                </a:solidFill>
                <a:latin typeface="Palatino Linotype"/>
                <a:cs typeface="Palatino Linotype"/>
              </a:rPr>
              <a:t>,</a:t>
            </a:r>
            <a:r>
              <a:rPr sz="3550" i="1" spc="-305" dirty="0">
                <a:solidFill>
                  <a:srgbClr val="E0E0E0"/>
                </a:solidFill>
                <a:latin typeface="Palatino Linotype"/>
                <a:cs typeface="Palatino Linotype"/>
              </a:rPr>
              <a:t> </a:t>
            </a:r>
            <a:r>
              <a:rPr sz="3550" spc="75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75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52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i="1" spc="114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spc="114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114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114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52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i="1" spc="-114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i="1" spc="-114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spc="-172" baseline="-12222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r>
              <a:rPr sz="3750" i="1" spc="-525" baseline="-12222" dirty="0">
                <a:solidFill>
                  <a:srgbClr val="E0E0E0"/>
                </a:solidFill>
                <a:latin typeface="Verdana"/>
                <a:cs typeface="Verdana"/>
              </a:rPr>
              <a:t> </a:t>
            </a:r>
            <a:r>
              <a:rPr sz="3550" i="1" spc="100" dirty="0">
                <a:solidFill>
                  <a:srgbClr val="E0E0E0"/>
                </a:solidFill>
                <a:latin typeface="Palatino Linotype"/>
                <a:cs typeface="Palatino Linotype"/>
              </a:rPr>
              <a:t>dA</a:t>
            </a:r>
            <a:endParaRPr sz="3550">
              <a:latin typeface="Palatino Linotype"/>
              <a:cs typeface="Palatino Linotyp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3899" y="2209800"/>
            <a:ext cx="50285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E0E0E0"/>
                </a:solidFill>
                <a:latin typeface="Calibri"/>
                <a:cs typeface="Calibri"/>
              </a:rPr>
              <a:t>For </a:t>
            </a:r>
            <a:r>
              <a:rPr sz="3200" spc="15" dirty="0">
                <a:solidFill>
                  <a:srgbClr val="E0E0E0"/>
                </a:solidFill>
                <a:latin typeface="Calibri"/>
                <a:cs typeface="Calibri"/>
              </a:rPr>
              <a:t>reﬂection </a:t>
            </a:r>
            <a:r>
              <a:rPr sz="3200" dirty="0">
                <a:solidFill>
                  <a:srgbClr val="E0E0E0"/>
                </a:solidFill>
                <a:latin typeface="Calibri"/>
                <a:cs typeface="Calibri"/>
              </a:rPr>
              <a:t>or</a:t>
            </a:r>
            <a:r>
              <a:rPr sz="3200" spc="-22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E0E0E0"/>
                </a:solidFill>
                <a:latin typeface="Calibri"/>
                <a:cs typeface="Calibri"/>
              </a:rPr>
              <a:t>transmission: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62828" y="355600"/>
            <a:ext cx="273939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-10" dirty="0">
                <a:solidFill>
                  <a:srgbClr val="E0E0E0"/>
                </a:solidFill>
                <a:latin typeface="Calibri"/>
                <a:cs typeface="Calibri"/>
              </a:rPr>
              <a:t>“half-vector”</a:t>
            </a:r>
            <a:r>
              <a:rPr sz="2400" spc="-23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E0E0E0"/>
                </a:solidFill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marR="18415" algn="ctr">
              <a:lnSpc>
                <a:spcPts val="4230"/>
              </a:lnSpc>
            </a:pP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550" spc="25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i="1" spc="2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i="1" spc="-47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b="0" spc="75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spc="75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11828" y="355600"/>
            <a:ext cx="266827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40" dirty="0">
                <a:solidFill>
                  <a:srgbClr val="E0E0E0"/>
                </a:solidFill>
                <a:latin typeface="Calibri"/>
                <a:cs typeface="Calibri"/>
              </a:rPr>
              <a:t>shad</a:t>
            </a:r>
            <a:r>
              <a:rPr sz="2400" spc="35" dirty="0">
                <a:solidFill>
                  <a:srgbClr val="E0E0E0"/>
                </a:solidFill>
                <a:latin typeface="Calibri"/>
                <a:cs typeface="Calibri"/>
              </a:rPr>
              <a:t>o</a:t>
            </a:r>
            <a:r>
              <a:rPr sz="2400" spc="50" dirty="0">
                <a:solidFill>
                  <a:srgbClr val="E0E0E0"/>
                </a:solidFill>
                <a:latin typeface="Calibri"/>
                <a:cs typeface="Calibri"/>
              </a:rPr>
              <a:t>wing–mas</a:t>
            </a:r>
            <a:r>
              <a:rPr sz="2400" spc="80" dirty="0">
                <a:solidFill>
                  <a:srgbClr val="E0E0E0"/>
                </a:solidFill>
                <a:latin typeface="Calibri"/>
                <a:cs typeface="Calibri"/>
              </a:rPr>
              <a:t>k</a:t>
            </a:r>
            <a:r>
              <a:rPr sz="2400" spc="90" dirty="0">
                <a:solidFill>
                  <a:srgbClr val="E0E0E0"/>
                </a:solidFill>
                <a:latin typeface="Calibri"/>
                <a:cs typeface="Calibri"/>
              </a:rPr>
              <a:t>ing</a:t>
            </a:r>
            <a:endParaRPr sz="2400">
              <a:latin typeface="Calibri"/>
              <a:cs typeface="Calibri"/>
            </a:endParaRPr>
          </a:p>
          <a:p>
            <a:pPr marR="47625" algn="ctr">
              <a:lnSpc>
                <a:spcPts val="4230"/>
              </a:lnSpc>
            </a:pP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G</a:t>
            </a:r>
            <a:r>
              <a:rPr sz="3550" spc="55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spc="5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i="1" spc="-819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spc="-60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i="1" spc="-60" dirty="0">
                <a:solidFill>
                  <a:srgbClr val="E0E0E0"/>
                </a:solidFill>
                <a:latin typeface="Arial"/>
                <a:cs typeface="Arial"/>
              </a:rPr>
              <a:t>, </a:t>
            </a:r>
            <a:r>
              <a:rPr sz="3550" spc="90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90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96348" y="355600"/>
            <a:ext cx="248793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normal</a:t>
            </a:r>
            <a:r>
              <a:rPr sz="2400" spc="-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distribution</a:t>
            </a:r>
            <a:endParaRPr sz="2400">
              <a:latin typeface="Calibri"/>
              <a:cs typeface="Calibri"/>
            </a:endParaRPr>
          </a:p>
          <a:p>
            <a:pPr marL="27940" algn="ctr">
              <a:lnSpc>
                <a:spcPts val="4230"/>
              </a:lnSpc>
            </a:pPr>
            <a:r>
              <a:rPr sz="3550" i="1" spc="135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spc="135" dirty="0">
                <a:solidFill>
                  <a:srgbClr val="E0E0E0"/>
                </a:solidFill>
                <a:latin typeface="Century Gothic"/>
                <a:cs typeface="Century Gothic"/>
              </a:rPr>
              <a:t>(m)</a:t>
            </a:r>
            <a:endParaRPr sz="35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07100"/>
            <a:ext cx="13004800" cy="3746500"/>
          </a:xfrm>
          <a:custGeom>
            <a:avLst/>
            <a:gdLst/>
            <a:ahLst/>
            <a:cxnLst/>
            <a:rect l="l" t="t" r="r" b="b"/>
            <a:pathLst>
              <a:path w="13004800" h="3746500">
                <a:moveTo>
                  <a:pt x="540429" y="215900"/>
                </a:moveTo>
                <a:lnTo>
                  <a:pt x="435628" y="215900"/>
                </a:lnTo>
                <a:lnTo>
                  <a:pt x="381226" y="228600"/>
                </a:lnTo>
                <a:lnTo>
                  <a:pt x="334110" y="241300"/>
                </a:lnTo>
                <a:lnTo>
                  <a:pt x="242933" y="292100"/>
                </a:lnTo>
                <a:lnTo>
                  <a:pt x="197344" y="304800"/>
                </a:lnTo>
                <a:lnTo>
                  <a:pt x="150738" y="330200"/>
                </a:lnTo>
                <a:lnTo>
                  <a:pt x="102349" y="342900"/>
                </a:lnTo>
                <a:lnTo>
                  <a:pt x="51416" y="355600"/>
                </a:lnTo>
                <a:lnTo>
                  <a:pt x="0" y="355600"/>
                </a:lnTo>
                <a:lnTo>
                  <a:pt x="0" y="3746500"/>
                </a:lnTo>
                <a:lnTo>
                  <a:pt x="13004800" y="3746500"/>
                </a:lnTo>
                <a:lnTo>
                  <a:pt x="13004800" y="609600"/>
                </a:lnTo>
                <a:lnTo>
                  <a:pt x="13003303" y="596900"/>
                </a:lnTo>
                <a:lnTo>
                  <a:pt x="12982779" y="558800"/>
                </a:lnTo>
                <a:lnTo>
                  <a:pt x="12977731" y="546100"/>
                </a:lnTo>
                <a:lnTo>
                  <a:pt x="8694069" y="546100"/>
                </a:lnTo>
                <a:lnTo>
                  <a:pt x="8640664" y="533400"/>
                </a:lnTo>
                <a:lnTo>
                  <a:pt x="7266678" y="533400"/>
                </a:lnTo>
                <a:lnTo>
                  <a:pt x="7216695" y="520700"/>
                </a:lnTo>
                <a:lnTo>
                  <a:pt x="7171540" y="495300"/>
                </a:lnTo>
                <a:lnTo>
                  <a:pt x="1058241" y="495300"/>
                </a:lnTo>
                <a:lnTo>
                  <a:pt x="1009595" y="469900"/>
                </a:lnTo>
                <a:lnTo>
                  <a:pt x="963873" y="457200"/>
                </a:lnTo>
                <a:lnTo>
                  <a:pt x="920727" y="431800"/>
                </a:lnTo>
                <a:lnTo>
                  <a:pt x="879808" y="406400"/>
                </a:lnTo>
                <a:lnTo>
                  <a:pt x="840769" y="368300"/>
                </a:lnTo>
                <a:lnTo>
                  <a:pt x="803262" y="342900"/>
                </a:lnTo>
                <a:lnTo>
                  <a:pt x="766939" y="317500"/>
                </a:lnTo>
                <a:lnTo>
                  <a:pt x="726733" y="292100"/>
                </a:lnTo>
                <a:lnTo>
                  <a:pt x="683719" y="266700"/>
                </a:lnTo>
                <a:lnTo>
                  <a:pt x="638158" y="254000"/>
                </a:lnTo>
                <a:lnTo>
                  <a:pt x="590307" y="228600"/>
                </a:lnTo>
                <a:lnTo>
                  <a:pt x="540429" y="215900"/>
                </a:lnTo>
                <a:close/>
              </a:path>
              <a:path w="13004800" h="3746500">
                <a:moveTo>
                  <a:pt x="9618137" y="203200"/>
                </a:moveTo>
                <a:lnTo>
                  <a:pt x="9567112" y="203200"/>
                </a:lnTo>
                <a:lnTo>
                  <a:pt x="9515019" y="215900"/>
                </a:lnTo>
                <a:lnTo>
                  <a:pt x="9461466" y="215900"/>
                </a:lnTo>
                <a:lnTo>
                  <a:pt x="9406059" y="228600"/>
                </a:lnTo>
                <a:lnTo>
                  <a:pt x="9354193" y="254000"/>
                </a:lnTo>
                <a:lnTo>
                  <a:pt x="9305118" y="266700"/>
                </a:lnTo>
                <a:lnTo>
                  <a:pt x="9258442" y="279400"/>
                </a:lnTo>
                <a:lnTo>
                  <a:pt x="9213773" y="304800"/>
                </a:lnTo>
                <a:lnTo>
                  <a:pt x="9170719" y="317500"/>
                </a:lnTo>
                <a:lnTo>
                  <a:pt x="9128887" y="342900"/>
                </a:lnTo>
                <a:lnTo>
                  <a:pt x="9047321" y="393700"/>
                </a:lnTo>
                <a:lnTo>
                  <a:pt x="9012762" y="419100"/>
                </a:lnTo>
                <a:lnTo>
                  <a:pt x="8975201" y="444500"/>
                </a:lnTo>
                <a:lnTo>
                  <a:pt x="8934768" y="469900"/>
                </a:lnTo>
                <a:lnTo>
                  <a:pt x="8891593" y="495300"/>
                </a:lnTo>
                <a:lnTo>
                  <a:pt x="8845805" y="520700"/>
                </a:lnTo>
                <a:lnTo>
                  <a:pt x="8797535" y="533400"/>
                </a:lnTo>
                <a:lnTo>
                  <a:pt x="8746913" y="546100"/>
                </a:lnTo>
                <a:lnTo>
                  <a:pt x="12977731" y="546100"/>
                </a:lnTo>
                <a:lnTo>
                  <a:pt x="12967635" y="520700"/>
                </a:lnTo>
                <a:lnTo>
                  <a:pt x="10771679" y="520700"/>
                </a:lnTo>
                <a:lnTo>
                  <a:pt x="10629068" y="482600"/>
                </a:lnTo>
                <a:lnTo>
                  <a:pt x="10581005" y="457200"/>
                </a:lnTo>
                <a:lnTo>
                  <a:pt x="10538109" y="431800"/>
                </a:lnTo>
                <a:lnTo>
                  <a:pt x="10494459" y="406400"/>
                </a:lnTo>
                <a:lnTo>
                  <a:pt x="10448476" y="381000"/>
                </a:lnTo>
                <a:lnTo>
                  <a:pt x="10132399" y="381000"/>
                </a:lnTo>
                <a:lnTo>
                  <a:pt x="10080569" y="368300"/>
                </a:lnTo>
                <a:lnTo>
                  <a:pt x="10033589" y="355600"/>
                </a:lnTo>
                <a:lnTo>
                  <a:pt x="9989974" y="342900"/>
                </a:lnTo>
                <a:lnTo>
                  <a:pt x="9948237" y="330200"/>
                </a:lnTo>
                <a:lnTo>
                  <a:pt x="9906892" y="304800"/>
                </a:lnTo>
                <a:lnTo>
                  <a:pt x="9864453" y="279400"/>
                </a:lnTo>
                <a:lnTo>
                  <a:pt x="9819432" y="254000"/>
                </a:lnTo>
                <a:lnTo>
                  <a:pt x="9618137" y="203200"/>
                </a:lnTo>
                <a:close/>
              </a:path>
              <a:path w="13004800" h="3746500">
                <a:moveTo>
                  <a:pt x="8122986" y="292100"/>
                </a:moveTo>
                <a:lnTo>
                  <a:pt x="8016921" y="292100"/>
                </a:lnTo>
                <a:lnTo>
                  <a:pt x="7967723" y="304800"/>
                </a:lnTo>
                <a:lnTo>
                  <a:pt x="7918362" y="330200"/>
                </a:lnTo>
                <a:lnTo>
                  <a:pt x="7872111" y="342900"/>
                </a:lnTo>
                <a:lnTo>
                  <a:pt x="7825727" y="368300"/>
                </a:lnTo>
                <a:lnTo>
                  <a:pt x="7777807" y="381000"/>
                </a:lnTo>
                <a:lnTo>
                  <a:pt x="7726947" y="393700"/>
                </a:lnTo>
                <a:lnTo>
                  <a:pt x="7670503" y="393700"/>
                </a:lnTo>
                <a:lnTo>
                  <a:pt x="7561719" y="419100"/>
                </a:lnTo>
                <a:lnTo>
                  <a:pt x="7509217" y="444500"/>
                </a:lnTo>
                <a:lnTo>
                  <a:pt x="7462147" y="457200"/>
                </a:lnTo>
                <a:lnTo>
                  <a:pt x="7371996" y="508000"/>
                </a:lnTo>
                <a:lnTo>
                  <a:pt x="7322653" y="520700"/>
                </a:lnTo>
                <a:lnTo>
                  <a:pt x="7266678" y="533400"/>
                </a:lnTo>
                <a:lnTo>
                  <a:pt x="8640664" y="533400"/>
                </a:lnTo>
                <a:lnTo>
                  <a:pt x="8589350" y="520700"/>
                </a:lnTo>
                <a:lnTo>
                  <a:pt x="8539942" y="495300"/>
                </a:lnTo>
                <a:lnTo>
                  <a:pt x="8492255" y="469900"/>
                </a:lnTo>
                <a:lnTo>
                  <a:pt x="8446106" y="457200"/>
                </a:lnTo>
                <a:lnTo>
                  <a:pt x="8401309" y="431800"/>
                </a:lnTo>
                <a:lnTo>
                  <a:pt x="8272292" y="355600"/>
                </a:lnTo>
                <a:lnTo>
                  <a:pt x="8225331" y="330200"/>
                </a:lnTo>
                <a:lnTo>
                  <a:pt x="8175209" y="304800"/>
                </a:lnTo>
                <a:lnTo>
                  <a:pt x="8122986" y="292100"/>
                </a:lnTo>
                <a:close/>
              </a:path>
              <a:path w="13004800" h="3746500">
                <a:moveTo>
                  <a:pt x="11439128" y="114300"/>
                </a:moveTo>
                <a:lnTo>
                  <a:pt x="11386606" y="114300"/>
                </a:lnTo>
                <a:lnTo>
                  <a:pt x="11337499" y="127000"/>
                </a:lnTo>
                <a:lnTo>
                  <a:pt x="11294813" y="152400"/>
                </a:lnTo>
                <a:lnTo>
                  <a:pt x="11257686" y="190500"/>
                </a:lnTo>
                <a:lnTo>
                  <a:pt x="11225253" y="215900"/>
                </a:lnTo>
                <a:lnTo>
                  <a:pt x="11155465" y="292100"/>
                </a:lnTo>
                <a:lnTo>
                  <a:pt x="11120189" y="330200"/>
                </a:lnTo>
                <a:lnTo>
                  <a:pt x="11083778" y="368300"/>
                </a:lnTo>
                <a:lnTo>
                  <a:pt x="11045575" y="393700"/>
                </a:lnTo>
                <a:lnTo>
                  <a:pt x="11004920" y="431800"/>
                </a:lnTo>
                <a:lnTo>
                  <a:pt x="10961155" y="457200"/>
                </a:lnTo>
                <a:lnTo>
                  <a:pt x="10913616" y="495300"/>
                </a:lnTo>
                <a:lnTo>
                  <a:pt x="10818959" y="520700"/>
                </a:lnTo>
                <a:lnTo>
                  <a:pt x="12967635" y="520700"/>
                </a:lnTo>
                <a:lnTo>
                  <a:pt x="12962587" y="508000"/>
                </a:lnTo>
                <a:lnTo>
                  <a:pt x="12942499" y="469900"/>
                </a:lnTo>
                <a:lnTo>
                  <a:pt x="12937445" y="457200"/>
                </a:lnTo>
                <a:lnTo>
                  <a:pt x="11834684" y="457200"/>
                </a:lnTo>
                <a:lnTo>
                  <a:pt x="11792195" y="444500"/>
                </a:lnTo>
                <a:lnTo>
                  <a:pt x="11750409" y="406400"/>
                </a:lnTo>
                <a:lnTo>
                  <a:pt x="11714076" y="368300"/>
                </a:lnTo>
                <a:lnTo>
                  <a:pt x="11681615" y="330200"/>
                </a:lnTo>
                <a:lnTo>
                  <a:pt x="11651441" y="292100"/>
                </a:lnTo>
                <a:lnTo>
                  <a:pt x="11621975" y="254000"/>
                </a:lnTo>
                <a:lnTo>
                  <a:pt x="11591632" y="215900"/>
                </a:lnTo>
                <a:lnTo>
                  <a:pt x="11558832" y="177800"/>
                </a:lnTo>
                <a:lnTo>
                  <a:pt x="11526433" y="152400"/>
                </a:lnTo>
                <a:lnTo>
                  <a:pt x="11486135" y="127000"/>
                </a:lnTo>
                <a:lnTo>
                  <a:pt x="11439128" y="114300"/>
                </a:lnTo>
                <a:close/>
              </a:path>
              <a:path w="13004800" h="3746500">
                <a:moveTo>
                  <a:pt x="1563477" y="431800"/>
                </a:moveTo>
                <a:lnTo>
                  <a:pt x="1361468" y="431800"/>
                </a:lnTo>
                <a:lnTo>
                  <a:pt x="1313586" y="444500"/>
                </a:lnTo>
                <a:lnTo>
                  <a:pt x="1265222" y="469900"/>
                </a:lnTo>
                <a:lnTo>
                  <a:pt x="1163759" y="495300"/>
                </a:lnTo>
                <a:lnTo>
                  <a:pt x="3185789" y="495300"/>
                </a:lnTo>
                <a:lnTo>
                  <a:pt x="2969140" y="444500"/>
                </a:lnTo>
                <a:lnTo>
                  <a:pt x="1615268" y="444500"/>
                </a:lnTo>
                <a:lnTo>
                  <a:pt x="1563477" y="431800"/>
                </a:lnTo>
                <a:close/>
              </a:path>
              <a:path w="13004800" h="3746500">
                <a:moveTo>
                  <a:pt x="4331266" y="76200"/>
                </a:moveTo>
                <a:lnTo>
                  <a:pt x="4275175" y="88900"/>
                </a:lnTo>
                <a:lnTo>
                  <a:pt x="4170322" y="114300"/>
                </a:lnTo>
                <a:lnTo>
                  <a:pt x="4118489" y="139700"/>
                </a:lnTo>
                <a:lnTo>
                  <a:pt x="4014700" y="165100"/>
                </a:lnTo>
                <a:lnTo>
                  <a:pt x="3801161" y="165100"/>
                </a:lnTo>
                <a:lnTo>
                  <a:pt x="3749875" y="177800"/>
                </a:lnTo>
                <a:lnTo>
                  <a:pt x="3702985" y="190500"/>
                </a:lnTo>
                <a:lnTo>
                  <a:pt x="3660018" y="215900"/>
                </a:lnTo>
                <a:lnTo>
                  <a:pt x="3620500" y="241300"/>
                </a:lnTo>
                <a:lnTo>
                  <a:pt x="3583956" y="266700"/>
                </a:lnTo>
                <a:lnTo>
                  <a:pt x="3549913" y="292100"/>
                </a:lnTo>
                <a:lnTo>
                  <a:pt x="3517897" y="317500"/>
                </a:lnTo>
                <a:lnTo>
                  <a:pt x="3489215" y="355600"/>
                </a:lnTo>
                <a:lnTo>
                  <a:pt x="3456800" y="381000"/>
                </a:lnTo>
                <a:lnTo>
                  <a:pt x="3420685" y="406400"/>
                </a:lnTo>
                <a:lnTo>
                  <a:pt x="3380903" y="444500"/>
                </a:lnTo>
                <a:lnTo>
                  <a:pt x="3337490" y="469900"/>
                </a:lnTo>
                <a:lnTo>
                  <a:pt x="3290477" y="482600"/>
                </a:lnTo>
                <a:lnTo>
                  <a:pt x="3239899" y="495300"/>
                </a:lnTo>
                <a:lnTo>
                  <a:pt x="7171540" y="495300"/>
                </a:lnTo>
                <a:lnTo>
                  <a:pt x="7130045" y="469900"/>
                </a:lnTo>
                <a:lnTo>
                  <a:pt x="5525496" y="469900"/>
                </a:lnTo>
                <a:lnTo>
                  <a:pt x="5474594" y="457200"/>
                </a:lnTo>
                <a:lnTo>
                  <a:pt x="5428262" y="444500"/>
                </a:lnTo>
                <a:lnTo>
                  <a:pt x="5386186" y="419100"/>
                </a:lnTo>
                <a:lnTo>
                  <a:pt x="5348048" y="393700"/>
                </a:lnTo>
                <a:lnTo>
                  <a:pt x="5311977" y="355600"/>
                </a:lnTo>
                <a:lnTo>
                  <a:pt x="5292956" y="342900"/>
                </a:lnTo>
                <a:lnTo>
                  <a:pt x="4832435" y="342900"/>
                </a:lnTo>
                <a:lnTo>
                  <a:pt x="4780549" y="330200"/>
                </a:lnTo>
                <a:lnTo>
                  <a:pt x="4733728" y="317500"/>
                </a:lnTo>
                <a:lnTo>
                  <a:pt x="4692875" y="292100"/>
                </a:lnTo>
                <a:lnTo>
                  <a:pt x="4656616" y="254000"/>
                </a:lnTo>
                <a:lnTo>
                  <a:pt x="4623575" y="228600"/>
                </a:lnTo>
                <a:lnTo>
                  <a:pt x="4591205" y="203200"/>
                </a:lnTo>
                <a:lnTo>
                  <a:pt x="4556029" y="165100"/>
                </a:lnTo>
                <a:lnTo>
                  <a:pt x="4517854" y="139700"/>
                </a:lnTo>
                <a:lnTo>
                  <a:pt x="4476484" y="114300"/>
                </a:lnTo>
                <a:lnTo>
                  <a:pt x="4431726" y="101600"/>
                </a:lnTo>
                <a:lnTo>
                  <a:pt x="4383384" y="88900"/>
                </a:lnTo>
                <a:lnTo>
                  <a:pt x="4331266" y="76200"/>
                </a:lnTo>
                <a:close/>
              </a:path>
              <a:path w="13004800" h="3746500">
                <a:moveTo>
                  <a:pt x="6069635" y="203200"/>
                </a:moveTo>
                <a:lnTo>
                  <a:pt x="5967833" y="203200"/>
                </a:lnTo>
                <a:lnTo>
                  <a:pt x="5924435" y="228600"/>
                </a:lnTo>
                <a:lnTo>
                  <a:pt x="5886409" y="254000"/>
                </a:lnTo>
                <a:lnTo>
                  <a:pt x="5853830" y="292100"/>
                </a:lnTo>
                <a:lnTo>
                  <a:pt x="5818143" y="317500"/>
                </a:lnTo>
                <a:lnTo>
                  <a:pt x="5783551" y="355600"/>
                </a:lnTo>
                <a:lnTo>
                  <a:pt x="5748459" y="381000"/>
                </a:lnTo>
                <a:lnTo>
                  <a:pt x="5711272" y="406400"/>
                </a:lnTo>
                <a:lnTo>
                  <a:pt x="5673518" y="431800"/>
                </a:lnTo>
                <a:lnTo>
                  <a:pt x="5629099" y="457200"/>
                </a:lnTo>
                <a:lnTo>
                  <a:pt x="5579323" y="469900"/>
                </a:lnTo>
                <a:lnTo>
                  <a:pt x="7130045" y="469900"/>
                </a:lnTo>
                <a:lnTo>
                  <a:pt x="7073105" y="431800"/>
                </a:lnTo>
                <a:lnTo>
                  <a:pt x="6568436" y="431800"/>
                </a:lnTo>
                <a:lnTo>
                  <a:pt x="6516070" y="419100"/>
                </a:lnTo>
                <a:lnTo>
                  <a:pt x="6467961" y="406400"/>
                </a:lnTo>
                <a:lnTo>
                  <a:pt x="6423026" y="381000"/>
                </a:lnTo>
                <a:lnTo>
                  <a:pt x="6380182" y="355600"/>
                </a:lnTo>
                <a:lnTo>
                  <a:pt x="6341750" y="330200"/>
                </a:lnTo>
                <a:lnTo>
                  <a:pt x="6259310" y="279400"/>
                </a:lnTo>
                <a:lnTo>
                  <a:pt x="6215125" y="254000"/>
                </a:lnTo>
                <a:lnTo>
                  <a:pt x="6168843" y="228600"/>
                </a:lnTo>
                <a:lnTo>
                  <a:pt x="6120376" y="215900"/>
                </a:lnTo>
                <a:lnTo>
                  <a:pt x="6069635" y="203200"/>
                </a:lnTo>
                <a:close/>
              </a:path>
              <a:path w="13004800" h="3746500">
                <a:moveTo>
                  <a:pt x="12497676" y="0"/>
                </a:moveTo>
                <a:lnTo>
                  <a:pt x="12353524" y="0"/>
                </a:lnTo>
                <a:lnTo>
                  <a:pt x="12308616" y="12700"/>
                </a:lnTo>
                <a:lnTo>
                  <a:pt x="12260718" y="38100"/>
                </a:lnTo>
                <a:lnTo>
                  <a:pt x="12218590" y="76200"/>
                </a:lnTo>
                <a:lnTo>
                  <a:pt x="12181520" y="114300"/>
                </a:lnTo>
                <a:lnTo>
                  <a:pt x="12148795" y="152400"/>
                </a:lnTo>
                <a:lnTo>
                  <a:pt x="12119703" y="203200"/>
                </a:lnTo>
                <a:lnTo>
                  <a:pt x="12069564" y="279400"/>
                </a:lnTo>
                <a:lnTo>
                  <a:pt x="12053506" y="304800"/>
                </a:lnTo>
                <a:lnTo>
                  <a:pt x="12032985" y="342900"/>
                </a:lnTo>
                <a:lnTo>
                  <a:pt x="12008333" y="368300"/>
                </a:lnTo>
                <a:lnTo>
                  <a:pt x="11979880" y="406400"/>
                </a:lnTo>
                <a:lnTo>
                  <a:pt x="11947957" y="431800"/>
                </a:lnTo>
                <a:lnTo>
                  <a:pt x="11912896" y="444500"/>
                </a:lnTo>
                <a:lnTo>
                  <a:pt x="11875028" y="457200"/>
                </a:lnTo>
                <a:lnTo>
                  <a:pt x="12937445" y="457200"/>
                </a:lnTo>
                <a:lnTo>
                  <a:pt x="12922284" y="419100"/>
                </a:lnTo>
                <a:lnTo>
                  <a:pt x="12901714" y="381000"/>
                </a:lnTo>
                <a:lnTo>
                  <a:pt x="12882230" y="342900"/>
                </a:lnTo>
                <a:lnTo>
                  <a:pt x="12861218" y="292100"/>
                </a:lnTo>
                <a:lnTo>
                  <a:pt x="12837896" y="254000"/>
                </a:lnTo>
                <a:lnTo>
                  <a:pt x="12811483" y="203200"/>
                </a:lnTo>
                <a:lnTo>
                  <a:pt x="12781199" y="165100"/>
                </a:lnTo>
                <a:lnTo>
                  <a:pt x="12746262" y="127000"/>
                </a:lnTo>
                <a:lnTo>
                  <a:pt x="12705892" y="101600"/>
                </a:lnTo>
                <a:lnTo>
                  <a:pt x="12672389" y="76200"/>
                </a:lnTo>
                <a:lnTo>
                  <a:pt x="12633757" y="50800"/>
                </a:lnTo>
                <a:lnTo>
                  <a:pt x="12591056" y="38100"/>
                </a:lnTo>
                <a:lnTo>
                  <a:pt x="12545343" y="12700"/>
                </a:lnTo>
                <a:lnTo>
                  <a:pt x="12497676" y="0"/>
                </a:lnTo>
                <a:close/>
              </a:path>
              <a:path w="13004800" h="3746500">
                <a:moveTo>
                  <a:pt x="2412319" y="25400"/>
                </a:moveTo>
                <a:lnTo>
                  <a:pt x="2355599" y="38100"/>
                </a:lnTo>
                <a:lnTo>
                  <a:pt x="2309500" y="50800"/>
                </a:lnTo>
                <a:lnTo>
                  <a:pt x="2268048" y="76200"/>
                </a:lnTo>
                <a:lnTo>
                  <a:pt x="2230522" y="101600"/>
                </a:lnTo>
                <a:lnTo>
                  <a:pt x="2196203" y="127000"/>
                </a:lnTo>
                <a:lnTo>
                  <a:pt x="2154659" y="165100"/>
                </a:lnTo>
                <a:lnTo>
                  <a:pt x="2073716" y="241300"/>
                </a:lnTo>
                <a:lnTo>
                  <a:pt x="2033020" y="266700"/>
                </a:lnTo>
                <a:lnTo>
                  <a:pt x="1991308" y="304800"/>
                </a:lnTo>
                <a:lnTo>
                  <a:pt x="1947933" y="342900"/>
                </a:lnTo>
                <a:lnTo>
                  <a:pt x="1902246" y="368300"/>
                </a:lnTo>
                <a:lnTo>
                  <a:pt x="1863423" y="393700"/>
                </a:lnTo>
                <a:lnTo>
                  <a:pt x="1820160" y="419100"/>
                </a:lnTo>
                <a:lnTo>
                  <a:pt x="1772802" y="431800"/>
                </a:lnTo>
                <a:lnTo>
                  <a:pt x="1721690" y="444500"/>
                </a:lnTo>
                <a:lnTo>
                  <a:pt x="2969140" y="444500"/>
                </a:lnTo>
                <a:lnTo>
                  <a:pt x="2916849" y="431800"/>
                </a:lnTo>
                <a:lnTo>
                  <a:pt x="2868228" y="406400"/>
                </a:lnTo>
                <a:lnTo>
                  <a:pt x="2824740" y="393700"/>
                </a:lnTo>
                <a:lnTo>
                  <a:pt x="2787846" y="368300"/>
                </a:lnTo>
                <a:lnTo>
                  <a:pt x="2748880" y="330200"/>
                </a:lnTo>
                <a:lnTo>
                  <a:pt x="2713602" y="292100"/>
                </a:lnTo>
                <a:lnTo>
                  <a:pt x="2680559" y="254000"/>
                </a:lnTo>
                <a:lnTo>
                  <a:pt x="2648296" y="203200"/>
                </a:lnTo>
                <a:lnTo>
                  <a:pt x="2615359" y="165100"/>
                </a:lnTo>
                <a:lnTo>
                  <a:pt x="2580293" y="127000"/>
                </a:lnTo>
                <a:lnTo>
                  <a:pt x="2541644" y="88900"/>
                </a:lnTo>
                <a:lnTo>
                  <a:pt x="2504370" y="63500"/>
                </a:lnTo>
                <a:lnTo>
                  <a:pt x="2461585" y="38100"/>
                </a:lnTo>
                <a:lnTo>
                  <a:pt x="2412319" y="25400"/>
                </a:lnTo>
                <a:close/>
              </a:path>
              <a:path w="13004800" h="3746500">
                <a:moveTo>
                  <a:pt x="6917641" y="355600"/>
                </a:moveTo>
                <a:lnTo>
                  <a:pt x="6866719" y="355600"/>
                </a:lnTo>
                <a:lnTo>
                  <a:pt x="6817191" y="368300"/>
                </a:lnTo>
                <a:lnTo>
                  <a:pt x="6770404" y="381000"/>
                </a:lnTo>
                <a:lnTo>
                  <a:pt x="6724688" y="406400"/>
                </a:lnTo>
                <a:lnTo>
                  <a:pt x="6675259" y="419100"/>
                </a:lnTo>
                <a:lnTo>
                  <a:pt x="6622911" y="431800"/>
                </a:lnTo>
                <a:lnTo>
                  <a:pt x="7073105" y="431800"/>
                </a:lnTo>
                <a:lnTo>
                  <a:pt x="7054249" y="419100"/>
                </a:lnTo>
                <a:lnTo>
                  <a:pt x="7014078" y="381000"/>
                </a:lnTo>
                <a:lnTo>
                  <a:pt x="6968613" y="368300"/>
                </a:lnTo>
                <a:lnTo>
                  <a:pt x="6917641" y="355600"/>
                </a:lnTo>
                <a:close/>
              </a:path>
              <a:path w="13004800" h="3746500">
                <a:moveTo>
                  <a:pt x="10346683" y="355600"/>
                </a:moveTo>
                <a:lnTo>
                  <a:pt x="10294631" y="355600"/>
                </a:lnTo>
                <a:lnTo>
                  <a:pt x="10242550" y="368300"/>
                </a:lnTo>
                <a:lnTo>
                  <a:pt x="10190567" y="368300"/>
                </a:lnTo>
                <a:lnTo>
                  <a:pt x="10132399" y="381000"/>
                </a:lnTo>
                <a:lnTo>
                  <a:pt x="10448476" y="381000"/>
                </a:lnTo>
                <a:lnTo>
                  <a:pt x="10346683" y="355600"/>
                </a:lnTo>
                <a:close/>
              </a:path>
              <a:path w="13004800" h="3746500">
                <a:moveTo>
                  <a:pt x="5129586" y="279400"/>
                </a:moveTo>
                <a:lnTo>
                  <a:pt x="5077171" y="279400"/>
                </a:lnTo>
                <a:lnTo>
                  <a:pt x="5026242" y="292100"/>
                </a:lnTo>
                <a:lnTo>
                  <a:pt x="4974121" y="317500"/>
                </a:lnTo>
                <a:lnTo>
                  <a:pt x="4880035" y="342900"/>
                </a:lnTo>
                <a:lnTo>
                  <a:pt x="5292956" y="342900"/>
                </a:lnTo>
                <a:lnTo>
                  <a:pt x="5273934" y="330200"/>
                </a:lnTo>
                <a:lnTo>
                  <a:pt x="5232477" y="304800"/>
                </a:lnTo>
                <a:lnTo>
                  <a:pt x="5186163" y="292100"/>
                </a:lnTo>
                <a:lnTo>
                  <a:pt x="5129586" y="279400"/>
                </a:lnTo>
                <a:close/>
              </a:path>
            </a:pathLst>
          </a:custGeom>
          <a:solidFill>
            <a:srgbClr val="393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94656"/>
            <a:ext cx="13004800" cy="610870"/>
          </a:xfrm>
          <a:custGeom>
            <a:avLst/>
            <a:gdLst/>
            <a:ahLst/>
            <a:cxnLst/>
            <a:rect l="l" t="t" r="r" b="b"/>
            <a:pathLst>
              <a:path w="13004800" h="610870">
                <a:moveTo>
                  <a:pt x="0" y="363921"/>
                </a:moveTo>
                <a:lnTo>
                  <a:pt x="51418" y="361937"/>
                </a:lnTo>
                <a:lnTo>
                  <a:pt x="102351" y="351945"/>
                </a:lnTo>
                <a:lnTo>
                  <a:pt x="150739" y="335976"/>
                </a:lnTo>
                <a:lnTo>
                  <a:pt x="197345" y="315957"/>
                </a:lnTo>
                <a:lnTo>
                  <a:pt x="242934" y="293812"/>
                </a:lnTo>
                <a:lnTo>
                  <a:pt x="288268" y="271468"/>
                </a:lnTo>
                <a:lnTo>
                  <a:pt x="334111" y="250849"/>
                </a:lnTo>
                <a:lnTo>
                  <a:pt x="381226" y="233880"/>
                </a:lnTo>
                <a:lnTo>
                  <a:pt x="435629" y="222471"/>
                </a:lnTo>
                <a:lnTo>
                  <a:pt x="488784" y="220453"/>
                </a:lnTo>
                <a:lnTo>
                  <a:pt x="540431" y="226401"/>
                </a:lnTo>
                <a:lnTo>
                  <a:pt x="590309" y="238890"/>
                </a:lnTo>
                <a:lnTo>
                  <a:pt x="638159" y="256496"/>
                </a:lnTo>
                <a:lnTo>
                  <a:pt x="683721" y="277796"/>
                </a:lnTo>
                <a:lnTo>
                  <a:pt x="726734" y="301364"/>
                </a:lnTo>
                <a:lnTo>
                  <a:pt x="766940" y="325777"/>
                </a:lnTo>
                <a:lnTo>
                  <a:pt x="803263" y="350383"/>
                </a:lnTo>
                <a:lnTo>
                  <a:pt x="840770" y="377900"/>
                </a:lnTo>
                <a:lnTo>
                  <a:pt x="879809" y="406498"/>
                </a:lnTo>
                <a:lnTo>
                  <a:pt x="920728" y="434349"/>
                </a:lnTo>
                <a:lnTo>
                  <a:pt x="963874" y="459624"/>
                </a:lnTo>
                <a:lnTo>
                  <a:pt x="1009596" y="480493"/>
                </a:lnTo>
                <a:lnTo>
                  <a:pt x="1058241" y="495127"/>
                </a:lnTo>
                <a:lnTo>
                  <a:pt x="1110158" y="501697"/>
                </a:lnTo>
                <a:lnTo>
                  <a:pt x="1163760" y="498276"/>
                </a:lnTo>
                <a:lnTo>
                  <a:pt x="1215364" y="486757"/>
                </a:lnTo>
                <a:lnTo>
                  <a:pt x="1265223" y="471117"/>
                </a:lnTo>
                <a:lnTo>
                  <a:pt x="1313588" y="455330"/>
                </a:lnTo>
                <a:lnTo>
                  <a:pt x="1361469" y="442815"/>
                </a:lnTo>
                <a:lnTo>
                  <a:pt x="1409659" y="435024"/>
                </a:lnTo>
                <a:lnTo>
                  <a:pt x="1458994" y="432550"/>
                </a:lnTo>
                <a:lnTo>
                  <a:pt x="1510312" y="435988"/>
                </a:lnTo>
                <a:lnTo>
                  <a:pt x="1563478" y="443404"/>
                </a:lnTo>
                <a:lnTo>
                  <a:pt x="1615268" y="450340"/>
                </a:lnTo>
                <a:lnTo>
                  <a:pt x="1667425" y="454374"/>
                </a:lnTo>
                <a:lnTo>
                  <a:pt x="1721691" y="453082"/>
                </a:lnTo>
                <a:lnTo>
                  <a:pt x="1772803" y="443040"/>
                </a:lnTo>
                <a:lnTo>
                  <a:pt x="1820161" y="424451"/>
                </a:lnTo>
                <a:lnTo>
                  <a:pt x="1863424" y="401045"/>
                </a:lnTo>
                <a:lnTo>
                  <a:pt x="1902248" y="376552"/>
                </a:lnTo>
                <a:lnTo>
                  <a:pt x="1947935" y="344939"/>
                </a:lnTo>
                <a:lnTo>
                  <a:pt x="1991309" y="311810"/>
                </a:lnTo>
                <a:lnTo>
                  <a:pt x="2033020" y="277603"/>
                </a:lnTo>
                <a:lnTo>
                  <a:pt x="2073717" y="242757"/>
                </a:lnTo>
                <a:lnTo>
                  <a:pt x="2114047" y="207710"/>
                </a:lnTo>
                <a:lnTo>
                  <a:pt x="2154659" y="172901"/>
                </a:lnTo>
                <a:lnTo>
                  <a:pt x="2196203" y="138769"/>
                </a:lnTo>
                <a:lnTo>
                  <a:pt x="2230523" y="111662"/>
                </a:lnTo>
                <a:lnTo>
                  <a:pt x="2268049" y="84824"/>
                </a:lnTo>
                <a:lnTo>
                  <a:pt x="2309502" y="61261"/>
                </a:lnTo>
                <a:lnTo>
                  <a:pt x="2355602" y="43977"/>
                </a:lnTo>
                <a:lnTo>
                  <a:pt x="2412321" y="37795"/>
                </a:lnTo>
                <a:lnTo>
                  <a:pt x="2461587" y="48663"/>
                </a:lnTo>
                <a:lnTo>
                  <a:pt x="2504371" y="71294"/>
                </a:lnTo>
                <a:lnTo>
                  <a:pt x="2541645" y="100403"/>
                </a:lnTo>
                <a:lnTo>
                  <a:pt x="2580294" y="137263"/>
                </a:lnTo>
                <a:lnTo>
                  <a:pt x="2615360" y="175602"/>
                </a:lnTo>
                <a:lnTo>
                  <a:pt x="2648297" y="214824"/>
                </a:lnTo>
                <a:lnTo>
                  <a:pt x="2680561" y="254336"/>
                </a:lnTo>
                <a:lnTo>
                  <a:pt x="2713604" y="293544"/>
                </a:lnTo>
                <a:lnTo>
                  <a:pt x="2748882" y="331851"/>
                </a:lnTo>
                <a:lnTo>
                  <a:pt x="2787848" y="368665"/>
                </a:lnTo>
                <a:lnTo>
                  <a:pt x="2824741" y="395454"/>
                </a:lnTo>
                <a:lnTo>
                  <a:pt x="2868229" y="418559"/>
                </a:lnTo>
                <a:lnTo>
                  <a:pt x="2916849" y="438306"/>
                </a:lnTo>
                <a:lnTo>
                  <a:pt x="2969141" y="455023"/>
                </a:lnTo>
                <a:lnTo>
                  <a:pt x="3023643" y="469040"/>
                </a:lnTo>
                <a:lnTo>
                  <a:pt x="3078893" y="480684"/>
                </a:lnTo>
                <a:lnTo>
                  <a:pt x="3133429" y="490284"/>
                </a:lnTo>
                <a:lnTo>
                  <a:pt x="3185791" y="498167"/>
                </a:lnTo>
                <a:lnTo>
                  <a:pt x="3239901" y="499738"/>
                </a:lnTo>
                <a:lnTo>
                  <a:pt x="3290479" y="490289"/>
                </a:lnTo>
                <a:lnTo>
                  <a:pt x="3337492" y="472083"/>
                </a:lnTo>
                <a:lnTo>
                  <a:pt x="3380905" y="447383"/>
                </a:lnTo>
                <a:lnTo>
                  <a:pt x="3420687" y="418449"/>
                </a:lnTo>
                <a:lnTo>
                  <a:pt x="3456801" y="387546"/>
                </a:lnTo>
                <a:lnTo>
                  <a:pt x="3489216" y="356934"/>
                </a:lnTo>
                <a:lnTo>
                  <a:pt x="3517898" y="328876"/>
                </a:lnTo>
                <a:lnTo>
                  <a:pt x="3549914" y="298955"/>
                </a:lnTo>
                <a:lnTo>
                  <a:pt x="3583957" y="270250"/>
                </a:lnTo>
                <a:lnTo>
                  <a:pt x="3620501" y="243609"/>
                </a:lnTo>
                <a:lnTo>
                  <a:pt x="3660019" y="219878"/>
                </a:lnTo>
                <a:lnTo>
                  <a:pt x="3702986" y="199905"/>
                </a:lnTo>
                <a:lnTo>
                  <a:pt x="3749876" y="184536"/>
                </a:lnTo>
                <a:lnTo>
                  <a:pt x="3801162" y="174620"/>
                </a:lnTo>
                <a:lnTo>
                  <a:pt x="3857319" y="171002"/>
                </a:lnTo>
                <a:lnTo>
                  <a:pt x="3910085" y="170856"/>
                </a:lnTo>
                <a:lnTo>
                  <a:pt x="3962709" y="169559"/>
                </a:lnTo>
                <a:lnTo>
                  <a:pt x="4014702" y="165249"/>
                </a:lnTo>
                <a:lnTo>
                  <a:pt x="4065575" y="156067"/>
                </a:lnTo>
                <a:lnTo>
                  <a:pt x="4118490" y="141591"/>
                </a:lnTo>
                <a:lnTo>
                  <a:pt x="4170323" y="125528"/>
                </a:lnTo>
                <a:lnTo>
                  <a:pt x="4222182" y="109577"/>
                </a:lnTo>
                <a:lnTo>
                  <a:pt x="4275176" y="95437"/>
                </a:lnTo>
                <a:lnTo>
                  <a:pt x="4331267" y="87948"/>
                </a:lnTo>
                <a:lnTo>
                  <a:pt x="4383385" y="91481"/>
                </a:lnTo>
                <a:lnTo>
                  <a:pt x="4431726" y="104071"/>
                </a:lnTo>
                <a:lnTo>
                  <a:pt x="4476485" y="123756"/>
                </a:lnTo>
                <a:lnTo>
                  <a:pt x="4517855" y="148572"/>
                </a:lnTo>
                <a:lnTo>
                  <a:pt x="4556030" y="176556"/>
                </a:lnTo>
                <a:lnTo>
                  <a:pt x="4591206" y="205744"/>
                </a:lnTo>
                <a:lnTo>
                  <a:pt x="4623577" y="234172"/>
                </a:lnTo>
                <a:lnTo>
                  <a:pt x="4656617" y="263754"/>
                </a:lnTo>
                <a:lnTo>
                  <a:pt x="4692876" y="293714"/>
                </a:lnTo>
                <a:lnTo>
                  <a:pt x="4733729" y="320252"/>
                </a:lnTo>
                <a:lnTo>
                  <a:pt x="4780550" y="339569"/>
                </a:lnTo>
                <a:lnTo>
                  <a:pt x="4832436" y="348352"/>
                </a:lnTo>
                <a:lnTo>
                  <a:pt x="4880037" y="345473"/>
                </a:lnTo>
                <a:lnTo>
                  <a:pt x="4926288" y="334410"/>
                </a:lnTo>
                <a:lnTo>
                  <a:pt x="4974124" y="318640"/>
                </a:lnTo>
                <a:lnTo>
                  <a:pt x="5026243" y="301286"/>
                </a:lnTo>
                <a:lnTo>
                  <a:pt x="5077172" y="288745"/>
                </a:lnTo>
                <a:lnTo>
                  <a:pt x="5129587" y="285266"/>
                </a:lnTo>
                <a:lnTo>
                  <a:pt x="5186164" y="295094"/>
                </a:lnTo>
                <a:lnTo>
                  <a:pt x="5232479" y="313938"/>
                </a:lnTo>
                <a:lnTo>
                  <a:pt x="5273937" y="338775"/>
                </a:lnTo>
                <a:lnTo>
                  <a:pt x="5311980" y="366442"/>
                </a:lnTo>
                <a:lnTo>
                  <a:pt x="5348051" y="393773"/>
                </a:lnTo>
                <a:lnTo>
                  <a:pt x="5386187" y="420685"/>
                </a:lnTo>
                <a:lnTo>
                  <a:pt x="5428263" y="446141"/>
                </a:lnTo>
                <a:lnTo>
                  <a:pt x="5474594" y="467121"/>
                </a:lnTo>
                <a:lnTo>
                  <a:pt x="5525496" y="480603"/>
                </a:lnTo>
                <a:lnTo>
                  <a:pt x="5579324" y="480672"/>
                </a:lnTo>
                <a:lnTo>
                  <a:pt x="5629100" y="466477"/>
                </a:lnTo>
                <a:lnTo>
                  <a:pt x="5673519" y="443620"/>
                </a:lnTo>
                <a:lnTo>
                  <a:pt x="5711273" y="417700"/>
                </a:lnTo>
                <a:lnTo>
                  <a:pt x="5748460" y="387573"/>
                </a:lnTo>
                <a:lnTo>
                  <a:pt x="5783552" y="356217"/>
                </a:lnTo>
                <a:lnTo>
                  <a:pt x="5818144" y="324554"/>
                </a:lnTo>
                <a:lnTo>
                  <a:pt x="5853831" y="293506"/>
                </a:lnTo>
                <a:lnTo>
                  <a:pt x="5886411" y="266345"/>
                </a:lnTo>
                <a:lnTo>
                  <a:pt x="5924437" y="238277"/>
                </a:lnTo>
                <a:lnTo>
                  <a:pt x="5967835" y="215357"/>
                </a:lnTo>
                <a:lnTo>
                  <a:pt x="6016531" y="203641"/>
                </a:lnTo>
                <a:lnTo>
                  <a:pt x="6069636" y="204958"/>
                </a:lnTo>
                <a:lnTo>
                  <a:pt x="6120378" y="216147"/>
                </a:lnTo>
                <a:lnTo>
                  <a:pt x="6168845" y="234980"/>
                </a:lnTo>
                <a:lnTo>
                  <a:pt x="6215127" y="259227"/>
                </a:lnTo>
                <a:lnTo>
                  <a:pt x="6259312" y="286660"/>
                </a:lnTo>
                <a:lnTo>
                  <a:pt x="6301491" y="315050"/>
                </a:lnTo>
                <a:lnTo>
                  <a:pt x="6341752" y="342167"/>
                </a:lnTo>
                <a:lnTo>
                  <a:pt x="6380185" y="365782"/>
                </a:lnTo>
                <a:lnTo>
                  <a:pt x="6423028" y="388793"/>
                </a:lnTo>
                <a:lnTo>
                  <a:pt x="6467963" y="409143"/>
                </a:lnTo>
                <a:lnTo>
                  <a:pt x="6516072" y="425165"/>
                </a:lnTo>
                <a:lnTo>
                  <a:pt x="6568437" y="435188"/>
                </a:lnTo>
                <a:lnTo>
                  <a:pt x="6622912" y="435121"/>
                </a:lnTo>
                <a:lnTo>
                  <a:pt x="6675261" y="424523"/>
                </a:lnTo>
                <a:lnTo>
                  <a:pt x="6724689" y="407338"/>
                </a:lnTo>
                <a:lnTo>
                  <a:pt x="6770405" y="387512"/>
                </a:lnTo>
                <a:lnTo>
                  <a:pt x="6817192" y="369518"/>
                </a:lnTo>
                <a:lnTo>
                  <a:pt x="6866719" y="358437"/>
                </a:lnTo>
                <a:lnTo>
                  <a:pt x="6917642" y="357349"/>
                </a:lnTo>
                <a:lnTo>
                  <a:pt x="6968615" y="369338"/>
                </a:lnTo>
                <a:lnTo>
                  <a:pt x="7014078" y="392241"/>
                </a:lnTo>
                <a:lnTo>
                  <a:pt x="7054250" y="420553"/>
                </a:lnTo>
                <a:lnTo>
                  <a:pt x="7091961" y="450772"/>
                </a:lnTo>
                <a:lnTo>
                  <a:pt x="7130045" y="479396"/>
                </a:lnTo>
                <a:lnTo>
                  <a:pt x="7171540" y="505639"/>
                </a:lnTo>
                <a:lnTo>
                  <a:pt x="7216696" y="526207"/>
                </a:lnTo>
                <a:lnTo>
                  <a:pt x="7266679" y="535608"/>
                </a:lnTo>
                <a:lnTo>
                  <a:pt x="7322654" y="528355"/>
                </a:lnTo>
                <a:lnTo>
                  <a:pt x="7371997" y="510250"/>
                </a:lnTo>
                <a:lnTo>
                  <a:pt x="7417450" y="488596"/>
                </a:lnTo>
                <a:lnTo>
                  <a:pt x="7462147" y="466177"/>
                </a:lnTo>
                <a:lnTo>
                  <a:pt x="7509218" y="445779"/>
                </a:lnTo>
                <a:lnTo>
                  <a:pt x="7561720" y="428712"/>
                </a:lnTo>
                <a:lnTo>
                  <a:pt x="7615455" y="415523"/>
                </a:lnTo>
                <a:lnTo>
                  <a:pt x="7670504" y="404737"/>
                </a:lnTo>
                <a:lnTo>
                  <a:pt x="7726948" y="394878"/>
                </a:lnTo>
                <a:lnTo>
                  <a:pt x="7777807" y="383347"/>
                </a:lnTo>
                <a:lnTo>
                  <a:pt x="7825727" y="368057"/>
                </a:lnTo>
                <a:lnTo>
                  <a:pt x="7872111" y="350588"/>
                </a:lnTo>
                <a:lnTo>
                  <a:pt x="7918363" y="332521"/>
                </a:lnTo>
                <a:lnTo>
                  <a:pt x="7967723" y="315723"/>
                </a:lnTo>
                <a:lnTo>
                  <a:pt x="8016921" y="304485"/>
                </a:lnTo>
                <a:lnTo>
                  <a:pt x="8067996" y="299963"/>
                </a:lnTo>
                <a:lnTo>
                  <a:pt x="8122986" y="303310"/>
                </a:lnTo>
                <a:lnTo>
                  <a:pt x="8175209" y="316014"/>
                </a:lnTo>
                <a:lnTo>
                  <a:pt x="8225331" y="337051"/>
                </a:lnTo>
                <a:lnTo>
                  <a:pt x="8272293" y="361904"/>
                </a:lnTo>
                <a:lnTo>
                  <a:pt x="8315036" y="386051"/>
                </a:lnTo>
                <a:lnTo>
                  <a:pt x="8357681" y="409964"/>
                </a:lnTo>
                <a:lnTo>
                  <a:pt x="8401310" y="434441"/>
                </a:lnTo>
                <a:lnTo>
                  <a:pt x="8446107" y="458659"/>
                </a:lnTo>
                <a:lnTo>
                  <a:pt x="8492256" y="481792"/>
                </a:lnTo>
                <a:lnTo>
                  <a:pt x="8539942" y="503016"/>
                </a:lnTo>
                <a:lnTo>
                  <a:pt x="8589350" y="521506"/>
                </a:lnTo>
                <a:lnTo>
                  <a:pt x="8640664" y="536437"/>
                </a:lnTo>
                <a:lnTo>
                  <a:pt x="8694069" y="546986"/>
                </a:lnTo>
                <a:lnTo>
                  <a:pt x="8746913" y="549177"/>
                </a:lnTo>
                <a:lnTo>
                  <a:pt x="8797535" y="541184"/>
                </a:lnTo>
                <a:lnTo>
                  <a:pt x="8845806" y="525162"/>
                </a:lnTo>
                <a:lnTo>
                  <a:pt x="8891593" y="503263"/>
                </a:lnTo>
                <a:lnTo>
                  <a:pt x="8934769" y="477640"/>
                </a:lnTo>
                <a:lnTo>
                  <a:pt x="8975202" y="450449"/>
                </a:lnTo>
                <a:lnTo>
                  <a:pt x="9012763" y="423841"/>
                </a:lnTo>
                <a:lnTo>
                  <a:pt x="9047321" y="399971"/>
                </a:lnTo>
                <a:lnTo>
                  <a:pt x="9087886" y="374123"/>
                </a:lnTo>
                <a:lnTo>
                  <a:pt x="9128888" y="349983"/>
                </a:lnTo>
                <a:lnTo>
                  <a:pt x="9170720" y="327533"/>
                </a:lnTo>
                <a:lnTo>
                  <a:pt x="9213774" y="306756"/>
                </a:lnTo>
                <a:lnTo>
                  <a:pt x="9258443" y="287632"/>
                </a:lnTo>
                <a:lnTo>
                  <a:pt x="9305119" y="270143"/>
                </a:lnTo>
                <a:lnTo>
                  <a:pt x="9354193" y="254273"/>
                </a:lnTo>
                <a:lnTo>
                  <a:pt x="9406059" y="240001"/>
                </a:lnTo>
                <a:lnTo>
                  <a:pt x="9461466" y="227640"/>
                </a:lnTo>
                <a:lnTo>
                  <a:pt x="9515019" y="219204"/>
                </a:lnTo>
                <a:lnTo>
                  <a:pt x="9567112" y="214944"/>
                </a:lnTo>
                <a:lnTo>
                  <a:pt x="9618138" y="215111"/>
                </a:lnTo>
                <a:lnTo>
                  <a:pt x="9668489" y="219954"/>
                </a:lnTo>
                <a:lnTo>
                  <a:pt x="9718560" y="229727"/>
                </a:lnTo>
                <a:lnTo>
                  <a:pt x="9768744" y="244678"/>
                </a:lnTo>
                <a:lnTo>
                  <a:pt x="9819433" y="265058"/>
                </a:lnTo>
                <a:lnTo>
                  <a:pt x="9864454" y="286954"/>
                </a:lnTo>
                <a:lnTo>
                  <a:pt x="9906893" y="309262"/>
                </a:lnTo>
                <a:lnTo>
                  <a:pt x="9948238" y="330679"/>
                </a:lnTo>
                <a:lnTo>
                  <a:pt x="9989974" y="349902"/>
                </a:lnTo>
                <a:lnTo>
                  <a:pt x="10033589" y="365628"/>
                </a:lnTo>
                <a:lnTo>
                  <a:pt x="10080569" y="376553"/>
                </a:lnTo>
                <a:lnTo>
                  <a:pt x="10132399" y="381374"/>
                </a:lnTo>
                <a:lnTo>
                  <a:pt x="10190567" y="378787"/>
                </a:lnTo>
                <a:lnTo>
                  <a:pt x="10242550" y="372638"/>
                </a:lnTo>
                <a:lnTo>
                  <a:pt x="10294632" y="367722"/>
                </a:lnTo>
                <a:lnTo>
                  <a:pt x="10346684" y="367421"/>
                </a:lnTo>
                <a:lnTo>
                  <a:pt x="10398581" y="375117"/>
                </a:lnTo>
                <a:lnTo>
                  <a:pt x="10448477" y="391361"/>
                </a:lnTo>
                <a:lnTo>
                  <a:pt x="10494461" y="412521"/>
                </a:lnTo>
                <a:lnTo>
                  <a:pt x="10538110" y="436124"/>
                </a:lnTo>
                <a:lnTo>
                  <a:pt x="10581005" y="459698"/>
                </a:lnTo>
                <a:lnTo>
                  <a:pt x="10629069" y="483029"/>
                </a:lnTo>
                <a:lnTo>
                  <a:pt x="10676816" y="501580"/>
                </a:lnTo>
                <a:lnTo>
                  <a:pt x="10724326" y="514568"/>
                </a:lnTo>
                <a:lnTo>
                  <a:pt x="10771681" y="521213"/>
                </a:lnTo>
                <a:lnTo>
                  <a:pt x="10818960" y="520730"/>
                </a:lnTo>
                <a:lnTo>
                  <a:pt x="10866245" y="512339"/>
                </a:lnTo>
                <a:lnTo>
                  <a:pt x="10913617" y="495257"/>
                </a:lnTo>
                <a:lnTo>
                  <a:pt x="10961155" y="468703"/>
                </a:lnTo>
                <a:lnTo>
                  <a:pt x="11004921" y="437438"/>
                </a:lnTo>
                <a:lnTo>
                  <a:pt x="11045576" y="404263"/>
                </a:lnTo>
                <a:lnTo>
                  <a:pt x="11083779" y="369633"/>
                </a:lnTo>
                <a:lnTo>
                  <a:pt x="11120189" y="334001"/>
                </a:lnTo>
                <a:lnTo>
                  <a:pt x="11155466" y="297822"/>
                </a:lnTo>
                <a:lnTo>
                  <a:pt x="11190267" y="261549"/>
                </a:lnTo>
                <a:lnTo>
                  <a:pt x="11225253" y="225637"/>
                </a:lnTo>
                <a:lnTo>
                  <a:pt x="11257687" y="194519"/>
                </a:lnTo>
                <a:lnTo>
                  <a:pt x="11294815" y="164498"/>
                </a:lnTo>
                <a:lnTo>
                  <a:pt x="11337500" y="138703"/>
                </a:lnTo>
                <a:lnTo>
                  <a:pt x="11386607" y="120265"/>
                </a:lnTo>
                <a:lnTo>
                  <a:pt x="11439130" y="116602"/>
                </a:lnTo>
                <a:lnTo>
                  <a:pt x="11486136" y="129927"/>
                </a:lnTo>
                <a:lnTo>
                  <a:pt x="11526435" y="153963"/>
                </a:lnTo>
                <a:lnTo>
                  <a:pt x="11558832" y="182432"/>
                </a:lnTo>
                <a:lnTo>
                  <a:pt x="11591633" y="219163"/>
                </a:lnTo>
                <a:lnTo>
                  <a:pt x="11621975" y="258169"/>
                </a:lnTo>
                <a:lnTo>
                  <a:pt x="11651442" y="298228"/>
                </a:lnTo>
                <a:lnTo>
                  <a:pt x="11681615" y="338124"/>
                </a:lnTo>
                <a:lnTo>
                  <a:pt x="11714077" y="376637"/>
                </a:lnTo>
                <a:lnTo>
                  <a:pt x="11750410" y="412547"/>
                </a:lnTo>
                <a:lnTo>
                  <a:pt x="11792196" y="444637"/>
                </a:lnTo>
                <a:lnTo>
                  <a:pt x="11834685" y="464080"/>
                </a:lnTo>
                <a:lnTo>
                  <a:pt x="11875029" y="467004"/>
                </a:lnTo>
                <a:lnTo>
                  <a:pt x="11912897" y="456537"/>
                </a:lnTo>
                <a:lnTo>
                  <a:pt x="11947958" y="435804"/>
                </a:lnTo>
                <a:lnTo>
                  <a:pt x="11979881" y="407932"/>
                </a:lnTo>
                <a:lnTo>
                  <a:pt x="12008334" y="376047"/>
                </a:lnTo>
                <a:lnTo>
                  <a:pt x="12032987" y="343275"/>
                </a:lnTo>
                <a:lnTo>
                  <a:pt x="12069566" y="287575"/>
                </a:lnTo>
                <a:lnTo>
                  <a:pt x="12093531" y="248955"/>
                </a:lnTo>
                <a:lnTo>
                  <a:pt x="12119704" y="206779"/>
                </a:lnTo>
                <a:lnTo>
                  <a:pt x="12148796" y="163269"/>
                </a:lnTo>
                <a:lnTo>
                  <a:pt x="12181521" y="120643"/>
                </a:lnTo>
                <a:lnTo>
                  <a:pt x="12218592" y="81122"/>
                </a:lnTo>
                <a:lnTo>
                  <a:pt x="12260720" y="46927"/>
                </a:lnTo>
                <a:lnTo>
                  <a:pt x="12308619" y="20278"/>
                </a:lnTo>
                <a:lnTo>
                  <a:pt x="12353527" y="5959"/>
                </a:lnTo>
                <a:lnTo>
                  <a:pt x="12400711" y="0"/>
                </a:lnTo>
                <a:lnTo>
                  <a:pt x="12449114" y="1324"/>
                </a:lnTo>
                <a:lnTo>
                  <a:pt x="12497677" y="8853"/>
                </a:lnTo>
                <a:lnTo>
                  <a:pt x="12545344" y="21510"/>
                </a:lnTo>
                <a:lnTo>
                  <a:pt x="12591056" y="38217"/>
                </a:lnTo>
                <a:lnTo>
                  <a:pt x="12633757" y="57897"/>
                </a:lnTo>
                <a:lnTo>
                  <a:pt x="12672387" y="79472"/>
                </a:lnTo>
                <a:lnTo>
                  <a:pt x="12705890" y="101863"/>
                </a:lnTo>
                <a:lnTo>
                  <a:pt x="12746259" y="136012"/>
                </a:lnTo>
                <a:lnTo>
                  <a:pt x="12781196" y="174079"/>
                </a:lnTo>
                <a:lnTo>
                  <a:pt x="12811480" y="214985"/>
                </a:lnTo>
                <a:lnTo>
                  <a:pt x="12837893" y="257651"/>
                </a:lnTo>
                <a:lnTo>
                  <a:pt x="12861216" y="300995"/>
                </a:lnTo>
                <a:lnTo>
                  <a:pt x="12882228" y="343939"/>
                </a:lnTo>
                <a:lnTo>
                  <a:pt x="12901712" y="385404"/>
                </a:lnTo>
                <a:lnTo>
                  <a:pt x="12922282" y="429753"/>
                </a:lnTo>
                <a:lnTo>
                  <a:pt x="12942497" y="474154"/>
                </a:lnTo>
                <a:lnTo>
                  <a:pt x="12962585" y="518569"/>
                </a:lnTo>
                <a:lnTo>
                  <a:pt x="12982777" y="562961"/>
                </a:lnTo>
                <a:lnTo>
                  <a:pt x="13003300" y="607291"/>
                </a:lnTo>
                <a:lnTo>
                  <a:pt x="13004749" y="610329"/>
                </a:lnTo>
              </a:path>
            </a:pathLst>
          </a:custGeom>
          <a:ln w="31750">
            <a:solidFill>
              <a:srgbClr val="A6A6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628" y="6214963"/>
            <a:ext cx="227965" cy="47625"/>
          </a:xfrm>
          <a:custGeom>
            <a:avLst/>
            <a:gdLst/>
            <a:ahLst/>
            <a:cxnLst/>
            <a:rect l="l" t="t" r="r" b="b"/>
            <a:pathLst>
              <a:path w="227965" h="47625">
                <a:moveTo>
                  <a:pt x="0" y="2185"/>
                </a:moveTo>
                <a:lnTo>
                  <a:pt x="48423" y="0"/>
                </a:lnTo>
                <a:lnTo>
                  <a:pt x="95615" y="4511"/>
                </a:lnTo>
                <a:lnTo>
                  <a:pt x="141380" y="14648"/>
                </a:lnTo>
                <a:lnTo>
                  <a:pt x="185524" y="29343"/>
                </a:lnTo>
                <a:lnTo>
                  <a:pt x="227851" y="47524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3479" y="6262487"/>
            <a:ext cx="103505" cy="58419"/>
          </a:xfrm>
          <a:custGeom>
            <a:avLst/>
            <a:gdLst/>
            <a:ahLst/>
            <a:cxnLst/>
            <a:rect l="l" t="t" r="r" b="b"/>
            <a:pathLst>
              <a:path w="103504" h="58420">
                <a:moveTo>
                  <a:pt x="0" y="0"/>
                </a:moveTo>
                <a:lnTo>
                  <a:pt x="27384" y="13662"/>
                </a:lnTo>
                <a:lnTo>
                  <a:pt x="53794" y="28089"/>
                </a:lnTo>
                <a:lnTo>
                  <a:pt x="79170" y="42958"/>
                </a:lnTo>
                <a:lnTo>
                  <a:pt x="103454" y="57949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6965" y="6450562"/>
            <a:ext cx="196850" cy="46355"/>
          </a:xfrm>
          <a:custGeom>
            <a:avLst/>
            <a:gdLst/>
            <a:ahLst/>
            <a:cxnLst/>
            <a:rect l="l" t="t" r="r" b="b"/>
            <a:pathLst>
              <a:path w="196850" h="46354">
                <a:moveTo>
                  <a:pt x="0" y="0"/>
                </a:moveTo>
                <a:lnTo>
                  <a:pt x="35521" y="17540"/>
                </a:lnTo>
                <a:lnTo>
                  <a:pt x="72779" y="31616"/>
                </a:lnTo>
                <a:lnTo>
                  <a:pt x="111944" y="41330"/>
                </a:lnTo>
                <a:lnTo>
                  <a:pt x="153188" y="45783"/>
                </a:lnTo>
                <a:lnTo>
                  <a:pt x="164115" y="45938"/>
                </a:lnTo>
                <a:lnTo>
                  <a:pt x="174954" y="45643"/>
                </a:lnTo>
                <a:lnTo>
                  <a:pt x="185704" y="44929"/>
                </a:lnTo>
                <a:lnTo>
                  <a:pt x="196368" y="43827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74036" y="6032460"/>
            <a:ext cx="133985" cy="36195"/>
          </a:xfrm>
          <a:custGeom>
            <a:avLst/>
            <a:gdLst/>
            <a:ahLst/>
            <a:cxnLst/>
            <a:rect l="l" t="t" r="r" b="b"/>
            <a:pathLst>
              <a:path w="133985" h="36195">
                <a:moveTo>
                  <a:pt x="0" y="2125"/>
                </a:moveTo>
                <a:lnTo>
                  <a:pt x="38381" y="0"/>
                </a:lnTo>
                <a:lnTo>
                  <a:pt x="73196" y="6037"/>
                </a:lnTo>
                <a:lnTo>
                  <a:pt x="104763" y="18485"/>
                </a:lnTo>
                <a:lnTo>
                  <a:pt x="133401" y="35590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03873" y="6082844"/>
            <a:ext cx="180340" cy="40005"/>
          </a:xfrm>
          <a:custGeom>
            <a:avLst/>
            <a:gdLst/>
            <a:ahLst/>
            <a:cxnLst/>
            <a:rect l="l" t="t" r="r" b="b"/>
            <a:pathLst>
              <a:path w="180339" h="40004">
                <a:moveTo>
                  <a:pt x="0" y="1969"/>
                </a:moveTo>
                <a:lnTo>
                  <a:pt x="49784" y="0"/>
                </a:lnTo>
                <a:lnTo>
                  <a:pt x="96290" y="6622"/>
                </a:lnTo>
                <a:lnTo>
                  <a:pt x="139669" y="20320"/>
                </a:lnTo>
                <a:lnTo>
                  <a:pt x="180074" y="39574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1532" y="6301578"/>
            <a:ext cx="164465" cy="41910"/>
          </a:xfrm>
          <a:custGeom>
            <a:avLst/>
            <a:gdLst/>
            <a:ahLst/>
            <a:cxnLst/>
            <a:rect l="l" t="t" r="r" b="b"/>
            <a:pathLst>
              <a:path w="164464" h="41910">
                <a:moveTo>
                  <a:pt x="0" y="0"/>
                </a:moveTo>
                <a:lnTo>
                  <a:pt x="50349" y="26376"/>
                </a:lnTo>
                <a:lnTo>
                  <a:pt x="94492" y="38522"/>
                </a:lnTo>
                <a:lnTo>
                  <a:pt x="141796" y="41415"/>
                </a:lnTo>
                <a:lnTo>
                  <a:pt x="164262" y="39192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77166" y="6279926"/>
            <a:ext cx="171450" cy="37465"/>
          </a:xfrm>
          <a:custGeom>
            <a:avLst/>
            <a:gdLst/>
            <a:ahLst/>
            <a:cxnLst/>
            <a:rect l="l" t="t" r="r" b="b"/>
            <a:pathLst>
              <a:path w="171450" h="37464">
                <a:moveTo>
                  <a:pt x="0" y="3478"/>
                </a:moveTo>
                <a:lnTo>
                  <a:pt x="25854" y="343"/>
                </a:lnTo>
                <a:lnTo>
                  <a:pt x="52416" y="0"/>
                </a:lnTo>
                <a:lnTo>
                  <a:pt x="80021" y="2983"/>
                </a:lnTo>
                <a:lnTo>
                  <a:pt x="109004" y="9828"/>
                </a:lnTo>
                <a:lnTo>
                  <a:pt x="125487" y="15404"/>
                </a:lnTo>
                <a:lnTo>
                  <a:pt x="141294" y="21931"/>
                </a:lnTo>
                <a:lnTo>
                  <a:pt x="156482" y="29277"/>
                </a:lnTo>
                <a:lnTo>
                  <a:pt x="171107" y="37311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3502" y="6432503"/>
            <a:ext cx="181610" cy="45085"/>
          </a:xfrm>
          <a:custGeom>
            <a:avLst/>
            <a:gdLst/>
            <a:ahLst/>
            <a:cxnLst/>
            <a:rect l="l" t="t" r="r" b="b"/>
            <a:pathLst>
              <a:path w="181610" h="45085">
                <a:moveTo>
                  <a:pt x="0" y="0"/>
                </a:moveTo>
                <a:lnTo>
                  <a:pt x="52914" y="26161"/>
                </a:lnTo>
                <a:lnTo>
                  <a:pt x="112001" y="42760"/>
                </a:lnTo>
                <a:lnTo>
                  <a:pt x="147504" y="44714"/>
                </a:lnTo>
                <a:lnTo>
                  <a:pt x="164708" y="43005"/>
                </a:lnTo>
                <a:lnTo>
                  <a:pt x="181483" y="39763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96739" y="6198301"/>
            <a:ext cx="195580" cy="43180"/>
          </a:xfrm>
          <a:custGeom>
            <a:avLst/>
            <a:gdLst/>
            <a:ahLst/>
            <a:cxnLst/>
            <a:rect l="l" t="t" r="r" b="b"/>
            <a:pathLst>
              <a:path w="195579" h="43179">
                <a:moveTo>
                  <a:pt x="0" y="2870"/>
                </a:moveTo>
                <a:lnTo>
                  <a:pt x="6464" y="1511"/>
                </a:lnTo>
                <a:lnTo>
                  <a:pt x="13068" y="520"/>
                </a:lnTo>
                <a:lnTo>
                  <a:pt x="19786" y="0"/>
                </a:lnTo>
                <a:lnTo>
                  <a:pt x="66285" y="548"/>
                </a:lnTo>
                <a:lnTo>
                  <a:pt x="110973" y="8842"/>
                </a:lnTo>
                <a:lnTo>
                  <a:pt x="153907" y="23399"/>
                </a:lnTo>
                <a:lnTo>
                  <a:pt x="195148" y="42735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0138" y="6376813"/>
            <a:ext cx="213360" cy="54610"/>
          </a:xfrm>
          <a:custGeom>
            <a:avLst/>
            <a:gdLst/>
            <a:ahLst/>
            <a:cxnLst/>
            <a:rect l="l" t="t" r="r" b="b"/>
            <a:pathLst>
              <a:path w="213359" h="54610">
                <a:moveTo>
                  <a:pt x="0" y="0"/>
                </a:moveTo>
                <a:lnTo>
                  <a:pt x="36258" y="17793"/>
                </a:lnTo>
                <a:lnTo>
                  <a:pt x="74322" y="33189"/>
                </a:lnTo>
                <a:lnTo>
                  <a:pt x="114798" y="45250"/>
                </a:lnTo>
                <a:lnTo>
                  <a:pt x="158293" y="53035"/>
                </a:lnTo>
                <a:lnTo>
                  <a:pt x="185743" y="54559"/>
                </a:lnTo>
                <a:lnTo>
                  <a:pt x="199314" y="54120"/>
                </a:lnTo>
                <a:lnTo>
                  <a:pt x="212763" y="52958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53497" y="6351454"/>
            <a:ext cx="160655" cy="35560"/>
          </a:xfrm>
          <a:custGeom>
            <a:avLst/>
            <a:gdLst/>
            <a:ahLst/>
            <a:cxnLst/>
            <a:rect l="l" t="t" r="r" b="b"/>
            <a:pathLst>
              <a:path w="160654" h="35560">
                <a:moveTo>
                  <a:pt x="0" y="3705"/>
                </a:moveTo>
                <a:lnTo>
                  <a:pt x="28548" y="100"/>
                </a:lnTo>
                <a:lnTo>
                  <a:pt x="57415" y="0"/>
                </a:lnTo>
                <a:lnTo>
                  <a:pt x="86355" y="3962"/>
                </a:lnTo>
                <a:lnTo>
                  <a:pt x="115125" y="12544"/>
                </a:lnTo>
                <a:lnTo>
                  <a:pt x="127139" y="17575"/>
                </a:lnTo>
                <a:lnTo>
                  <a:pt x="138690" y="23105"/>
                </a:lnTo>
                <a:lnTo>
                  <a:pt x="149823" y="29076"/>
                </a:lnTo>
                <a:lnTo>
                  <a:pt x="160579" y="35429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30716" y="6294592"/>
            <a:ext cx="205740" cy="42545"/>
          </a:xfrm>
          <a:custGeom>
            <a:avLst/>
            <a:gdLst/>
            <a:ahLst/>
            <a:cxnLst/>
            <a:rect l="l" t="t" r="r" b="b"/>
            <a:pathLst>
              <a:path w="205740" h="42545">
                <a:moveTo>
                  <a:pt x="0" y="2605"/>
                </a:moveTo>
                <a:lnTo>
                  <a:pt x="21980" y="597"/>
                </a:lnTo>
                <a:lnTo>
                  <a:pt x="44576" y="0"/>
                </a:lnTo>
                <a:lnTo>
                  <a:pt x="67950" y="895"/>
                </a:lnTo>
                <a:lnTo>
                  <a:pt x="92265" y="3367"/>
                </a:lnTo>
                <a:lnTo>
                  <a:pt x="121422" y="9118"/>
                </a:lnTo>
                <a:lnTo>
                  <a:pt x="150078" y="18048"/>
                </a:lnTo>
                <a:lnTo>
                  <a:pt x="178050" y="29388"/>
                </a:lnTo>
                <a:lnTo>
                  <a:pt x="205156" y="42368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04823" y="6209287"/>
            <a:ext cx="236854" cy="60960"/>
          </a:xfrm>
          <a:custGeom>
            <a:avLst/>
            <a:gdLst/>
            <a:ahLst/>
            <a:cxnLst/>
            <a:rect l="l" t="t" r="r" b="b"/>
            <a:pathLst>
              <a:path w="236854" h="60960">
                <a:moveTo>
                  <a:pt x="0" y="0"/>
                </a:moveTo>
                <a:lnTo>
                  <a:pt x="53788" y="3991"/>
                </a:lnTo>
                <a:lnTo>
                  <a:pt x="107169" y="13523"/>
                </a:lnTo>
                <a:lnTo>
                  <a:pt x="160617" y="28901"/>
                </a:lnTo>
                <a:lnTo>
                  <a:pt x="214605" y="50431"/>
                </a:lnTo>
                <a:lnTo>
                  <a:pt x="229553" y="57365"/>
                </a:lnTo>
                <a:lnTo>
                  <a:pt x="236819" y="60921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43788" y="6323117"/>
            <a:ext cx="210185" cy="53340"/>
          </a:xfrm>
          <a:custGeom>
            <a:avLst/>
            <a:gdLst/>
            <a:ahLst/>
            <a:cxnLst/>
            <a:rect l="l" t="t" r="r" b="b"/>
            <a:pathLst>
              <a:path w="210184" h="53339">
                <a:moveTo>
                  <a:pt x="0" y="0"/>
                </a:moveTo>
                <a:lnTo>
                  <a:pt x="46755" y="21675"/>
                </a:lnTo>
                <a:lnTo>
                  <a:pt x="95891" y="38938"/>
                </a:lnTo>
                <a:lnTo>
                  <a:pt x="149505" y="49952"/>
                </a:lnTo>
                <a:lnTo>
                  <a:pt x="209690" y="52882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12013" y="6361531"/>
            <a:ext cx="170180" cy="40005"/>
          </a:xfrm>
          <a:custGeom>
            <a:avLst/>
            <a:gdLst/>
            <a:ahLst/>
            <a:cxnLst/>
            <a:rect l="l" t="t" r="r" b="b"/>
            <a:pathLst>
              <a:path w="170179" h="40004">
                <a:moveTo>
                  <a:pt x="0" y="54"/>
                </a:moveTo>
                <a:lnTo>
                  <a:pt x="43345" y="1182"/>
                </a:lnTo>
                <a:lnTo>
                  <a:pt x="86577" y="8245"/>
                </a:lnTo>
                <a:lnTo>
                  <a:pt x="129818" y="21882"/>
                </a:lnTo>
                <a:lnTo>
                  <a:pt x="150229" y="30262"/>
                </a:lnTo>
                <a:lnTo>
                  <a:pt x="170002" y="39424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04905" y="6110684"/>
            <a:ext cx="102870" cy="25400"/>
          </a:xfrm>
          <a:custGeom>
            <a:avLst/>
            <a:gdLst/>
            <a:ahLst/>
            <a:cxnLst/>
            <a:rect l="l" t="t" r="r" b="b"/>
            <a:pathLst>
              <a:path w="102870" h="25400">
                <a:moveTo>
                  <a:pt x="0" y="724"/>
                </a:moveTo>
                <a:lnTo>
                  <a:pt x="28135" y="0"/>
                </a:lnTo>
                <a:lnTo>
                  <a:pt x="54698" y="4464"/>
                </a:lnTo>
                <a:lnTo>
                  <a:pt x="79498" y="13129"/>
                </a:lnTo>
                <a:lnTo>
                  <a:pt x="102348" y="25006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383519" y="5994743"/>
            <a:ext cx="236220" cy="50800"/>
          </a:xfrm>
          <a:custGeom>
            <a:avLst/>
            <a:gdLst/>
            <a:ahLst/>
            <a:cxnLst/>
            <a:rect l="l" t="t" r="r" b="b"/>
            <a:pathLst>
              <a:path w="236220" h="50800">
                <a:moveTo>
                  <a:pt x="0" y="1171"/>
                </a:moveTo>
                <a:lnTo>
                  <a:pt x="48251" y="0"/>
                </a:lnTo>
                <a:lnTo>
                  <a:pt x="97045" y="5466"/>
                </a:lnTo>
                <a:lnTo>
                  <a:pt x="145311" y="16479"/>
                </a:lnTo>
                <a:lnTo>
                  <a:pt x="191983" y="31947"/>
                </a:lnTo>
                <a:lnTo>
                  <a:pt x="235993" y="50777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54517" y="3967180"/>
            <a:ext cx="197485" cy="407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00" i="1" spc="50" dirty="0">
                <a:solidFill>
                  <a:srgbClr val="E0E0E0"/>
                </a:solidFill>
                <a:latin typeface="Verdana"/>
                <a:cs typeface="Verdana"/>
              </a:rPr>
              <a:t>s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31393" y="3762478"/>
            <a:ext cx="1889125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b="0" i="1" spc="550" dirty="0">
                <a:solidFill>
                  <a:srgbClr val="E0E0E0"/>
                </a:solidFill>
                <a:latin typeface="Bookman Old Style"/>
                <a:cs typeface="Bookman Old Style"/>
              </a:rPr>
              <a:t>f </a:t>
            </a:r>
            <a:r>
              <a:rPr sz="3550" spc="25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2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b="0" i="1" spc="25" dirty="0">
                <a:solidFill>
                  <a:srgbClr val="E0E0E0"/>
                </a:solidFill>
                <a:latin typeface="Bookman Old Style"/>
                <a:cs typeface="Bookman Old Style"/>
              </a:rPr>
              <a:t>, </a:t>
            </a:r>
            <a:r>
              <a:rPr sz="3550" spc="-45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spc="-45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780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=</a:t>
            </a:r>
            <a:endParaRPr sz="355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76144" y="3454818"/>
            <a:ext cx="2256155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45465" algn="l"/>
                <a:tab pos="2242820" algn="l"/>
              </a:tabLst>
            </a:pPr>
            <a:r>
              <a:rPr sz="3550" u="heavy" spc="0" dirty="0">
                <a:solidFill>
                  <a:srgbClr val="E0E0E0"/>
                </a:solidFill>
                <a:latin typeface="Times New Roman"/>
                <a:cs typeface="Times New Roman"/>
              </a:rPr>
              <a:t> 	</a:t>
            </a:r>
            <a:r>
              <a:rPr sz="3550" i="1" u="heavy" spc="8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u="heavy" spc="85" dirty="0">
                <a:solidFill>
                  <a:srgbClr val="E0E0E0"/>
                </a:solidFill>
                <a:latin typeface="Lucida Sans"/>
                <a:cs typeface="Lucida Sans"/>
              </a:rPr>
              <a:t>i </a:t>
            </a:r>
            <a:r>
              <a:rPr sz="3550" i="1" u="heavy" spc="-185" dirty="0">
                <a:solidFill>
                  <a:srgbClr val="E0E0E0"/>
                </a:solidFill>
                <a:latin typeface="Arial"/>
                <a:cs typeface="Arial"/>
              </a:rPr>
              <a:t>·</a:t>
            </a:r>
            <a:r>
              <a:rPr sz="3550" i="1" u="heavy" spc="-69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u="heavy" spc="90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i="1" u="heavy" spc="90" dirty="0">
                <a:solidFill>
                  <a:srgbClr val="E0E0E0"/>
                </a:solidFill>
                <a:latin typeface="Arial"/>
                <a:cs typeface="Arial"/>
              </a:rPr>
              <a:t>|	</a:t>
            </a:r>
            <a:endParaRPr sz="35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76145" y="4074475"/>
            <a:ext cx="2256155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i="1" spc="8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spc="8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spc="-345" dirty="0">
                <a:solidFill>
                  <a:srgbClr val="E0E0E0"/>
                </a:solidFill>
                <a:latin typeface="Lucida Sans"/>
                <a:cs typeface="Lucida Sans"/>
              </a:rPr>
              <a:t> </a:t>
            </a:r>
            <a:r>
              <a:rPr sz="3550" i="1" spc="-185" dirty="0">
                <a:solidFill>
                  <a:srgbClr val="E0E0E0"/>
                </a:solidFill>
                <a:latin typeface="Arial"/>
                <a:cs typeface="Arial"/>
              </a:rPr>
              <a:t>·</a:t>
            </a:r>
            <a:r>
              <a:rPr sz="3550" i="1" spc="-21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spc="75" dirty="0">
                <a:solidFill>
                  <a:srgbClr val="E0E0E0"/>
                </a:solidFill>
                <a:latin typeface="Lucida Sans"/>
                <a:cs typeface="Lucida Sans"/>
              </a:rPr>
              <a:t>n</a:t>
            </a:r>
            <a:r>
              <a:rPr sz="3550" i="1" spc="7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i="1" spc="-405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i="1" spc="-2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spc="-25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spc="-350" dirty="0">
                <a:solidFill>
                  <a:srgbClr val="E0E0E0"/>
                </a:solidFill>
                <a:latin typeface="Lucida Sans"/>
                <a:cs typeface="Lucida Sans"/>
              </a:rPr>
              <a:t> </a:t>
            </a:r>
            <a:r>
              <a:rPr sz="3550" i="1" spc="-185" dirty="0">
                <a:solidFill>
                  <a:srgbClr val="E0E0E0"/>
                </a:solidFill>
                <a:latin typeface="Arial"/>
                <a:cs typeface="Arial"/>
              </a:rPr>
              <a:t>·</a:t>
            </a:r>
            <a:r>
              <a:rPr sz="3550" i="1" spc="-21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spc="75" dirty="0">
                <a:solidFill>
                  <a:srgbClr val="E0E0E0"/>
                </a:solidFill>
                <a:latin typeface="Lucida Sans"/>
                <a:cs typeface="Lucida Sans"/>
              </a:rPr>
              <a:t>n</a:t>
            </a:r>
            <a:r>
              <a:rPr sz="3550" i="1" spc="7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endParaRPr sz="35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37148" y="3762478"/>
            <a:ext cx="2482850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i="1" spc="-25" dirty="0">
                <a:solidFill>
                  <a:srgbClr val="E0E0E0"/>
                </a:solidFill>
                <a:latin typeface="Arial"/>
                <a:cs typeface="Arial"/>
              </a:rPr>
              <a:t>ρ</a:t>
            </a:r>
            <a:r>
              <a:rPr sz="3550" spc="-25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-2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b="0" i="1" spc="-25" dirty="0">
                <a:solidFill>
                  <a:srgbClr val="E0E0E0"/>
                </a:solidFill>
                <a:latin typeface="Bookman Old Style"/>
                <a:cs typeface="Bookman Old Style"/>
              </a:rPr>
              <a:t>,</a:t>
            </a:r>
            <a:r>
              <a:rPr sz="3550" b="0" i="1" spc="-509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spc="-45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spc="-45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55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b="0" i="1" spc="150" dirty="0">
                <a:solidFill>
                  <a:srgbClr val="E0E0E0"/>
                </a:solidFill>
                <a:latin typeface="Bookman Old Style"/>
                <a:cs typeface="Bookman Old Style"/>
              </a:rPr>
              <a:t>D</a:t>
            </a:r>
            <a:r>
              <a:rPr sz="3550" spc="150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150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150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endParaRPr sz="355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70270" y="3762478"/>
            <a:ext cx="1988185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b="0" i="1" spc="50" dirty="0">
                <a:solidFill>
                  <a:srgbClr val="E0E0E0"/>
                </a:solidFill>
                <a:latin typeface="Bookman Old Style"/>
                <a:cs typeface="Bookman Old Style"/>
              </a:rPr>
              <a:t>G</a:t>
            </a:r>
            <a:r>
              <a:rPr sz="3550" spc="50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50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b="0" i="1" spc="50" dirty="0">
                <a:solidFill>
                  <a:srgbClr val="E0E0E0"/>
                </a:solidFill>
                <a:latin typeface="Bookman Old Style"/>
                <a:cs typeface="Bookman Old Style"/>
              </a:rPr>
              <a:t>,</a:t>
            </a:r>
            <a:r>
              <a:rPr sz="3550" b="0" i="1" spc="-515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spc="-95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b="0" i="1" spc="-95" dirty="0">
                <a:solidFill>
                  <a:srgbClr val="E0E0E0"/>
                </a:solidFill>
                <a:latin typeface="Bookman Old Style"/>
                <a:cs typeface="Bookman Old Style"/>
              </a:rPr>
              <a:t>,</a:t>
            </a:r>
            <a:r>
              <a:rPr sz="3550" b="0" i="1" spc="-515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spc="75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75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endParaRPr sz="355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563008" y="3454818"/>
            <a:ext cx="546100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b="0" i="1" spc="-409" dirty="0">
                <a:solidFill>
                  <a:srgbClr val="E0E0E0"/>
                </a:solidFill>
                <a:latin typeface="Bookman Old Style"/>
                <a:cs typeface="Bookman Old Style"/>
              </a:rPr>
              <a:t>d</a:t>
            </a:r>
            <a:r>
              <a:rPr sz="3550" i="1" spc="-535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endParaRPr sz="35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083859" y="3659475"/>
            <a:ext cx="349250" cy="407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00" i="1" spc="105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575708" y="4116334"/>
            <a:ext cx="867410" cy="0"/>
          </a:xfrm>
          <a:custGeom>
            <a:avLst/>
            <a:gdLst/>
            <a:ahLst/>
            <a:cxnLst/>
            <a:rect l="l" t="t" r="r" b="b"/>
            <a:pathLst>
              <a:path w="867409">
                <a:moveTo>
                  <a:pt x="0" y="0"/>
                </a:moveTo>
                <a:lnTo>
                  <a:pt x="866971" y="0"/>
                </a:lnTo>
              </a:path>
            </a:pathLst>
          </a:custGeom>
          <a:ln w="1817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634776" y="4074475"/>
            <a:ext cx="726440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b="0" i="1" spc="-409" dirty="0">
                <a:solidFill>
                  <a:srgbClr val="E0E0E0"/>
                </a:solidFill>
                <a:latin typeface="Bookman Old Style"/>
                <a:cs typeface="Bookman Old Style"/>
              </a:rPr>
              <a:t>d</a:t>
            </a:r>
            <a:r>
              <a:rPr sz="3550" i="1" spc="-535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spc="-157" baseline="-12222" dirty="0">
                <a:solidFill>
                  <a:srgbClr val="E0E0E0"/>
                </a:solidFill>
                <a:latin typeface="Verdana"/>
                <a:cs typeface="Verdana"/>
              </a:rPr>
              <a:t>o</a:t>
            </a:r>
            <a:endParaRPr sz="3750" baseline="-12222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35943" y="8345910"/>
            <a:ext cx="6369050" cy="61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i="1" spc="100" dirty="0">
                <a:solidFill>
                  <a:srgbClr val="E0E0E0"/>
                </a:solidFill>
                <a:latin typeface="Palatino Linotype"/>
                <a:cs typeface="Palatino Linotype"/>
              </a:rPr>
              <a:t>dA</a:t>
            </a:r>
            <a:r>
              <a:rPr sz="3750" i="1" spc="150" baseline="32222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r>
              <a:rPr sz="3750" i="1" spc="-104" baseline="32222" dirty="0">
                <a:solidFill>
                  <a:srgbClr val="E0E0E0"/>
                </a:solidFill>
                <a:latin typeface="Verdana"/>
                <a:cs typeface="Verdana"/>
              </a:rPr>
              <a:t> </a:t>
            </a: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=</a:t>
            </a:r>
            <a:r>
              <a:rPr sz="3550" spc="-12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i="1" spc="125" dirty="0">
                <a:solidFill>
                  <a:srgbClr val="E0E0E0"/>
                </a:solidFill>
                <a:latin typeface="Palatino Linotype"/>
                <a:cs typeface="Palatino Linotype"/>
              </a:rPr>
              <a:t>G</a:t>
            </a:r>
            <a:r>
              <a:rPr sz="3550" spc="125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12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i="1" spc="125" dirty="0">
                <a:solidFill>
                  <a:srgbClr val="E0E0E0"/>
                </a:solidFill>
                <a:latin typeface="Palatino Linotype"/>
                <a:cs typeface="Palatino Linotype"/>
              </a:rPr>
              <a:t>,</a:t>
            </a:r>
            <a:r>
              <a:rPr sz="3550" i="1" spc="-305" dirty="0">
                <a:solidFill>
                  <a:srgbClr val="E0E0E0"/>
                </a:solidFill>
                <a:latin typeface="Palatino Linotype"/>
                <a:cs typeface="Palatino Linotype"/>
              </a:rPr>
              <a:t> </a:t>
            </a:r>
            <a:r>
              <a:rPr sz="3550" spc="-10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i="1" spc="-10" dirty="0">
                <a:solidFill>
                  <a:srgbClr val="E0E0E0"/>
                </a:solidFill>
                <a:latin typeface="Palatino Linotype"/>
                <a:cs typeface="Palatino Linotype"/>
              </a:rPr>
              <a:t>,</a:t>
            </a:r>
            <a:r>
              <a:rPr sz="3550" i="1" spc="-305" dirty="0">
                <a:solidFill>
                  <a:srgbClr val="E0E0E0"/>
                </a:solidFill>
                <a:latin typeface="Palatino Linotype"/>
                <a:cs typeface="Palatino Linotype"/>
              </a:rPr>
              <a:t> </a:t>
            </a:r>
            <a:r>
              <a:rPr sz="3550" spc="75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75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52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i="1" spc="114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spc="114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114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114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52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i="1" spc="-114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i="1" spc="-114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spc="-172" baseline="-12222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r>
              <a:rPr sz="3750" i="1" spc="-525" baseline="-12222" dirty="0">
                <a:solidFill>
                  <a:srgbClr val="E0E0E0"/>
                </a:solidFill>
                <a:latin typeface="Verdana"/>
                <a:cs typeface="Verdana"/>
              </a:rPr>
              <a:t> </a:t>
            </a:r>
            <a:r>
              <a:rPr sz="3550" i="1" spc="100" dirty="0">
                <a:solidFill>
                  <a:srgbClr val="E0E0E0"/>
                </a:solidFill>
                <a:latin typeface="Palatino Linotype"/>
                <a:cs typeface="Palatino Linotype"/>
              </a:rPr>
              <a:t>dA</a:t>
            </a:r>
            <a:endParaRPr sz="3550">
              <a:latin typeface="Palatino Linotype"/>
              <a:cs typeface="Palatino Linotyp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3899" y="2209800"/>
            <a:ext cx="50285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E0E0E0"/>
                </a:solidFill>
                <a:latin typeface="Calibri"/>
                <a:cs typeface="Calibri"/>
              </a:rPr>
              <a:t>For </a:t>
            </a:r>
            <a:r>
              <a:rPr sz="3200" spc="15" dirty="0">
                <a:solidFill>
                  <a:srgbClr val="E0E0E0"/>
                </a:solidFill>
                <a:latin typeface="Calibri"/>
                <a:cs typeface="Calibri"/>
              </a:rPr>
              <a:t>reﬂection </a:t>
            </a:r>
            <a:r>
              <a:rPr sz="3200" dirty="0">
                <a:solidFill>
                  <a:srgbClr val="E0E0E0"/>
                </a:solidFill>
                <a:latin typeface="Calibri"/>
                <a:cs typeface="Calibri"/>
              </a:rPr>
              <a:t>or</a:t>
            </a:r>
            <a:r>
              <a:rPr sz="3200" spc="-22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E0E0E0"/>
                </a:solidFill>
                <a:latin typeface="Calibri"/>
                <a:cs typeface="Calibri"/>
              </a:rPr>
              <a:t>transmission: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62828" y="355600"/>
            <a:ext cx="273939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-10" dirty="0">
                <a:solidFill>
                  <a:srgbClr val="E0E0E0"/>
                </a:solidFill>
                <a:latin typeface="Calibri"/>
                <a:cs typeface="Calibri"/>
              </a:rPr>
              <a:t>“half-vector”</a:t>
            </a:r>
            <a:r>
              <a:rPr sz="2400" spc="-23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E0E0E0"/>
                </a:solidFill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marR="18415" algn="ctr">
              <a:lnSpc>
                <a:spcPts val="4230"/>
              </a:lnSpc>
            </a:pP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550" spc="25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i="1" spc="2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i="1" spc="-47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b="0" spc="75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spc="75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11828" y="355600"/>
            <a:ext cx="266827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40" dirty="0">
                <a:solidFill>
                  <a:srgbClr val="E0E0E0"/>
                </a:solidFill>
                <a:latin typeface="Calibri"/>
                <a:cs typeface="Calibri"/>
              </a:rPr>
              <a:t>shad</a:t>
            </a:r>
            <a:r>
              <a:rPr sz="2400" spc="35" dirty="0">
                <a:solidFill>
                  <a:srgbClr val="E0E0E0"/>
                </a:solidFill>
                <a:latin typeface="Calibri"/>
                <a:cs typeface="Calibri"/>
              </a:rPr>
              <a:t>o</a:t>
            </a:r>
            <a:r>
              <a:rPr sz="2400" spc="50" dirty="0">
                <a:solidFill>
                  <a:srgbClr val="E0E0E0"/>
                </a:solidFill>
                <a:latin typeface="Calibri"/>
                <a:cs typeface="Calibri"/>
              </a:rPr>
              <a:t>wing–mas</a:t>
            </a:r>
            <a:r>
              <a:rPr sz="2400" spc="80" dirty="0">
                <a:solidFill>
                  <a:srgbClr val="E0E0E0"/>
                </a:solidFill>
                <a:latin typeface="Calibri"/>
                <a:cs typeface="Calibri"/>
              </a:rPr>
              <a:t>k</a:t>
            </a:r>
            <a:r>
              <a:rPr sz="2400" spc="90" dirty="0">
                <a:solidFill>
                  <a:srgbClr val="E0E0E0"/>
                </a:solidFill>
                <a:latin typeface="Calibri"/>
                <a:cs typeface="Calibri"/>
              </a:rPr>
              <a:t>ing</a:t>
            </a:r>
            <a:endParaRPr sz="2400">
              <a:latin typeface="Calibri"/>
              <a:cs typeface="Calibri"/>
            </a:endParaRPr>
          </a:p>
          <a:p>
            <a:pPr marR="47625" algn="ctr">
              <a:lnSpc>
                <a:spcPts val="4230"/>
              </a:lnSpc>
            </a:pP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G</a:t>
            </a:r>
            <a:r>
              <a:rPr sz="3550" spc="55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spc="5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i="1" spc="-819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spc="-60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i="1" spc="-60" dirty="0">
                <a:solidFill>
                  <a:srgbClr val="E0E0E0"/>
                </a:solidFill>
                <a:latin typeface="Arial"/>
                <a:cs typeface="Arial"/>
              </a:rPr>
              <a:t>, </a:t>
            </a:r>
            <a:r>
              <a:rPr sz="3550" spc="90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90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96348" y="355600"/>
            <a:ext cx="248793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normal</a:t>
            </a:r>
            <a:r>
              <a:rPr sz="2400" spc="-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distribution</a:t>
            </a:r>
            <a:endParaRPr sz="2400">
              <a:latin typeface="Calibri"/>
              <a:cs typeface="Calibri"/>
            </a:endParaRPr>
          </a:p>
          <a:p>
            <a:pPr marL="27940" algn="ctr">
              <a:lnSpc>
                <a:spcPts val="4230"/>
              </a:lnSpc>
            </a:pPr>
            <a:r>
              <a:rPr sz="3550" i="1" spc="135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spc="135" dirty="0">
                <a:solidFill>
                  <a:srgbClr val="E0E0E0"/>
                </a:solidFill>
                <a:latin typeface="Century Gothic"/>
                <a:cs typeface="Century Gothic"/>
              </a:rPr>
              <a:t>(m)</a:t>
            </a:r>
            <a:endParaRPr sz="35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07100"/>
            <a:ext cx="13004800" cy="3746500"/>
          </a:xfrm>
          <a:custGeom>
            <a:avLst/>
            <a:gdLst/>
            <a:ahLst/>
            <a:cxnLst/>
            <a:rect l="l" t="t" r="r" b="b"/>
            <a:pathLst>
              <a:path w="13004800" h="3746500">
                <a:moveTo>
                  <a:pt x="540429" y="215900"/>
                </a:moveTo>
                <a:lnTo>
                  <a:pt x="435628" y="215900"/>
                </a:lnTo>
                <a:lnTo>
                  <a:pt x="381226" y="228600"/>
                </a:lnTo>
                <a:lnTo>
                  <a:pt x="334110" y="241300"/>
                </a:lnTo>
                <a:lnTo>
                  <a:pt x="242933" y="292100"/>
                </a:lnTo>
                <a:lnTo>
                  <a:pt x="197344" y="304800"/>
                </a:lnTo>
                <a:lnTo>
                  <a:pt x="150738" y="330200"/>
                </a:lnTo>
                <a:lnTo>
                  <a:pt x="102349" y="342900"/>
                </a:lnTo>
                <a:lnTo>
                  <a:pt x="51416" y="355600"/>
                </a:lnTo>
                <a:lnTo>
                  <a:pt x="0" y="355600"/>
                </a:lnTo>
                <a:lnTo>
                  <a:pt x="0" y="3746500"/>
                </a:lnTo>
                <a:lnTo>
                  <a:pt x="13004800" y="3746500"/>
                </a:lnTo>
                <a:lnTo>
                  <a:pt x="13004800" y="609600"/>
                </a:lnTo>
                <a:lnTo>
                  <a:pt x="13003303" y="596900"/>
                </a:lnTo>
                <a:lnTo>
                  <a:pt x="12982779" y="558800"/>
                </a:lnTo>
                <a:lnTo>
                  <a:pt x="12977731" y="546100"/>
                </a:lnTo>
                <a:lnTo>
                  <a:pt x="8694069" y="546100"/>
                </a:lnTo>
                <a:lnTo>
                  <a:pt x="8640664" y="533400"/>
                </a:lnTo>
                <a:lnTo>
                  <a:pt x="7266678" y="533400"/>
                </a:lnTo>
                <a:lnTo>
                  <a:pt x="7216695" y="520700"/>
                </a:lnTo>
                <a:lnTo>
                  <a:pt x="7171540" y="495300"/>
                </a:lnTo>
                <a:lnTo>
                  <a:pt x="1058241" y="495300"/>
                </a:lnTo>
                <a:lnTo>
                  <a:pt x="1009595" y="469900"/>
                </a:lnTo>
                <a:lnTo>
                  <a:pt x="963873" y="457200"/>
                </a:lnTo>
                <a:lnTo>
                  <a:pt x="920727" y="431800"/>
                </a:lnTo>
                <a:lnTo>
                  <a:pt x="879808" y="406400"/>
                </a:lnTo>
                <a:lnTo>
                  <a:pt x="840769" y="368300"/>
                </a:lnTo>
                <a:lnTo>
                  <a:pt x="803262" y="342900"/>
                </a:lnTo>
                <a:lnTo>
                  <a:pt x="766939" y="317500"/>
                </a:lnTo>
                <a:lnTo>
                  <a:pt x="726733" y="292100"/>
                </a:lnTo>
                <a:lnTo>
                  <a:pt x="683719" y="266700"/>
                </a:lnTo>
                <a:lnTo>
                  <a:pt x="638158" y="254000"/>
                </a:lnTo>
                <a:lnTo>
                  <a:pt x="590307" y="228600"/>
                </a:lnTo>
                <a:lnTo>
                  <a:pt x="540429" y="215900"/>
                </a:lnTo>
                <a:close/>
              </a:path>
              <a:path w="13004800" h="3746500">
                <a:moveTo>
                  <a:pt x="9618137" y="203200"/>
                </a:moveTo>
                <a:lnTo>
                  <a:pt x="9567112" y="203200"/>
                </a:lnTo>
                <a:lnTo>
                  <a:pt x="9515019" y="215900"/>
                </a:lnTo>
                <a:lnTo>
                  <a:pt x="9461466" y="215900"/>
                </a:lnTo>
                <a:lnTo>
                  <a:pt x="9406059" y="228600"/>
                </a:lnTo>
                <a:lnTo>
                  <a:pt x="9354193" y="254000"/>
                </a:lnTo>
                <a:lnTo>
                  <a:pt x="9305118" y="266700"/>
                </a:lnTo>
                <a:lnTo>
                  <a:pt x="9258442" y="279400"/>
                </a:lnTo>
                <a:lnTo>
                  <a:pt x="9213773" y="304800"/>
                </a:lnTo>
                <a:lnTo>
                  <a:pt x="9170719" y="317500"/>
                </a:lnTo>
                <a:lnTo>
                  <a:pt x="9128887" y="342900"/>
                </a:lnTo>
                <a:lnTo>
                  <a:pt x="9047321" y="393700"/>
                </a:lnTo>
                <a:lnTo>
                  <a:pt x="9012762" y="419100"/>
                </a:lnTo>
                <a:lnTo>
                  <a:pt x="8975201" y="444500"/>
                </a:lnTo>
                <a:lnTo>
                  <a:pt x="8934768" y="469900"/>
                </a:lnTo>
                <a:lnTo>
                  <a:pt x="8891593" y="495300"/>
                </a:lnTo>
                <a:lnTo>
                  <a:pt x="8845805" y="520700"/>
                </a:lnTo>
                <a:lnTo>
                  <a:pt x="8797535" y="533400"/>
                </a:lnTo>
                <a:lnTo>
                  <a:pt x="8746913" y="546100"/>
                </a:lnTo>
                <a:lnTo>
                  <a:pt x="12977731" y="546100"/>
                </a:lnTo>
                <a:lnTo>
                  <a:pt x="12967635" y="520700"/>
                </a:lnTo>
                <a:lnTo>
                  <a:pt x="10771679" y="520700"/>
                </a:lnTo>
                <a:lnTo>
                  <a:pt x="10629068" y="482600"/>
                </a:lnTo>
                <a:lnTo>
                  <a:pt x="10581005" y="457200"/>
                </a:lnTo>
                <a:lnTo>
                  <a:pt x="10538109" y="431800"/>
                </a:lnTo>
                <a:lnTo>
                  <a:pt x="10494459" y="406400"/>
                </a:lnTo>
                <a:lnTo>
                  <a:pt x="10448476" y="381000"/>
                </a:lnTo>
                <a:lnTo>
                  <a:pt x="10132399" y="381000"/>
                </a:lnTo>
                <a:lnTo>
                  <a:pt x="10080569" y="368300"/>
                </a:lnTo>
                <a:lnTo>
                  <a:pt x="10033589" y="355600"/>
                </a:lnTo>
                <a:lnTo>
                  <a:pt x="9989974" y="342900"/>
                </a:lnTo>
                <a:lnTo>
                  <a:pt x="9948237" y="330200"/>
                </a:lnTo>
                <a:lnTo>
                  <a:pt x="9906892" y="304800"/>
                </a:lnTo>
                <a:lnTo>
                  <a:pt x="9864453" y="279400"/>
                </a:lnTo>
                <a:lnTo>
                  <a:pt x="9819432" y="254000"/>
                </a:lnTo>
                <a:lnTo>
                  <a:pt x="9618137" y="203200"/>
                </a:lnTo>
                <a:close/>
              </a:path>
              <a:path w="13004800" h="3746500">
                <a:moveTo>
                  <a:pt x="8122986" y="292100"/>
                </a:moveTo>
                <a:lnTo>
                  <a:pt x="8016921" y="292100"/>
                </a:lnTo>
                <a:lnTo>
                  <a:pt x="7967723" y="304800"/>
                </a:lnTo>
                <a:lnTo>
                  <a:pt x="7918362" y="330200"/>
                </a:lnTo>
                <a:lnTo>
                  <a:pt x="7872111" y="342900"/>
                </a:lnTo>
                <a:lnTo>
                  <a:pt x="7825727" y="368300"/>
                </a:lnTo>
                <a:lnTo>
                  <a:pt x="7777807" y="381000"/>
                </a:lnTo>
                <a:lnTo>
                  <a:pt x="7726947" y="393700"/>
                </a:lnTo>
                <a:lnTo>
                  <a:pt x="7670503" y="393700"/>
                </a:lnTo>
                <a:lnTo>
                  <a:pt x="7561719" y="419100"/>
                </a:lnTo>
                <a:lnTo>
                  <a:pt x="7509217" y="444500"/>
                </a:lnTo>
                <a:lnTo>
                  <a:pt x="7462147" y="457200"/>
                </a:lnTo>
                <a:lnTo>
                  <a:pt x="7371996" y="508000"/>
                </a:lnTo>
                <a:lnTo>
                  <a:pt x="7322653" y="520700"/>
                </a:lnTo>
                <a:lnTo>
                  <a:pt x="7266678" y="533400"/>
                </a:lnTo>
                <a:lnTo>
                  <a:pt x="8640664" y="533400"/>
                </a:lnTo>
                <a:lnTo>
                  <a:pt x="8589350" y="520700"/>
                </a:lnTo>
                <a:lnTo>
                  <a:pt x="8539942" y="495300"/>
                </a:lnTo>
                <a:lnTo>
                  <a:pt x="8492255" y="469900"/>
                </a:lnTo>
                <a:lnTo>
                  <a:pt x="8446106" y="457200"/>
                </a:lnTo>
                <a:lnTo>
                  <a:pt x="8401309" y="431800"/>
                </a:lnTo>
                <a:lnTo>
                  <a:pt x="8272292" y="355600"/>
                </a:lnTo>
                <a:lnTo>
                  <a:pt x="8225331" y="330200"/>
                </a:lnTo>
                <a:lnTo>
                  <a:pt x="8175209" y="304800"/>
                </a:lnTo>
                <a:lnTo>
                  <a:pt x="8122986" y="292100"/>
                </a:lnTo>
                <a:close/>
              </a:path>
              <a:path w="13004800" h="3746500">
                <a:moveTo>
                  <a:pt x="11439128" y="114300"/>
                </a:moveTo>
                <a:lnTo>
                  <a:pt x="11386606" y="114300"/>
                </a:lnTo>
                <a:lnTo>
                  <a:pt x="11337499" y="127000"/>
                </a:lnTo>
                <a:lnTo>
                  <a:pt x="11294813" y="152400"/>
                </a:lnTo>
                <a:lnTo>
                  <a:pt x="11257686" y="190500"/>
                </a:lnTo>
                <a:lnTo>
                  <a:pt x="11225253" y="215900"/>
                </a:lnTo>
                <a:lnTo>
                  <a:pt x="11155465" y="292100"/>
                </a:lnTo>
                <a:lnTo>
                  <a:pt x="11120189" y="330200"/>
                </a:lnTo>
                <a:lnTo>
                  <a:pt x="11083778" y="368300"/>
                </a:lnTo>
                <a:lnTo>
                  <a:pt x="11045575" y="393700"/>
                </a:lnTo>
                <a:lnTo>
                  <a:pt x="11004920" y="431800"/>
                </a:lnTo>
                <a:lnTo>
                  <a:pt x="10961155" y="457200"/>
                </a:lnTo>
                <a:lnTo>
                  <a:pt x="10913616" y="495300"/>
                </a:lnTo>
                <a:lnTo>
                  <a:pt x="10818959" y="520700"/>
                </a:lnTo>
                <a:lnTo>
                  <a:pt x="12967635" y="520700"/>
                </a:lnTo>
                <a:lnTo>
                  <a:pt x="12962587" y="508000"/>
                </a:lnTo>
                <a:lnTo>
                  <a:pt x="12942499" y="469900"/>
                </a:lnTo>
                <a:lnTo>
                  <a:pt x="12937445" y="457200"/>
                </a:lnTo>
                <a:lnTo>
                  <a:pt x="11834684" y="457200"/>
                </a:lnTo>
                <a:lnTo>
                  <a:pt x="11792195" y="444500"/>
                </a:lnTo>
                <a:lnTo>
                  <a:pt x="11750409" y="406400"/>
                </a:lnTo>
                <a:lnTo>
                  <a:pt x="11714076" y="368300"/>
                </a:lnTo>
                <a:lnTo>
                  <a:pt x="11681615" y="330200"/>
                </a:lnTo>
                <a:lnTo>
                  <a:pt x="11651441" y="292100"/>
                </a:lnTo>
                <a:lnTo>
                  <a:pt x="11621975" y="254000"/>
                </a:lnTo>
                <a:lnTo>
                  <a:pt x="11591632" y="215900"/>
                </a:lnTo>
                <a:lnTo>
                  <a:pt x="11558832" y="177800"/>
                </a:lnTo>
                <a:lnTo>
                  <a:pt x="11526433" y="152400"/>
                </a:lnTo>
                <a:lnTo>
                  <a:pt x="11486135" y="127000"/>
                </a:lnTo>
                <a:lnTo>
                  <a:pt x="11439128" y="114300"/>
                </a:lnTo>
                <a:close/>
              </a:path>
              <a:path w="13004800" h="3746500">
                <a:moveTo>
                  <a:pt x="1563477" y="431800"/>
                </a:moveTo>
                <a:lnTo>
                  <a:pt x="1361468" y="431800"/>
                </a:lnTo>
                <a:lnTo>
                  <a:pt x="1313586" y="444500"/>
                </a:lnTo>
                <a:lnTo>
                  <a:pt x="1265222" y="469900"/>
                </a:lnTo>
                <a:lnTo>
                  <a:pt x="1163759" y="495300"/>
                </a:lnTo>
                <a:lnTo>
                  <a:pt x="3185789" y="495300"/>
                </a:lnTo>
                <a:lnTo>
                  <a:pt x="2969140" y="444500"/>
                </a:lnTo>
                <a:lnTo>
                  <a:pt x="1615268" y="444500"/>
                </a:lnTo>
                <a:lnTo>
                  <a:pt x="1563477" y="431800"/>
                </a:lnTo>
                <a:close/>
              </a:path>
              <a:path w="13004800" h="3746500">
                <a:moveTo>
                  <a:pt x="4331266" y="76200"/>
                </a:moveTo>
                <a:lnTo>
                  <a:pt x="4275175" y="88900"/>
                </a:lnTo>
                <a:lnTo>
                  <a:pt x="4170322" y="114300"/>
                </a:lnTo>
                <a:lnTo>
                  <a:pt x="4118489" y="139700"/>
                </a:lnTo>
                <a:lnTo>
                  <a:pt x="4014700" y="165100"/>
                </a:lnTo>
                <a:lnTo>
                  <a:pt x="3801161" y="165100"/>
                </a:lnTo>
                <a:lnTo>
                  <a:pt x="3749875" y="177800"/>
                </a:lnTo>
                <a:lnTo>
                  <a:pt x="3702985" y="190500"/>
                </a:lnTo>
                <a:lnTo>
                  <a:pt x="3660018" y="215900"/>
                </a:lnTo>
                <a:lnTo>
                  <a:pt x="3620500" y="241300"/>
                </a:lnTo>
                <a:lnTo>
                  <a:pt x="3583956" y="266700"/>
                </a:lnTo>
                <a:lnTo>
                  <a:pt x="3549913" y="292100"/>
                </a:lnTo>
                <a:lnTo>
                  <a:pt x="3517897" y="317500"/>
                </a:lnTo>
                <a:lnTo>
                  <a:pt x="3489215" y="355600"/>
                </a:lnTo>
                <a:lnTo>
                  <a:pt x="3456800" y="381000"/>
                </a:lnTo>
                <a:lnTo>
                  <a:pt x="3420685" y="406400"/>
                </a:lnTo>
                <a:lnTo>
                  <a:pt x="3380903" y="444500"/>
                </a:lnTo>
                <a:lnTo>
                  <a:pt x="3337490" y="469900"/>
                </a:lnTo>
                <a:lnTo>
                  <a:pt x="3290477" y="482600"/>
                </a:lnTo>
                <a:lnTo>
                  <a:pt x="3239899" y="495300"/>
                </a:lnTo>
                <a:lnTo>
                  <a:pt x="7171540" y="495300"/>
                </a:lnTo>
                <a:lnTo>
                  <a:pt x="7130045" y="469900"/>
                </a:lnTo>
                <a:lnTo>
                  <a:pt x="5525496" y="469900"/>
                </a:lnTo>
                <a:lnTo>
                  <a:pt x="5474594" y="457200"/>
                </a:lnTo>
                <a:lnTo>
                  <a:pt x="5428262" y="444500"/>
                </a:lnTo>
                <a:lnTo>
                  <a:pt x="5386186" y="419100"/>
                </a:lnTo>
                <a:lnTo>
                  <a:pt x="5348048" y="393700"/>
                </a:lnTo>
                <a:lnTo>
                  <a:pt x="5311977" y="355600"/>
                </a:lnTo>
                <a:lnTo>
                  <a:pt x="5292956" y="342900"/>
                </a:lnTo>
                <a:lnTo>
                  <a:pt x="4832435" y="342900"/>
                </a:lnTo>
                <a:lnTo>
                  <a:pt x="4780549" y="330200"/>
                </a:lnTo>
                <a:lnTo>
                  <a:pt x="4733728" y="317500"/>
                </a:lnTo>
                <a:lnTo>
                  <a:pt x="4692875" y="292100"/>
                </a:lnTo>
                <a:lnTo>
                  <a:pt x="4656616" y="254000"/>
                </a:lnTo>
                <a:lnTo>
                  <a:pt x="4623575" y="228600"/>
                </a:lnTo>
                <a:lnTo>
                  <a:pt x="4591205" y="203200"/>
                </a:lnTo>
                <a:lnTo>
                  <a:pt x="4556029" y="165100"/>
                </a:lnTo>
                <a:lnTo>
                  <a:pt x="4517854" y="139700"/>
                </a:lnTo>
                <a:lnTo>
                  <a:pt x="4476484" y="114300"/>
                </a:lnTo>
                <a:lnTo>
                  <a:pt x="4431726" y="101600"/>
                </a:lnTo>
                <a:lnTo>
                  <a:pt x="4383384" y="88900"/>
                </a:lnTo>
                <a:lnTo>
                  <a:pt x="4331266" y="76200"/>
                </a:lnTo>
                <a:close/>
              </a:path>
              <a:path w="13004800" h="3746500">
                <a:moveTo>
                  <a:pt x="6069635" y="203200"/>
                </a:moveTo>
                <a:lnTo>
                  <a:pt x="5967833" y="203200"/>
                </a:lnTo>
                <a:lnTo>
                  <a:pt x="5924435" y="228600"/>
                </a:lnTo>
                <a:lnTo>
                  <a:pt x="5886409" y="254000"/>
                </a:lnTo>
                <a:lnTo>
                  <a:pt x="5853830" y="292100"/>
                </a:lnTo>
                <a:lnTo>
                  <a:pt x="5818143" y="317500"/>
                </a:lnTo>
                <a:lnTo>
                  <a:pt x="5783551" y="355600"/>
                </a:lnTo>
                <a:lnTo>
                  <a:pt x="5748459" y="381000"/>
                </a:lnTo>
                <a:lnTo>
                  <a:pt x="5711272" y="406400"/>
                </a:lnTo>
                <a:lnTo>
                  <a:pt x="5673518" y="431800"/>
                </a:lnTo>
                <a:lnTo>
                  <a:pt x="5629099" y="457200"/>
                </a:lnTo>
                <a:lnTo>
                  <a:pt x="5579323" y="469900"/>
                </a:lnTo>
                <a:lnTo>
                  <a:pt x="7130045" y="469900"/>
                </a:lnTo>
                <a:lnTo>
                  <a:pt x="7073105" y="431800"/>
                </a:lnTo>
                <a:lnTo>
                  <a:pt x="6568436" y="431800"/>
                </a:lnTo>
                <a:lnTo>
                  <a:pt x="6516070" y="419100"/>
                </a:lnTo>
                <a:lnTo>
                  <a:pt x="6467961" y="406400"/>
                </a:lnTo>
                <a:lnTo>
                  <a:pt x="6423026" y="381000"/>
                </a:lnTo>
                <a:lnTo>
                  <a:pt x="6380182" y="355600"/>
                </a:lnTo>
                <a:lnTo>
                  <a:pt x="6341750" y="330200"/>
                </a:lnTo>
                <a:lnTo>
                  <a:pt x="6259310" y="279400"/>
                </a:lnTo>
                <a:lnTo>
                  <a:pt x="6215125" y="254000"/>
                </a:lnTo>
                <a:lnTo>
                  <a:pt x="6168843" y="228600"/>
                </a:lnTo>
                <a:lnTo>
                  <a:pt x="6120376" y="215900"/>
                </a:lnTo>
                <a:lnTo>
                  <a:pt x="6069635" y="203200"/>
                </a:lnTo>
                <a:close/>
              </a:path>
              <a:path w="13004800" h="3746500">
                <a:moveTo>
                  <a:pt x="12497676" y="0"/>
                </a:moveTo>
                <a:lnTo>
                  <a:pt x="12353524" y="0"/>
                </a:lnTo>
                <a:lnTo>
                  <a:pt x="12308616" y="12700"/>
                </a:lnTo>
                <a:lnTo>
                  <a:pt x="12260718" y="38100"/>
                </a:lnTo>
                <a:lnTo>
                  <a:pt x="12218590" y="76200"/>
                </a:lnTo>
                <a:lnTo>
                  <a:pt x="12181520" y="114300"/>
                </a:lnTo>
                <a:lnTo>
                  <a:pt x="12148795" y="152400"/>
                </a:lnTo>
                <a:lnTo>
                  <a:pt x="12119703" y="203200"/>
                </a:lnTo>
                <a:lnTo>
                  <a:pt x="12069564" y="279400"/>
                </a:lnTo>
                <a:lnTo>
                  <a:pt x="12053506" y="304800"/>
                </a:lnTo>
                <a:lnTo>
                  <a:pt x="12032985" y="342900"/>
                </a:lnTo>
                <a:lnTo>
                  <a:pt x="12008333" y="368300"/>
                </a:lnTo>
                <a:lnTo>
                  <a:pt x="11979880" y="406400"/>
                </a:lnTo>
                <a:lnTo>
                  <a:pt x="11947957" y="431800"/>
                </a:lnTo>
                <a:lnTo>
                  <a:pt x="11912896" y="444500"/>
                </a:lnTo>
                <a:lnTo>
                  <a:pt x="11875028" y="457200"/>
                </a:lnTo>
                <a:lnTo>
                  <a:pt x="12937445" y="457200"/>
                </a:lnTo>
                <a:lnTo>
                  <a:pt x="12922284" y="419100"/>
                </a:lnTo>
                <a:lnTo>
                  <a:pt x="12901714" y="381000"/>
                </a:lnTo>
                <a:lnTo>
                  <a:pt x="12882230" y="342900"/>
                </a:lnTo>
                <a:lnTo>
                  <a:pt x="12861218" y="292100"/>
                </a:lnTo>
                <a:lnTo>
                  <a:pt x="12837896" y="254000"/>
                </a:lnTo>
                <a:lnTo>
                  <a:pt x="12811483" y="203200"/>
                </a:lnTo>
                <a:lnTo>
                  <a:pt x="12781199" y="165100"/>
                </a:lnTo>
                <a:lnTo>
                  <a:pt x="12746262" y="127000"/>
                </a:lnTo>
                <a:lnTo>
                  <a:pt x="12705892" y="101600"/>
                </a:lnTo>
                <a:lnTo>
                  <a:pt x="12672389" y="76200"/>
                </a:lnTo>
                <a:lnTo>
                  <a:pt x="12633757" y="50800"/>
                </a:lnTo>
                <a:lnTo>
                  <a:pt x="12591056" y="38100"/>
                </a:lnTo>
                <a:lnTo>
                  <a:pt x="12545343" y="12700"/>
                </a:lnTo>
                <a:lnTo>
                  <a:pt x="12497676" y="0"/>
                </a:lnTo>
                <a:close/>
              </a:path>
              <a:path w="13004800" h="3746500">
                <a:moveTo>
                  <a:pt x="2412319" y="25400"/>
                </a:moveTo>
                <a:lnTo>
                  <a:pt x="2355599" y="38100"/>
                </a:lnTo>
                <a:lnTo>
                  <a:pt x="2309500" y="50800"/>
                </a:lnTo>
                <a:lnTo>
                  <a:pt x="2268048" y="76200"/>
                </a:lnTo>
                <a:lnTo>
                  <a:pt x="2230522" y="101600"/>
                </a:lnTo>
                <a:lnTo>
                  <a:pt x="2196203" y="127000"/>
                </a:lnTo>
                <a:lnTo>
                  <a:pt x="2154659" y="165100"/>
                </a:lnTo>
                <a:lnTo>
                  <a:pt x="2073716" y="241300"/>
                </a:lnTo>
                <a:lnTo>
                  <a:pt x="2033020" y="266700"/>
                </a:lnTo>
                <a:lnTo>
                  <a:pt x="1991308" y="304800"/>
                </a:lnTo>
                <a:lnTo>
                  <a:pt x="1947933" y="342900"/>
                </a:lnTo>
                <a:lnTo>
                  <a:pt x="1902246" y="368300"/>
                </a:lnTo>
                <a:lnTo>
                  <a:pt x="1863423" y="393700"/>
                </a:lnTo>
                <a:lnTo>
                  <a:pt x="1820160" y="419100"/>
                </a:lnTo>
                <a:lnTo>
                  <a:pt x="1772802" y="431800"/>
                </a:lnTo>
                <a:lnTo>
                  <a:pt x="1721690" y="444500"/>
                </a:lnTo>
                <a:lnTo>
                  <a:pt x="2969140" y="444500"/>
                </a:lnTo>
                <a:lnTo>
                  <a:pt x="2916849" y="431800"/>
                </a:lnTo>
                <a:lnTo>
                  <a:pt x="2868228" y="406400"/>
                </a:lnTo>
                <a:lnTo>
                  <a:pt x="2824740" y="393700"/>
                </a:lnTo>
                <a:lnTo>
                  <a:pt x="2787846" y="368300"/>
                </a:lnTo>
                <a:lnTo>
                  <a:pt x="2748880" y="330200"/>
                </a:lnTo>
                <a:lnTo>
                  <a:pt x="2713602" y="292100"/>
                </a:lnTo>
                <a:lnTo>
                  <a:pt x="2680559" y="254000"/>
                </a:lnTo>
                <a:lnTo>
                  <a:pt x="2648296" y="203200"/>
                </a:lnTo>
                <a:lnTo>
                  <a:pt x="2615359" y="165100"/>
                </a:lnTo>
                <a:lnTo>
                  <a:pt x="2580293" y="127000"/>
                </a:lnTo>
                <a:lnTo>
                  <a:pt x="2541644" y="88900"/>
                </a:lnTo>
                <a:lnTo>
                  <a:pt x="2504370" y="63500"/>
                </a:lnTo>
                <a:lnTo>
                  <a:pt x="2461585" y="38100"/>
                </a:lnTo>
                <a:lnTo>
                  <a:pt x="2412319" y="25400"/>
                </a:lnTo>
                <a:close/>
              </a:path>
              <a:path w="13004800" h="3746500">
                <a:moveTo>
                  <a:pt x="6917641" y="355600"/>
                </a:moveTo>
                <a:lnTo>
                  <a:pt x="6866719" y="355600"/>
                </a:lnTo>
                <a:lnTo>
                  <a:pt x="6817191" y="368300"/>
                </a:lnTo>
                <a:lnTo>
                  <a:pt x="6770404" y="381000"/>
                </a:lnTo>
                <a:lnTo>
                  <a:pt x="6724688" y="406400"/>
                </a:lnTo>
                <a:lnTo>
                  <a:pt x="6675259" y="419100"/>
                </a:lnTo>
                <a:lnTo>
                  <a:pt x="6622911" y="431800"/>
                </a:lnTo>
                <a:lnTo>
                  <a:pt x="7073105" y="431800"/>
                </a:lnTo>
                <a:lnTo>
                  <a:pt x="7054249" y="419100"/>
                </a:lnTo>
                <a:lnTo>
                  <a:pt x="7014078" y="381000"/>
                </a:lnTo>
                <a:lnTo>
                  <a:pt x="6968613" y="368300"/>
                </a:lnTo>
                <a:lnTo>
                  <a:pt x="6917641" y="355600"/>
                </a:lnTo>
                <a:close/>
              </a:path>
              <a:path w="13004800" h="3746500">
                <a:moveTo>
                  <a:pt x="10346683" y="355600"/>
                </a:moveTo>
                <a:lnTo>
                  <a:pt x="10294631" y="355600"/>
                </a:lnTo>
                <a:lnTo>
                  <a:pt x="10242550" y="368300"/>
                </a:lnTo>
                <a:lnTo>
                  <a:pt x="10190567" y="368300"/>
                </a:lnTo>
                <a:lnTo>
                  <a:pt x="10132399" y="381000"/>
                </a:lnTo>
                <a:lnTo>
                  <a:pt x="10448476" y="381000"/>
                </a:lnTo>
                <a:lnTo>
                  <a:pt x="10346683" y="355600"/>
                </a:lnTo>
                <a:close/>
              </a:path>
              <a:path w="13004800" h="3746500">
                <a:moveTo>
                  <a:pt x="5129586" y="279400"/>
                </a:moveTo>
                <a:lnTo>
                  <a:pt x="5077171" y="279400"/>
                </a:lnTo>
                <a:lnTo>
                  <a:pt x="5026242" y="292100"/>
                </a:lnTo>
                <a:lnTo>
                  <a:pt x="4974121" y="317500"/>
                </a:lnTo>
                <a:lnTo>
                  <a:pt x="4880035" y="342900"/>
                </a:lnTo>
                <a:lnTo>
                  <a:pt x="5292956" y="342900"/>
                </a:lnTo>
                <a:lnTo>
                  <a:pt x="5273934" y="330200"/>
                </a:lnTo>
                <a:lnTo>
                  <a:pt x="5232477" y="304800"/>
                </a:lnTo>
                <a:lnTo>
                  <a:pt x="5186163" y="292100"/>
                </a:lnTo>
                <a:lnTo>
                  <a:pt x="5129586" y="279400"/>
                </a:lnTo>
                <a:close/>
              </a:path>
            </a:pathLst>
          </a:custGeom>
          <a:solidFill>
            <a:srgbClr val="393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94656"/>
            <a:ext cx="13004800" cy="610870"/>
          </a:xfrm>
          <a:custGeom>
            <a:avLst/>
            <a:gdLst/>
            <a:ahLst/>
            <a:cxnLst/>
            <a:rect l="l" t="t" r="r" b="b"/>
            <a:pathLst>
              <a:path w="13004800" h="610870">
                <a:moveTo>
                  <a:pt x="0" y="363921"/>
                </a:moveTo>
                <a:lnTo>
                  <a:pt x="51418" y="361937"/>
                </a:lnTo>
                <a:lnTo>
                  <a:pt x="102351" y="351945"/>
                </a:lnTo>
                <a:lnTo>
                  <a:pt x="150739" y="335976"/>
                </a:lnTo>
                <a:lnTo>
                  <a:pt x="197345" y="315957"/>
                </a:lnTo>
                <a:lnTo>
                  <a:pt x="242934" y="293812"/>
                </a:lnTo>
                <a:lnTo>
                  <a:pt x="288268" y="271468"/>
                </a:lnTo>
                <a:lnTo>
                  <a:pt x="334111" y="250849"/>
                </a:lnTo>
                <a:lnTo>
                  <a:pt x="381226" y="233880"/>
                </a:lnTo>
                <a:lnTo>
                  <a:pt x="435629" y="222471"/>
                </a:lnTo>
                <a:lnTo>
                  <a:pt x="488784" y="220453"/>
                </a:lnTo>
                <a:lnTo>
                  <a:pt x="540431" y="226401"/>
                </a:lnTo>
                <a:lnTo>
                  <a:pt x="590309" y="238890"/>
                </a:lnTo>
                <a:lnTo>
                  <a:pt x="638159" y="256496"/>
                </a:lnTo>
                <a:lnTo>
                  <a:pt x="683721" y="277796"/>
                </a:lnTo>
                <a:lnTo>
                  <a:pt x="726734" y="301364"/>
                </a:lnTo>
                <a:lnTo>
                  <a:pt x="766940" y="325777"/>
                </a:lnTo>
                <a:lnTo>
                  <a:pt x="803263" y="350383"/>
                </a:lnTo>
                <a:lnTo>
                  <a:pt x="840770" y="377900"/>
                </a:lnTo>
                <a:lnTo>
                  <a:pt x="879809" y="406498"/>
                </a:lnTo>
                <a:lnTo>
                  <a:pt x="920728" y="434349"/>
                </a:lnTo>
                <a:lnTo>
                  <a:pt x="963874" y="459624"/>
                </a:lnTo>
                <a:lnTo>
                  <a:pt x="1009596" y="480493"/>
                </a:lnTo>
                <a:lnTo>
                  <a:pt x="1058241" y="495127"/>
                </a:lnTo>
                <a:lnTo>
                  <a:pt x="1110158" y="501697"/>
                </a:lnTo>
                <a:lnTo>
                  <a:pt x="1163760" y="498276"/>
                </a:lnTo>
                <a:lnTo>
                  <a:pt x="1215364" y="486757"/>
                </a:lnTo>
                <a:lnTo>
                  <a:pt x="1265223" y="471117"/>
                </a:lnTo>
                <a:lnTo>
                  <a:pt x="1313588" y="455330"/>
                </a:lnTo>
                <a:lnTo>
                  <a:pt x="1361469" y="442815"/>
                </a:lnTo>
                <a:lnTo>
                  <a:pt x="1409659" y="435024"/>
                </a:lnTo>
                <a:lnTo>
                  <a:pt x="1458994" y="432550"/>
                </a:lnTo>
                <a:lnTo>
                  <a:pt x="1510312" y="435988"/>
                </a:lnTo>
                <a:lnTo>
                  <a:pt x="1563478" y="443404"/>
                </a:lnTo>
                <a:lnTo>
                  <a:pt x="1615268" y="450340"/>
                </a:lnTo>
                <a:lnTo>
                  <a:pt x="1667425" y="454374"/>
                </a:lnTo>
                <a:lnTo>
                  <a:pt x="1721691" y="453082"/>
                </a:lnTo>
                <a:lnTo>
                  <a:pt x="1772803" y="443040"/>
                </a:lnTo>
                <a:lnTo>
                  <a:pt x="1820161" y="424451"/>
                </a:lnTo>
                <a:lnTo>
                  <a:pt x="1863424" y="401045"/>
                </a:lnTo>
                <a:lnTo>
                  <a:pt x="1902248" y="376552"/>
                </a:lnTo>
                <a:lnTo>
                  <a:pt x="1947935" y="344939"/>
                </a:lnTo>
                <a:lnTo>
                  <a:pt x="1991309" y="311810"/>
                </a:lnTo>
                <a:lnTo>
                  <a:pt x="2033020" y="277603"/>
                </a:lnTo>
                <a:lnTo>
                  <a:pt x="2073717" y="242757"/>
                </a:lnTo>
                <a:lnTo>
                  <a:pt x="2114047" y="207710"/>
                </a:lnTo>
                <a:lnTo>
                  <a:pt x="2154659" y="172901"/>
                </a:lnTo>
                <a:lnTo>
                  <a:pt x="2196203" y="138769"/>
                </a:lnTo>
                <a:lnTo>
                  <a:pt x="2230523" y="111662"/>
                </a:lnTo>
                <a:lnTo>
                  <a:pt x="2268049" y="84824"/>
                </a:lnTo>
                <a:lnTo>
                  <a:pt x="2309502" y="61261"/>
                </a:lnTo>
                <a:lnTo>
                  <a:pt x="2355602" y="43977"/>
                </a:lnTo>
                <a:lnTo>
                  <a:pt x="2412321" y="37795"/>
                </a:lnTo>
                <a:lnTo>
                  <a:pt x="2461587" y="48663"/>
                </a:lnTo>
                <a:lnTo>
                  <a:pt x="2504371" y="71294"/>
                </a:lnTo>
                <a:lnTo>
                  <a:pt x="2541645" y="100403"/>
                </a:lnTo>
                <a:lnTo>
                  <a:pt x="2580294" y="137263"/>
                </a:lnTo>
                <a:lnTo>
                  <a:pt x="2615360" y="175602"/>
                </a:lnTo>
                <a:lnTo>
                  <a:pt x="2648297" y="214824"/>
                </a:lnTo>
                <a:lnTo>
                  <a:pt x="2680561" y="254336"/>
                </a:lnTo>
                <a:lnTo>
                  <a:pt x="2713604" y="293544"/>
                </a:lnTo>
                <a:lnTo>
                  <a:pt x="2748882" y="331851"/>
                </a:lnTo>
                <a:lnTo>
                  <a:pt x="2787848" y="368665"/>
                </a:lnTo>
                <a:lnTo>
                  <a:pt x="2824741" y="395454"/>
                </a:lnTo>
                <a:lnTo>
                  <a:pt x="2868229" y="418559"/>
                </a:lnTo>
                <a:lnTo>
                  <a:pt x="2916849" y="438306"/>
                </a:lnTo>
                <a:lnTo>
                  <a:pt x="2969141" y="455023"/>
                </a:lnTo>
                <a:lnTo>
                  <a:pt x="3023643" y="469040"/>
                </a:lnTo>
                <a:lnTo>
                  <a:pt x="3078893" y="480684"/>
                </a:lnTo>
                <a:lnTo>
                  <a:pt x="3133429" y="490284"/>
                </a:lnTo>
                <a:lnTo>
                  <a:pt x="3185791" y="498167"/>
                </a:lnTo>
                <a:lnTo>
                  <a:pt x="3239901" y="499738"/>
                </a:lnTo>
                <a:lnTo>
                  <a:pt x="3290479" y="490289"/>
                </a:lnTo>
                <a:lnTo>
                  <a:pt x="3337492" y="472083"/>
                </a:lnTo>
                <a:lnTo>
                  <a:pt x="3380905" y="447383"/>
                </a:lnTo>
                <a:lnTo>
                  <a:pt x="3420687" y="418449"/>
                </a:lnTo>
                <a:lnTo>
                  <a:pt x="3456801" y="387546"/>
                </a:lnTo>
                <a:lnTo>
                  <a:pt x="3489216" y="356934"/>
                </a:lnTo>
                <a:lnTo>
                  <a:pt x="3517898" y="328876"/>
                </a:lnTo>
                <a:lnTo>
                  <a:pt x="3549914" y="298955"/>
                </a:lnTo>
                <a:lnTo>
                  <a:pt x="3583957" y="270250"/>
                </a:lnTo>
                <a:lnTo>
                  <a:pt x="3620501" y="243609"/>
                </a:lnTo>
                <a:lnTo>
                  <a:pt x="3660019" y="219878"/>
                </a:lnTo>
                <a:lnTo>
                  <a:pt x="3702986" y="199905"/>
                </a:lnTo>
                <a:lnTo>
                  <a:pt x="3749876" y="184536"/>
                </a:lnTo>
                <a:lnTo>
                  <a:pt x="3801162" y="174620"/>
                </a:lnTo>
                <a:lnTo>
                  <a:pt x="3857319" y="171002"/>
                </a:lnTo>
                <a:lnTo>
                  <a:pt x="3910085" y="170856"/>
                </a:lnTo>
                <a:lnTo>
                  <a:pt x="3962709" y="169559"/>
                </a:lnTo>
                <a:lnTo>
                  <a:pt x="4014702" y="165249"/>
                </a:lnTo>
                <a:lnTo>
                  <a:pt x="4065575" y="156067"/>
                </a:lnTo>
                <a:lnTo>
                  <a:pt x="4118490" y="141591"/>
                </a:lnTo>
                <a:lnTo>
                  <a:pt x="4170323" y="125528"/>
                </a:lnTo>
                <a:lnTo>
                  <a:pt x="4222182" y="109577"/>
                </a:lnTo>
                <a:lnTo>
                  <a:pt x="4275176" y="95437"/>
                </a:lnTo>
                <a:lnTo>
                  <a:pt x="4331267" y="87948"/>
                </a:lnTo>
                <a:lnTo>
                  <a:pt x="4383385" y="91481"/>
                </a:lnTo>
                <a:lnTo>
                  <a:pt x="4431726" y="104071"/>
                </a:lnTo>
                <a:lnTo>
                  <a:pt x="4476485" y="123756"/>
                </a:lnTo>
                <a:lnTo>
                  <a:pt x="4517855" y="148572"/>
                </a:lnTo>
                <a:lnTo>
                  <a:pt x="4556030" y="176556"/>
                </a:lnTo>
                <a:lnTo>
                  <a:pt x="4591206" y="205744"/>
                </a:lnTo>
                <a:lnTo>
                  <a:pt x="4623577" y="234172"/>
                </a:lnTo>
                <a:lnTo>
                  <a:pt x="4656617" y="263754"/>
                </a:lnTo>
                <a:lnTo>
                  <a:pt x="4692876" y="293714"/>
                </a:lnTo>
                <a:lnTo>
                  <a:pt x="4733729" y="320252"/>
                </a:lnTo>
                <a:lnTo>
                  <a:pt x="4780550" y="339569"/>
                </a:lnTo>
                <a:lnTo>
                  <a:pt x="4832436" y="348352"/>
                </a:lnTo>
                <a:lnTo>
                  <a:pt x="4880037" y="345473"/>
                </a:lnTo>
                <a:lnTo>
                  <a:pt x="4926288" y="334410"/>
                </a:lnTo>
                <a:lnTo>
                  <a:pt x="4974124" y="318640"/>
                </a:lnTo>
                <a:lnTo>
                  <a:pt x="5026243" y="301286"/>
                </a:lnTo>
                <a:lnTo>
                  <a:pt x="5077172" y="288745"/>
                </a:lnTo>
                <a:lnTo>
                  <a:pt x="5129587" y="285266"/>
                </a:lnTo>
                <a:lnTo>
                  <a:pt x="5186164" y="295094"/>
                </a:lnTo>
                <a:lnTo>
                  <a:pt x="5232479" y="313938"/>
                </a:lnTo>
                <a:lnTo>
                  <a:pt x="5273937" y="338775"/>
                </a:lnTo>
                <a:lnTo>
                  <a:pt x="5311980" y="366442"/>
                </a:lnTo>
                <a:lnTo>
                  <a:pt x="5348051" y="393773"/>
                </a:lnTo>
                <a:lnTo>
                  <a:pt x="5386187" y="420685"/>
                </a:lnTo>
                <a:lnTo>
                  <a:pt x="5428263" y="446141"/>
                </a:lnTo>
                <a:lnTo>
                  <a:pt x="5474594" y="467121"/>
                </a:lnTo>
                <a:lnTo>
                  <a:pt x="5525496" y="480603"/>
                </a:lnTo>
                <a:lnTo>
                  <a:pt x="5579324" y="480672"/>
                </a:lnTo>
                <a:lnTo>
                  <a:pt x="5629100" y="466477"/>
                </a:lnTo>
                <a:lnTo>
                  <a:pt x="5673519" y="443620"/>
                </a:lnTo>
                <a:lnTo>
                  <a:pt x="5711273" y="417700"/>
                </a:lnTo>
                <a:lnTo>
                  <a:pt x="5748460" y="387573"/>
                </a:lnTo>
                <a:lnTo>
                  <a:pt x="5783552" y="356217"/>
                </a:lnTo>
                <a:lnTo>
                  <a:pt x="5818144" y="324554"/>
                </a:lnTo>
                <a:lnTo>
                  <a:pt x="5853831" y="293506"/>
                </a:lnTo>
                <a:lnTo>
                  <a:pt x="5886411" y="266345"/>
                </a:lnTo>
                <a:lnTo>
                  <a:pt x="5924437" y="238277"/>
                </a:lnTo>
                <a:lnTo>
                  <a:pt x="5967835" y="215357"/>
                </a:lnTo>
                <a:lnTo>
                  <a:pt x="6016531" y="203641"/>
                </a:lnTo>
                <a:lnTo>
                  <a:pt x="6069636" y="204958"/>
                </a:lnTo>
                <a:lnTo>
                  <a:pt x="6120378" y="216147"/>
                </a:lnTo>
                <a:lnTo>
                  <a:pt x="6168845" y="234980"/>
                </a:lnTo>
                <a:lnTo>
                  <a:pt x="6215127" y="259227"/>
                </a:lnTo>
                <a:lnTo>
                  <a:pt x="6259312" y="286660"/>
                </a:lnTo>
                <a:lnTo>
                  <a:pt x="6301491" y="315050"/>
                </a:lnTo>
                <a:lnTo>
                  <a:pt x="6341752" y="342167"/>
                </a:lnTo>
                <a:lnTo>
                  <a:pt x="6380185" y="365782"/>
                </a:lnTo>
                <a:lnTo>
                  <a:pt x="6423028" y="388793"/>
                </a:lnTo>
                <a:lnTo>
                  <a:pt x="6467963" y="409143"/>
                </a:lnTo>
                <a:lnTo>
                  <a:pt x="6516072" y="425165"/>
                </a:lnTo>
                <a:lnTo>
                  <a:pt x="6568437" y="435188"/>
                </a:lnTo>
                <a:lnTo>
                  <a:pt x="6622912" y="435121"/>
                </a:lnTo>
                <a:lnTo>
                  <a:pt x="6675261" y="424523"/>
                </a:lnTo>
                <a:lnTo>
                  <a:pt x="6724689" y="407338"/>
                </a:lnTo>
                <a:lnTo>
                  <a:pt x="6770405" y="387512"/>
                </a:lnTo>
                <a:lnTo>
                  <a:pt x="6817192" y="369518"/>
                </a:lnTo>
                <a:lnTo>
                  <a:pt x="6866719" y="358437"/>
                </a:lnTo>
                <a:lnTo>
                  <a:pt x="6917642" y="357349"/>
                </a:lnTo>
                <a:lnTo>
                  <a:pt x="6968615" y="369338"/>
                </a:lnTo>
                <a:lnTo>
                  <a:pt x="7014078" y="392241"/>
                </a:lnTo>
                <a:lnTo>
                  <a:pt x="7054250" y="420553"/>
                </a:lnTo>
                <a:lnTo>
                  <a:pt x="7091961" y="450772"/>
                </a:lnTo>
                <a:lnTo>
                  <a:pt x="7130045" y="479396"/>
                </a:lnTo>
                <a:lnTo>
                  <a:pt x="7171540" y="505639"/>
                </a:lnTo>
                <a:lnTo>
                  <a:pt x="7216696" y="526207"/>
                </a:lnTo>
                <a:lnTo>
                  <a:pt x="7266679" y="535608"/>
                </a:lnTo>
                <a:lnTo>
                  <a:pt x="7322654" y="528355"/>
                </a:lnTo>
                <a:lnTo>
                  <a:pt x="7371997" y="510250"/>
                </a:lnTo>
                <a:lnTo>
                  <a:pt x="7417450" y="488596"/>
                </a:lnTo>
                <a:lnTo>
                  <a:pt x="7462147" y="466177"/>
                </a:lnTo>
                <a:lnTo>
                  <a:pt x="7509218" y="445779"/>
                </a:lnTo>
                <a:lnTo>
                  <a:pt x="7561720" y="428712"/>
                </a:lnTo>
                <a:lnTo>
                  <a:pt x="7615455" y="415523"/>
                </a:lnTo>
                <a:lnTo>
                  <a:pt x="7670504" y="404737"/>
                </a:lnTo>
                <a:lnTo>
                  <a:pt x="7726948" y="394878"/>
                </a:lnTo>
                <a:lnTo>
                  <a:pt x="7777807" y="383347"/>
                </a:lnTo>
                <a:lnTo>
                  <a:pt x="7825727" y="368057"/>
                </a:lnTo>
                <a:lnTo>
                  <a:pt x="7872111" y="350588"/>
                </a:lnTo>
                <a:lnTo>
                  <a:pt x="7918363" y="332521"/>
                </a:lnTo>
                <a:lnTo>
                  <a:pt x="7967723" y="315723"/>
                </a:lnTo>
                <a:lnTo>
                  <a:pt x="8016921" y="304485"/>
                </a:lnTo>
                <a:lnTo>
                  <a:pt x="8067996" y="299963"/>
                </a:lnTo>
                <a:lnTo>
                  <a:pt x="8122986" y="303310"/>
                </a:lnTo>
                <a:lnTo>
                  <a:pt x="8175209" y="316014"/>
                </a:lnTo>
                <a:lnTo>
                  <a:pt x="8225331" y="337051"/>
                </a:lnTo>
                <a:lnTo>
                  <a:pt x="8272293" y="361904"/>
                </a:lnTo>
                <a:lnTo>
                  <a:pt x="8315036" y="386051"/>
                </a:lnTo>
                <a:lnTo>
                  <a:pt x="8357681" y="409964"/>
                </a:lnTo>
                <a:lnTo>
                  <a:pt x="8401310" y="434441"/>
                </a:lnTo>
                <a:lnTo>
                  <a:pt x="8446107" y="458659"/>
                </a:lnTo>
                <a:lnTo>
                  <a:pt x="8492256" y="481792"/>
                </a:lnTo>
                <a:lnTo>
                  <a:pt x="8539942" y="503016"/>
                </a:lnTo>
                <a:lnTo>
                  <a:pt x="8589350" y="521506"/>
                </a:lnTo>
                <a:lnTo>
                  <a:pt x="8640664" y="536437"/>
                </a:lnTo>
                <a:lnTo>
                  <a:pt x="8694069" y="546986"/>
                </a:lnTo>
                <a:lnTo>
                  <a:pt x="8746913" y="549177"/>
                </a:lnTo>
                <a:lnTo>
                  <a:pt x="8797535" y="541184"/>
                </a:lnTo>
                <a:lnTo>
                  <a:pt x="8845806" y="525162"/>
                </a:lnTo>
                <a:lnTo>
                  <a:pt x="8891593" y="503263"/>
                </a:lnTo>
                <a:lnTo>
                  <a:pt x="8934769" y="477640"/>
                </a:lnTo>
                <a:lnTo>
                  <a:pt x="8975202" y="450449"/>
                </a:lnTo>
                <a:lnTo>
                  <a:pt x="9012763" y="423841"/>
                </a:lnTo>
                <a:lnTo>
                  <a:pt x="9047321" y="399971"/>
                </a:lnTo>
                <a:lnTo>
                  <a:pt x="9087886" y="374123"/>
                </a:lnTo>
                <a:lnTo>
                  <a:pt x="9128888" y="349983"/>
                </a:lnTo>
                <a:lnTo>
                  <a:pt x="9170720" y="327533"/>
                </a:lnTo>
                <a:lnTo>
                  <a:pt x="9213774" y="306756"/>
                </a:lnTo>
                <a:lnTo>
                  <a:pt x="9258443" y="287632"/>
                </a:lnTo>
                <a:lnTo>
                  <a:pt x="9305119" y="270143"/>
                </a:lnTo>
                <a:lnTo>
                  <a:pt x="9354193" y="254273"/>
                </a:lnTo>
                <a:lnTo>
                  <a:pt x="9406059" y="240001"/>
                </a:lnTo>
                <a:lnTo>
                  <a:pt x="9461466" y="227640"/>
                </a:lnTo>
                <a:lnTo>
                  <a:pt x="9515019" y="219204"/>
                </a:lnTo>
                <a:lnTo>
                  <a:pt x="9567112" y="214944"/>
                </a:lnTo>
                <a:lnTo>
                  <a:pt x="9618138" y="215111"/>
                </a:lnTo>
                <a:lnTo>
                  <a:pt x="9668489" y="219954"/>
                </a:lnTo>
                <a:lnTo>
                  <a:pt x="9718560" y="229727"/>
                </a:lnTo>
                <a:lnTo>
                  <a:pt x="9768744" y="244678"/>
                </a:lnTo>
                <a:lnTo>
                  <a:pt x="9819433" y="265058"/>
                </a:lnTo>
                <a:lnTo>
                  <a:pt x="9864454" y="286954"/>
                </a:lnTo>
                <a:lnTo>
                  <a:pt x="9906893" y="309262"/>
                </a:lnTo>
                <a:lnTo>
                  <a:pt x="9948238" y="330679"/>
                </a:lnTo>
                <a:lnTo>
                  <a:pt x="9989974" y="349902"/>
                </a:lnTo>
                <a:lnTo>
                  <a:pt x="10033589" y="365628"/>
                </a:lnTo>
                <a:lnTo>
                  <a:pt x="10080569" y="376553"/>
                </a:lnTo>
                <a:lnTo>
                  <a:pt x="10132399" y="381374"/>
                </a:lnTo>
                <a:lnTo>
                  <a:pt x="10190567" y="378787"/>
                </a:lnTo>
                <a:lnTo>
                  <a:pt x="10242550" y="372638"/>
                </a:lnTo>
                <a:lnTo>
                  <a:pt x="10294632" y="367722"/>
                </a:lnTo>
                <a:lnTo>
                  <a:pt x="10346684" y="367421"/>
                </a:lnTo>
                <a:lnTo>
                  <a:pt x="10398581" y="375117"/>
                </a:lnTo>
                <a:lnTo>
                  <a:pt x="10448477" y="391361"/>
                </a:lnTo>
                <a:lnTo>
                  <a:pt x="10494461" y="412521"/>
                </a:lnTo>
                <a:lnTo>
                  <a:pt x="10538110" y="436124"/>
                </a:lnTo>
                <a:lnTo>
                  <a:pt x="10581005" y="459698"/>
                </a:lnTo>
                <a:lnTo>
                  <a:pt x="10629069" y="483029"/>
                </a:lnTo>
                <a:lnTo>
                  <a:pt x="10676816" y="501580"/>
                </a:lnTo>
                <a:lnTo>
                  <a:pt x="10724326" y="514568"/>
                </a:lnTo>
                <a:lnTo>
                  <a:pt x="10771681" y="521213"/>
                </a:lnTo>
                <a:lnTo>
                  <a:pt x="10818960" y="520730"/>
                </a:lnTo>
                <a:lnTo>
                  <a:pt x="10866245" y="512339"/>
                </a:lnTo>
                <a:lnTo>
                  <a:pt x="10913617" y="495257"/>
                </a:lnTo>
                <a:lnTo>
                  <a:pt x="10961155" y="468703"/>
                </a:lnTo>
                <a:lnTo>
                  <a:pt x="11004921" y="437438"/>
                </a:lnTo>
                <a:lnTo>
                  <a:pt x="11045576" y="404263"/>
                </a:lnTo>
                <a:lnTo>
                  <a:pt x="11083779" y="369633"/>
                </a:lnTo>
                <a:lnTo>
                  <a:pt x="11120189" y="334001"/>
                </a:lnTo>
                <a:lnTo>
                  <a:pt x="11155466" y="297822"/>
                </a:lnTo>
                <a:lnTo>
                  <a:pt x="11190267" y="261549"/>
                </a:lnTo>
                <a:lnTo>
                  <a:pt x="11225253" y="225637"/>
                </a:lnTo>
                <a:lnTo>
                  <a:pt x="11257687" y="194519"/>
                </a:lnTo>
                <a:lnTo>
                  <a:pt x="11294815" y="164498"/>
                </a:lnTo>
                <a:lnTo>
                  <a:pt x="11337500" y="138703"/>
                </a:lnTo>
                <a:lnTo>
                  <a:pt x="11386607" y="120265"/>
                </a:lnTo>
                <a:lnTo>
                  <a:pt x="11439130" y="116602"/>
                </a:lnTo>
                <a:lnTo>
                  <a:pt x="11486136" y="129927"/>
                </a:lnTo>
                <a:lnTo>
                  <a:pt x="11526435" y="153963"/>
                </a:lnTo>
                <a:lnTo>
                  <a:pt x="11558832" y="182432"/>
                </a:lnTo>
                <a:lnTo>
                  <a:pt x="11591633" y="219163"/>
                </a:lnTo>
                <a:lnTo>
                  <a:pt x="11621975" y="258169"/>
                </a:lnTo>
                <a:lnTo>
                  <a:pt x="11651442" y="298228"/>
                </a:lnTo>
                <a:lnTo>
                  <a:pt x="11681615" y="338124"/>
                </a:lnTo>
                <a:lnTo>
                  <a:pt x="11714077" y="376637"/>
                </a:lnTo>
                <a:lnTo>
                  <a:pt x="11750410" y="412547"/>
                </a:lnTo>
                <a:lnTo>
                  <a:pt x="11792196" y="444637"/>
                </a:lnTo>
                <a:lnTo>
                  <a:pt x="11834685" y="464080"/>
                </a:lnTo>
                <a:lnTo>
                  <a:pt x="11875029" y="467004"/>
                </a:lnTo>
                <a:lnTo>
                  <a:pt x="11912897" y="456537"/>
                </a:lnTo>
                <a:lnTo>
                  <a:pt x="11947958" y="435804"/>
                </a:lnTo>
                <a:lnTo>
                  <a:pt x="11979881" y="407932"/>
                </a:lnTo>
                <a:lnTo>
                  <a:pt x="12008334" y="376047"/>
                </a:lnTo>
                <a:lnTo>
                  <a:pt x="12032987" y="343275"/>
                </a:lnTo>
                <a:lnTo>
                  <a:pt x="12069566" y="287575"/>
                </a:lnTo>
                <a:lnTo>
                  <a:pt x="12093531" y="248955"/>
                </a:lnTo>
                <a:lnTo>
                  <a:pt x="12119704" y="206779"/>
                </a:lnTo>
                <a:lnTo>
                  <a:pt x="12148796" y="163269"/>
                </a:lnTo>
                <a:lnTo>
                  <a:pt x="12181521" y="120643"/>
                </a:lnTo>
                <a:lnTo>
                  <a:pt x="12218592" y="81122"/>
                </a:lnTo>
                <a:lnTo>
                  <a:pt x="12260720" y="46927"/>
                </a:lnTo>
                <a:lnTo>
                  <a:pt x="12308619" y="20278"/>
                </a:lnTo>
                <a:lnTo>
                  <a:pt x="12353527" y="5959"/>
                </a:lnTo>
                <a:lnTo>
                  <a:pt x="12400711" y="0"/>
                </a:lnTo>
                <a:lnTo>
                  <a:pt x="12449114" y="1324"/>
                </a:lnTo>
                <a:lnTo>
                  <a:pt x="12497677" y="8853"/>
                </a:lnTo>
                <a:lnTo>
                  <a:pt x="12545344" y="21510"/>
                </a:lnTo>
                <a:lnTo>
                  <a:pt x="12591056" y="38217"/>
                </a:lnTo>
                <a:lnTo>
                  <a:pt x="12633757" y="57897"/>
                </a:lnTo>
                <a:lnTo>
                  <a:pt x="12672387" y="79472"/>
                </a:lnTo>
                <a:lnTo>
                  <a:pt x="12705890" y="101863"/>
                </a:lnTo>
                <a:lnTo>
                  <a:pt x="12746259" y="136012"/>
                </a:lnTo>
                <a:lnTo>
                  <a:pt x="12781196" y="174079"/>
                </a:lnTo>
                <a:lnTo>
                  <a:pt x="12811480" y="214985"/>
                </a:lnTo>
                <a:lnTo>
                  <a:pt x="12837893" y="257651"/>
                </a:lnTo>
                <a:lnTo>
                  <a:pt x="12861216" y="300995"/>
                </a:lnTo>
                <a:lnTo>
                  <a:pt x="12882228" y="343939"/>
                </a:lnTo>
                <a:lnTo>
                  <a:pt x="12901712" y="385404"/>
                </a:lnTo>
                <a:lnTo>
                  <a:pt x="12922282" y="429753"/>
                </a:lnTo>
                <a:lnTo>
                  <a:pt x="12942497" y="474154"/>
                </a:lnTo>
                <a:lnTo>
                  <a:pt x="12962585" y="518569"/>
                </a:lnTo>
                <a:lnTo>
                  <a:pt x="12982777" y="562961"/>
                </a:lnTo>
                <a:lnTo>
                  <a:pt x="13003300" y="607291"/>
                </a:lnTo>
                <a:lnTo>
                  <a:pt x="13004749" y="610329"/>
                </a:lnTo>
              </a:path>
            </a:pathLst>
          </a:custGeom>
          <a:ln w="31750">
            <a:solidFill>
              <a:srgbClr val="A6A6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628" y="6214963"/>
            <a:ext cx="227965" cy="47625"/>
          </a:xfrm>
          <a:custGeom>
            <a:avLst/>
            <a:gdLst/>
            <a:ahLst/>
            <a:cxnLst/>
            <a:rect l="l" t="t" r="r" b="b"/>
            <a:pathLst>
              <a:path w="227965" h="47625">
                <a:moveTo>
                  <a:pt x="0" y="2185"/>
                </a:moveTo>
                <a:lnTo>
                  <a:pt x="48423" y="0"/>
                </a:lnTo>
                <a:lnTo>
                  <a:pt x="95615" y="4511"/>
                </a:lnTo>
                <a:lnTo>
                  <a:pt x="141380" y="14648"/>
                </a:lnTo>
                <a:lnTo>
                  <a:pt x="185524" y="29343"/>
                </a:lnTo>
                <a:lnTo>
                  <a:pt x="227851" y="47524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3479" y="6262487"/>
            <a:ext cx="103505" cy="58419"/>
          </a:xfrm>
          <a:custGeom>
            <a:avLst/>
            <a:gdLst/>
            <a:ahLst/>
            <a:cxnLst/>
            <a:rect l="l" t="t" r="r" b="b"/>
            <a:pathLst>
              <a:path w="103504" h="58420">
                <a:moveTo>
                  <a:pt x="0" y="0"/>
                </a:moveTo>
                <a:lnTo>
                  <a:pt x="27384" y="13662"/>
                </a:lnTo>
                <a:lnTo>
                  <a:pt x="53794" y="28089"/>
                </a:lnTo>
                <a:lnTo>
                  <a:pt x="79170" y="42958"/>
                </a:lnTo>
                <a:lnTo>
                  <a:pt x="103454" y="57949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6965" y="6450562"/>
            <a:ext cx="196850" cy="46355"/>
          </a:xfrm>
          <a:custGeom>
            <a:avLst/>
            <a:gdLst/>
            <a:ahLst/>
            <a:cxnLst/>
            <a:rect l="l" t="t" r="r" b="b"/>
            <a:pathLst>
              <a:path w="196850" h="46354">
                <a:moveTo>
                  <a:pt x="0" y="0"/>
                </a:moveTo>
                <a:lnTo>
                  <a:pt x="35521" y="17540"/>
                </a:lnTo>
                <a:lnTo>
                  <a:pt x="72779" y="31616"/>
                </a:lnTo>
                <a:lnTo>
                  <a:pt x="111944" y="41330"/>
                </a:lnTo>
                <a:lnTo>
                  <a:pt x="153188" y="45783"/>
                </a:lnTo>
                <a:lnTo>
                  <a:pt x="164115" y="45938"/>
                </a:lnTo>
                <a:lnTo>
                  <a:pt x="174954" y="45643"/>
                </a:lnTo>
                <a:lnTo>
                  <a:pt x="185704" y="44929"/>
                </a:lnTo>
                <a:lnTo>
                  <a:pt x="196368" y="43827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74036" y="6032460"/>
            <a:ext cx="133985" cy="36195"/>
          </a:xfrm>
          <a:custGeom>
            <a:avLst/>
            <a:gdLst/>
            <a:ahLst/>
            <a:cxnLst/>
            <a:rect l="l" t="t" r="r" b="b"/>
            <a:pathLst>
              <a:path w="133985" h="36195">
                <a:moveTo>
                  <a:pt x="0" y="2125"/>
                </a:moveTo>
                <a:lnTo>
                  <a:pt x="38381" y="0"/>
                </a:lnTo>
                <a:lnTo>
                  <a:pt x="73196" y="6037"/>
                </a:lnTo>
                <a:lnTo>
                  <a:pt x="104763" y="18485"/>
                </a:lnTo>
                <a:lnTo>
                  <a:pt x="133401" y="35590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03873" y="6082844"/>
            <a:ext cx="180340" cy="40005"/>
          </a:xfrm>
          <a:custGeom>
            <a:avLst/>
            <a:gdLst/>
            <a:ahLst/>
            <a:cxnLst/>
            <a:rect l="l" t="t" r="r" b="b"/>
            <a:pathLst>
              <a:path w="180339" h="40004">
                <a:moveTo>
                  <a:pt x="0" y="1969"/>
                </a:moveTo>
                <a:lnTo>
                  <a:pt x="49784" y="0"/>
                </a:lnTo>
                <a:lnTo>
                  <a:pt x="96290" y="6622"/>
                </a:lnTo>
                <a:lnTo>
                  <a:pt x="139669" y="20320"/>
                </a:lnTo>
                <a:lnTo>
                  <a:pt x="180074" y="39574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1532" y="6301578"/>
            <a:ext cx="164465" cy="41910"/>
          </a:xfrm>
          <a:custGeom>
            <a:avLst/>
            <a:gdLst/>
            <a:ahLst/>
            <a:cxnLst/>
            <a:rect l="l" t="t" r="r" b="b"/>
            <a:pathLst>
              <a:path w="164464" h="41910">
                <a:moveTo>
                  <a:pt x="0" y="0"/>
                </a:moveTo>
                <a:lnTo>
                  <a:pt x="50349" y="26376"/>
                </a:lnTo>
                <a:lnTo>
                  <a:pt x="94492" y="38522"/>
                </a:lnTo>
                <a:lnTo>
                  <a:pt x="141796" y="41415"/>
                </a:lnTo>
                <a:lnTo>
                  <a:pt x="164262" y="39192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77166" y="6279926"/>
            <a:ext cx="171450" cy="37465"/>
          </a:xfrm>
          <a:custGeom>
            <a:avLst/>
            <a:gdLst/>
            <a:ahLst/>
            <a:cxnLst/>
            <a:rect l="l" t="t" r="r" b="b"/>
            <a:pathLst>
              <a:path w="171450" h="37464">
                <a:moveTo>
                  <a:pt x="0" y="3478"/>
                </a:moveTo>
                <a:lnTo>
                  <a:pt x="25854" y="343"/>
                </a:lnTo>
                <a:lnTo>
                  <a:pt x="52416" y="0"/>
                </a:lnTo>
                <a:lnTo>
                  <a:pt x="80021" y="2983"/>
                </a:lnTo>
                <a:lnTo>
                  <a:pt x="109004" y="9828"/>
                </a:lnTo>
                <a:lnTo>
                  <a:pt x="125487" y="15404"/>
                </a:lnTo>
                <a:lnTo>
                  <a:pt x="141294" y="21931"/>
                </a:lnTo>
                <a:lnTo>
                  <a:pt x="156482" y="29277"/>
                </a:lnTo>
                <a:lnTo>
                  <a:pt x="171107" y="37311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3502" y="6432503"/>
            <a:ext cx="181610" cy="45085"/>
          </a:xfrm>
          <a:custGeom>
            <a:avLst/>
            <a:gdLst/>
            <a:ahLst/>
            <a:cxnLst/>
            <a:rect l="l" t="t" r="r" b="b"/>
            <a:pathLst>
              <a:path w="181610" h="45085">
                <a:moveTo>
                  <a:pt x="0" y="0"/>
                </a:moveTo>
                <a:lnTo>
                  <a:pt x="52914" y="26161"/>
                </a:lnTo>
                <a:lnTo>
                  <a:pt x="112001" y="42760"/>
                </a:lnTo>
                <a:lnTo>
                  <a:pt x="147504" y="44714"/>
                </a:lnTo>
                <a:lnTo>
                  <a:pt x="164708" y="43005"/>
                </a:lnTo>
                <a:lnTo>
                  <a:pt x="181483" y="39763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96739" y="6198301"/>
            <a:ext cx="195580" cy="43180"/>
          </a:xfrm>
          <a:custGeom>
            <a:avLst/>
            <a:gdLst/>
            <a:ahLst/>
            <a:cxnLst/>
            <a:rect l="l" t="t" r="r" b="b"/>
            <a:pathLst>
              <a:path w="195579" h="43179">
                <a:moveTo>
                  <a:pt x="0" y="2870"/>
                </a:moveTo>
                <a:lnTo>
                  <a:pt x="6464" y="1511"/>
                </a:lnTo>
                <a:lnTo>
                  <a:pt x="13068" y="520"/>
                </a:lnTo>
                <a:lnTo>
                  <a:pt x="19786" y="0"/>
                </a:lnTo>
                <a:lnTo>
                  <a:pt x="66285" y="548"/>
                </a:lnTo>
                <a:lnTo>
                  <a:pt x="110973" y="8842"/>
                </a:lnTo>
                <a:lnTo>
                  <a:pt x="153907" y="23399"/>
                </a:lnTo>
                <a:lnTo>
                  <a:pt x="195148" y="42735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0138" y="6376813"/>
            <a:ext cx="213360" cy="54610"/>
          </a:xfrm>
          <a:custGeom>
            <a:avLst/>
            <a:gdLst/>
            <a:ahLst/>
            <a:cxnLst/>
            <a:rect l="l" t="t" r="r" b="b"/>
            <a:pathLst>
              <a:path w="213359" h="54610">
                <a:moveTo>
                  <a:pt x="0" y="0"/>
                </a:moveTo>
                <a:lnTo>
                  <a:pt x="36258" y="17793"/>
                </a:lnTo>
                <a:lnTo>
                  <a:pt x="74322" y="33189"/>
                </a:lnTo>
                <a:lnTo>
                  <a:pt x="114798" y="45250"/>
                </a:lnTo>
                <a:lnTo>
                  <a:pt x="158293" y="53035"/>
                </a:lnTo>
                <a:lnTo>
                  <a:pt x="185743" y="54559"/>
                </a:lnTo>
                <a:lnTo>
                  <a:pt x="199314" y="54120"/>
                </a:lnTo>
                <a:lnTo>
                  <a:pt x="212763" y="52958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53497" y="6351454"/>
            <a:ext cx="160655" cy="35560"/>
          </a:xfrm>
          <a:custGeom>
            <a:avLst/>
            <a:gdLst/>
            <a:ahLst/>
            <a:cxnLst/>
            <a:rect l="l" t="t" r="r" b="b"/>
            <a:pathLst>
              <a:path w="160654" h="35560">
                <a:moveTo>
                  <a:pt x="0" y="3705"/>
                </a:moveTo>
                <a:lnTo>
                  <a:pt x="28548" y="100"/>
                </a:lnTo>
                <a:lnTo>
                  <a:pt x="57415" y="0"/>
                </a:lnTo>
                <a:lnTo>
                  <a:pt x="86355" y="3962"/>
                </a:lnTo>
                <a:lnTo>
                  <a:pt x="115125" y="12544"/>
                </a:lnTo>
                <a:lnTo>
                  <a:pt x="127139" y="17575"/>
                </a:lnTo>
                <a:lnTo>
                  <a:pt x="138690" y="23105"/>
                </a:lnTo>
                <a:lnTo>
                  <a:pt x="149823" y="29076"/>
                </a:lnTo>
                <a:lnTo>
                  <a:pt x="160579" y="35429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30716" y="6294592"/>
            <a:ext cx="205740" cy="42545"/>
          </a:xfrm>
          <a:custGeom>
            <a:avLst/>
            <a:gdLst/>
            <a:ahLst/>
            <a:cxnLst/>
            <a:rect l="l" t="t" r="r" b="b"/>
            <a:pathLst>
              <a:path w="205740" h="42545">
                <a:moveTo>
                  <a:pt x="0" y="2605"/>
                </a:moveTo>
                <a:lnTo>
                  <a:pt x="21980" y="597"/>
                </a:lnTo>
                <a:lnTo>
                  <a:pt x="44576" y="0"/>
                </a:lnTo>
                <a:lnTo>
                  <a:pt x="67950" y="895"/>
                </a:lnTo>
                <a:lnTo>
                  <a:pt x="92265" y="3367"/>
                </a:lnTo>
                <a:lnTo>
                  <a:pt x="121422" y="9118"/>
                </a:lnTo>
                <a:lnTo>
                  <a:pt x="150078" y="18048"/>
                </a:lnTo>
                <a:lnTo>
                  <a:pt x="178050" y="29388"/>
                </a:lnTo>
                <a:lnTo>
                  <a:pt x="205156" y="42368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04823" y="6209287"/>
            <a:ext cx="236854" cy="60960"/>
          </a:xfrm>
          <a:custGeom>
            <a:avLst/>
            <a:gdLst/>
            <a:ahLst/>
            <a:cxnLst/>
            <a:rect l="l" t="t" r="r" b="b"/>
            <a:pathLst>
              <a:path w="236854" h="60960">
                <a:moveTo>
                  <a:pt x="0" y="0"/>
                </a:moveTo>
                <a:lnTo>
                  <a:pt x="53788" y="3991"/>
                </a:lnTo>
                <a:lnTo>
                  <a:pt x="107169" y="13523"/>
                </a:lnTo>
                <a:lnTo>
                  <a:pt x="160617" y="28901"/>
                </a:lnTo>
                <a:lnTo>
                  <a:pt x="214605" y="50431"/>
                </a:lnTo>
                <a:lnTo>
                  <a:pt x="229553" y="57365"/>
                </a:lnTo>
                <a:lnTo>
                  <a:pt x="236819" y="60921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43788" y="6323117"/>
            <a:ext cx="210185" cy="53340"/>
          </a:xfrm>
          <a:custGeom>
            <a:avLst/>
            <a:gdLst/>
            <a:ahLst/>
            <a:cxnLst/>
            <a:rect l="l" t="t" r="r" b="b"/>
            <a:pathLst>
              <a:path w="210184" h="53339">
                <a:moveTo>
                  <a:pt x="0" y="0"/>
                </a:moveTo>
                <a:lnTo>
                  <a:pt x="46755" y="21675"/>
                </a:lnTo>
                <a:lnTo>
                  <a:pt x="95891" y="38938"/>
                </a:lnTo>
                <a:lnTo>
                  <a:pt x="149505" y="49952"/>
                </a:lnTo>
                <a:lnTo>
                  <a:pt x="209690" y="52882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12013" y="6361531"/>
            <a:ext cx="170180" cy="40005"/>
          </a:xfrm>
          <a:custGeom>
            <a:avLst/>
            <a:gdLst/>
            <a:ahLst/>
            <a:cxnLst/>
            <a:rect l="l" t="t" r="r" b="b"/>
            <a:pathLst>
              <a:path w="170179" h="40004">
                <a:moveTo>
                  <a:pt x="0" y="54"/>
                </a:moveTo>
                <a:lnTo>
                  <a:pt x="43345" y="1182"/>
                </a:lnTo>
                <a:lnTo>
                  <a:pt x="86577" y="8245"/>
                </a:lnTo>
                <a:lnTo>
                  <a:pt x="129818" y="21882"/>
                </a:lnTo>
                <a:lnTo>
                  <a:pt x="150229" y="30262"/>
                </a:lnTo>
                <a:lnTo>
                  <a:pt x="170002" y="39424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04905" y="6110684"/>
            <a:ext cx="102870" cy="25400"/>
          </a:xfrm>
          <a:custGeom>
            <a:avLst/>
            <a:gdLst/>
            <a:ahLst/>
            <a:cxnLst/>
            <a:rect l="l" t="t" r="r" b="b"/>
            <a:pathLst>
              <a:path w="102870" h="25400">
                <a:moveTo>
                  <a:pt x="0" y="724"/>
                </a:moveTo>
                <a:lnTo>
                  <a:pt x="28135" y="0"/>
                </a:lnTo>
                <a:lnTo>
                  <a:pt x="54698" y="4464"/>
                </a:lnTo>
                <a:lnTo>
                  <a:pt x="79498" y="13129"/>
                </a:lnTo>
                <a:lnTo>
                  <a:pt x="102348" y="25006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383519" y="5994743"/>
            <a:ext cx="236220" cy="50800"/>
          </a:xfrm>
          <a:custGeom>
            <a:avLst/>
            <a:gdLst/>
            <a:ahLst/>
            <a:cxnLst/>
            <a:rect l="l" t="t" r="r" b="b"/>
            <a:pathLst>
              <a:path w="236220" h="50800">
                <a:moveTo>
                  <a:pt x="0" y="1171"/>
                </a:moveTo>
                <a:lnTo>
                  <a:pt x="48251" y="0"/>
                </a:lnTo>
                <a:lnTo>
                  <a:pt x="97045" y="5466"/>
                </a:lnTo>
                <a:lnTo>
                  <a:pt x="145311" y="16479"/>
                </a:lnTo>
                <a:lnTo>
                  <a:pt x="191983" y="31947"/>
                </a:lnTo>
                <a:lnTo>
                  <a:pt x="235993" y="50777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54517" y="3967180"/>
            <a:ext cx="197485" cy="407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00" i="1" spc="50" dirty="0">
                <a:solidFill>
                  <a:srgbClr val="E0E0E0"/>
                </a:solidFill>
                <a:latin typeface="Verdana"/>
                <a:cs typeface="Verdana"/>
              </a:rPr>
              <a:t>s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31393" y="3762478"/>
            <a:ext cx="1889125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b="0" i="1" spc="550" dirty="0">
                <a:solidFill>
                  <a:srgbClr val="E0E0E0"/>
                </a:solidFill>
                <a:latin typeface="Bookman Old Style"/>
                <a:cs typeface="Bookman Old Style"/>
              </a:rPr>
              <a:t>f </a:t>
            </a:r>
            <a:r>
              <a:rPr sz="3550" spc="25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2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b="0" i="1" spc="25" dirty="0">
                <a:solidFill>
                  <a:srgbClr val="E0E0E0"/>
                </a:solidFill>
                <a:latin typeface="Bookman Old Style"/>
                <a:cs typeface="Bookman Old Style"/>
              </a:rPr>
              <a:t>, </a:t>
            </a:r>
            <a:r>
              <a:rPr sz="3550" spc="-45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spc="-45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780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=</a:t>
            </a:r>
            <a:endParaRPr sz="355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76144" y="3454818"/>
            <a:ext cx="2256155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45465" algn="l"/>
                <a:tab pos="2242820" algn="l"/>
              </a:tabLst>
            </a:pPr>
            <a:r>
              <a:rPr sz="3550" u="heavy" spc="0" dirty="0">
                <a:solidFill>
                  <a:srgbClr val="E0E0E0"/>
                </a:solidFill>
                <a:latin typeface="Times New Roman"/>
                <a:cs typeface="Times New Roman"/>
              </a:rPr>
              <a:t> 	</a:t>
            </a:r>
            <a:r>
              <a:rPr sz="3550" i="1" u="heavy" spc="8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u="heavy" spc="85" dirty="0">
                <a:solidFill>
                  <a:srgbClr val="E0E0E0"/>
                </a:solidFill>
                <a:latin typeface="Lucida Sans"/>
                <a:cs typeface="Lucida Sans"/>
              </a:rPr>
              <a:t>i </a:t>
            </a:r>
            <a:r>
              <a:rPr sz="3550" i="1" u="heavy" spc="-185" dirty="0">
                <a:solidFill>
                  <a:srgbClr val="E0E0E0"/>
                </a:solidFill>
                <a:latin typeface="Arial"/>
                <a:cs typeface="Arial"/>
              </a:rPr>
              <a:t>·</a:t>
            </a:r>
            <a:r>
              <a:rPr sz="3550" i="1" u="heavy" spc="-69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u="heavy" spc="90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i="1" u="heavy" spc="90" dirty="0">
                <a:solidFill>
                  <a:srgbClr val="E0E0E0"/>
                </a:solidFill>
                <a:latin typeface="Arial"/>
                <a:cs typeface="Arial"/>
              </a:rPr>
              <a:t>|	</a:t>
            </a:r>
            <a:endParaRPr sz="35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76145" y="4074475"/>
            <a:ext cx="2256155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i="1" spc="8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spc="8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spc="-345" dirty="0">
                <a:solidFill>
                  <a:srgbClr val="E0E0E0"/>
                </a:solidFill>
                <a:latin typeface="Lucida Sans"/>
                <a:cs typeface="Lucida Sans"/>
              </a:rPr>
              <a:t> </a:t>
            </a:r>
            <a:r>
              <a:rPr sz="3550" i="1" spc="-185" dirty="0">
                <a:solidFill>
                  <a:srgbClr val="E0E0E0"/>
                </a:solidFill>
                <a:latin typeface="Arial"/>
                <a:cs typeface="Arial"/>
              </a:rPr>
              <a:t>·</a:t>
            </a:r>
            <a:r>
              <a:rPr sz="3550" i="1" spc="-21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spc="75" dirty="0">
                <a:solidFill>
                  <a:srgbClr val="E0E0E0"/>
                </a:solidFill>
                <a:latin typeface="Lucida Sans"/>
                <a:cs typeface="Lucida Sans"/>
              </a:rPr>
              <a:t>n</a:t>
            </a:r>
            <a:r>
              <a:rPr sz="3550" i="1" spc="7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i="1" spc="-405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i="1" spc="-2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spc="-25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spc="-350" dirty="0">
                <a:solidFill>
                  <a:srgbClr val="E0E0E0"/>
                </a:solidFill>
                <a:latin typeface="Lucida Sans"/>
                <a:cs typeface="Lucida Sans"/>
              </a:rPr>
              <a:t> </a:t>
            </a:r>
            <a:r>
              <a:rPr sz="3550" i="1" spc="-185" dirty="0">
                <a:solidFill>
                  <a:srgbClr val="E0E0E0"/>
                </a:solidFill>
                <a:latin typeface="Arial"/>
                <a:cs typeface="Arial"/>
              </a:rPr>
              <a:t>·</a:t>
            </a:r>
            <a:r>
              <a:rPr sz="3550" i="1" spc="-21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spc="75" dirty="0">
                <a:solidFill>
                  <a:srgbClr val="E0E0E0"/>
                </a:solidFill>
                <a:latin typeface="Lucida Sans"/>
                <a:cs typeface="Lucida Sans"/>
              </a:rPr>
              <a:t>n</a:t>
            </a:r>
            <a:r>
              <a:rPr sz="3550" i="1" spc="7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endParaRPr sz="35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37148" y="3762478"/>
            <a:ext cx="4521200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i="1" spc="-25" dirty="0">
                <a:solidFill>
                  <a:srgbClr val="E0E0E0"/>
                </a:solidFill>
                <a:latin typeface="Arial"/>
                <a:cs typeface="Arial"/>
              </a:rPr>
              <a:t>ρ</a:t>
            </a:r>
            <a:r>
              <a:rPr sz="3550" spc="-25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-2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b="0" i="1" spc="-25" dirty="0">
                <a:solidFill>
                  <a:srgbClr val="E0E0E0"/>
                </a:solidFill>
                <a:latin typeface="Bookman Old Style"/>
                <a:cs typeface="Bookman Old Style"/>
              </a:rPr>
              <a:t>,</a:t>
            </a:r>
            <a:r>
              <a:rPr sz="3550" b="0" i="1" spc="-484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spc="-45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spc="-45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530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b="0" i="1" spc="150" dirty="0">
                <a:solidFill>
                  <a:srgbClr val="E0E0E0"/>
                </a:solidFill>
                <a:latin typeface="Bookman Old Style"/>
                <a:cs typeface="Bookman Old Style"/>
              </a:rPr>
              <a:t>D</a:t>
            </a:r>
            <a:r>
              <a:rPr sz="3550" spc="150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150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150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530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b="0" i="1" spc="50" dirty="0">
                <a:solidFill>
                  <a:srgbClr val="E0E0E0"/>
                </a:solidFill>
                <a:latin typeface="Bookman Old Style"/>
                <a:cs typeface="Bookman Old Style"/>
              </a:rPr>
              <a:t>G</a:t>
            </a:r>
            <a:r>
              <a:rPr sz="3550" spc="50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50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b="0" i="1" spc="50" dirty="0">
                <a:solidFill>
                  <a:srgbClr val="E0E0E0"/>
                </a:solidFill>
                <a:latin typeface="Bookman Old Style"/>
                <a:cs typeface="Bookman Old Style"/>
              </a:rPr>
              <a:t>,</a:t>
            </a:r>
            <a:r>
              <a:rPr sz="3550" b="0" i="1" spc="-484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spc="-95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b="0" i="1" spc="-95" dirty="0">
                <a:solidFill>
                  <a:srgbClr val="E0E0E0"/>
                </a:solidFill>
                <a:latin typeface="Bookman Old Style"/>
                <a:cs typeface="Bookman Old Style"/>
              </a:rPr>
              <a:t>,</a:t>
            </a:r>
            <a:r>
              <a:rPr sz="3550" b="0" i="1" spc="-484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spc="75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75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endParaRPr sz="355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563008" y="3454818"/>
            <a:ext cx="546100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b="0" i="1" spc="-409" dirty="0">
                <a:solidFill>
                  <a:srgbClr val="E0E0E0"/>
                </a:solidFill>
                <a:latin typeface="Bookman Old Style"/>
                <a:cs typeface="Bookman Old Style"/>
              </a:rPr>
              <a:t>d</a:t>
            </a:r>
            <a:r>
              <a:rPr sz="3550" i="1" spc="-535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endParaRPr sz="35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083859" y="3659475"/>
            <a:ext cx="349250" cy="407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00" i="1" spc="105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575708" y="4116334"/>
            <a:ext cx="867410" cy="0"/>
          </a:xfrm>
          <a:custGeom>
            <a:avLst/>
            <a:gdLst/>
            <a:ahLst/>
            <a:cxnLst/>
            <a:rect l="l" t="t" r="r" b="b"/>
            <a:pathLst>
              <a:path w="867409">
                <a:moveTo>
                  <a:pt x="0" y="0"/>
                </a:moveTo>
                <a:lnTo>
                  <a:pt x="866971" y="0"/>
                </a:lnTo>
              </a:path>
            </a:pathLst>
          </a:custGeom>
          <a:ln w="1817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634776" y="4074475"/>
            <a:ext cx="726440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b="0" i="1" spc="-409" dirty="0">
                <a:solidFill>
                  <a:srgbClr val="E0E0E0"/>
                </a:solidFill>
                <a:latin typeface="Bookman Old Style"/>
                <a:cs typeface="Bookman Old Style"/>
              </a:rPr>
              <a:t>d</a:t>
            </a:r>
            <a:r>
              <a:rPr sz="3550" i="1" spc="-535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spc="-157" baseline="-12222" dirty="0">
                <a:solidFill>
                  <a:srgbClr val="E0E0E0"/>
                </a:solidFill>
                <a:latin typeface="Verdana"/>
                <a:cs typeface="Verdana"/>
              </a:rPr>
              <a:t>o</a:t>
            </a:r>
            <a:endParaRPr sz="3750" baseline="-12222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880100" y="3771900"/>
            <a:ext cx="1295400" cy="698500"/>
          </a:xfrm>
          <a:custGeom>
            <a:avLst/>
            <a:gdLst/>
            <a:ahLst/>
            <a:cxnLst/>
            <a:rect l="l" t="t" r="r" b="b"/>
            <a:pathLst>
              <a:path w="1295400" h="698500">
                <a:moveTo>
                  <a:pt x="11049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08000"/>
                </a:lnTo>
                <a:lnTo>
                  <a:pt x="5031" y="551680"/>
                </a:lnTo>
                <a:lnTo>
                  <a:pt x="19362" y="591777"/>
                </a:lnTo>
                <a:lnTo>
                  <a:pt x="41850" y="627148"/>
                </a:lnTo>
                <a:lnTo>
                  <a:pt x="71351" y="656649"/>
                </a:lnTo>
                <a:lnTo>
                  <a:pt x="106722" y="679137"/>
                </a:lnTo>
                <a:lnTo>
                  <a:pt x="146819" y="693468"/>
                </a:lnTo>
                <a:lnTo>
                  <a:pt x="190500" y="698500"/>
                </a:lnTo>
                <a:lnTo>
                  <a:pt x="1104900" y="698500"/>
                </a:lnTo>
                <a:lnTo>
                  <a:pt x="1148580" y="693468"/>
                </a:lnTo>
                <a:lnTo>
                  <a:pt x="1188677" y="679137"/>
                </a:lnTo>
                <a:lnTo>
                  <a:pt x="1224048" y="656649"/>
                </a:lnTo>
                <a:lnTo>
                  <a:pt x="1253549" y="627148"/>
                </a:lnTo>
                <a:lnTo>
                  <a:pt x="1276037" y="591777"/>
                </a:lnTo>
                <a:lnTo>
                  <a:pt x="1290368" y="551680"/>
                </a:lnTo>
                <a:lnTo>
                  <a:pt x="1295400" y="508000"/>
                </a:lnTo>
                <a:lnTo>
                  <a:pt x="1295400" y="190500"/>
                </a:lnTo>
                <a:lnTo>
                  <a:pt x="1290368" y="146819"/>
                </a:lnTo>
                <a:lnTo>
                  <a:pt x="1276037" y="106722"/>
                </a:lnTo>
                <a:lnTo>
                  <a:pt x="1253549" y="71351"/>
                </a:lnTo>
                <a:lnTo>
                  <a:pt x="1224048" y="41850"/>
                </a:lnTo>
                <a:lnTo>
                  <a:pt x="1188677" y="19362"/>
                </a:lnTo>
                <a:lnTo>
                  <a:pt x="1148580" y="5031"/>
                </a:lnTo>
                <a:lnTo>
                  <a:pt x="1104900" y="0"/>
                </a:lnTo>
                <a:close/>
              </a:path>
            </a:pathLst>
          </a:custGeom>
          <a:solidFill>
            <a:srgbClr val="88FB88">
              <a:alpha val="251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80100" y="2908300"/>
            <a:ext cx="3708400" cy="546100"/>
          </a:xfrm>
          <a:custGeom>
            <a:avLst/>
            <a:gdLst/>
            <a:ahLst/>
            <a:cxnLst/>
            <a:rect l="l" t="t" r="r" b="b"/>
            <a:pathLst>
              <a:path w="3708400" h="546100">
                <a:moveTo>
                  <a:pt x="35179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355600"/>
                </a:lnTo>
                <a:lnTo>
                  <a:pt x="5031" y="399280"/>
                </a:lnTo>
                <a:lnTo>
                  <a:pt x="19362" y="439377"/>
                </a:lnTo>
                <a:lnTo>
                  <a:pt x="41851" y="474748"/>
                </a:lnTo>
                <a:lnTo>
                  <a:pt x="71352" y="504249"/>
                </a:lnTo>
                <a:lnTo>
                  <a:pt x="106723" y="526737"/>
                </a:lnTo>
                <a:lnTo>
                  <a:pt x="146820" y="541068"/>
                </a:lnTo>
                <a:lnTo>
                  <a:pt x="190500" y="546100"/>
                </a:lnTo>
                <a:lnTo>
                  <a:pt x="3517900" y="546100"/>
                </a:lnTo>
                <a:lnTo>
                  <a:pt x="3561580" y="541068"/>
                </a:lnTo>
                <a:lnTo>
                  <a:pt x="3601677" y="526737"/>
                </a:lnTo>
                <a:lnTo>
                  <a:pt x="3637048" y="504249"/>
                </a:lnTo>
                <a:lnTo>
                  <a:pt x="3666549" y="474747"/>
                </a:lnTo>
                <a:lnTo>
                  <a:pt x="3689037" y="439376"/>
                </a:lnTo>
                <a:lnTo>
                  <a:pt x="3703368" y="399279"/>
                </a:lnTo>
                <a:lnTo>
                  <a:pt x="3708400" y="355600"/>
                </a:lnTo>
                <a:lnTo>
                  <a:pt x="3708400" y="190500"/>
                </a:lnTo>
                <a:lnTo>
                  <a:pt x="3703368" y="146819"/>
                </a:lnTo>
                <a:lnTo>
                  <a:pt x="3689037" y="106722"/>
                </a:lnTo>
                <a:lnTo>
                  <a:pt x="3666549" y="71351"/>
                </a:lnTo>
                <a:lnTo>
                  <a:pt x="3637048" y="41850"/>
                </a:lnTo>
                <a:lnTo>
                  <a:pt x="3601677" y="19362"/>
                </a:lnTo>
                <a:lnTo>
                  <a:pt x="3561580" y="5031"/>
                </a:lnTo>
                <a:lnTo>
                  <a:pt x="3517900" y="0"/>
                </a:lnTo>
                <a:close/>
              </a:path>
            </a:pathLst>
          </a:custGeom>
          <a:solidFill>
            <a:srgbClr val="88FB88">
              <a:alpha val="251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03899" y="2012018"/>
            <a:ext cx="8565515" cy="1353820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3200" spc="-5" dirty="0">
                <a:solidFill>
                  <a:srgbClr val="E0E0E0"/>
                </a:solidFill>
                <a:latin typeface="Calibri"/>
                <a:cs typeface="Calibri"/>
              </a:rPr>
              <a:t>For </a:t>
            </a:r>
            <a:r>
              <a:rPr sz="3200" spc="15" dirty="0">
                <a:solidFill>
                  <a:srgbClr val="E0E0E0"/>
                </a:solidFill>
                <a:latin typeface="Calibri"/>
                <a:cs typeface="Calibri"/>
              </a:rPr>
              <a:t>reﬂection </a:t>
            </a:r>
            <a:r>
              <a:rPr sz="3200" dirty="0">
                <a:solidFill>
                  <a:srgbClr val="E0E0E0"/>
                </a:solidFill>
                <a:latin typeface="Calibri"/>
                <a:cs typeface="Calibri"/>
              </a:rPr>
              <a:t>or</a:t>
            </a:r>
            <a:r>
              <a:rPr sz="3200" spc="-22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E0E0E0"/>
                </a:solidFill>
                <a:latin typeface="Calibri"/>
                <a:cs typeface="Calibri"/>
              </a:rPr>
              <a:t>transmission:</a:t>
            </a:r>
            <a:endParaRPr sz="3200">
              <a:latin typeface="Calibri"/>
              <a:cs typeface="Calibri"/>
            </a:endParaRPr>
          </a:p>
          <a:p>
            <a:pPr marL="5708650">
              <a:lnSpc>
                <a:spcPct val="100000"/>
              </a:lnSpc>
              <a:spcBef>
                <a:spcPts val="1455"/>
              </a:spcBef>
            </a:pPr>
            <a:r>
              <a:rPr sz="3000" spc="15" dirty="0">
                <a:solidFill>
                  <a:srgbClr val="E0E0E0"/>
                </a:solidFill>
                <a:latin typeface="Calibri"/>
                <a:cs typeface="Calibri"/>
              </a:rPr>
              <a:t>easy </a:t>
            </a:r>
            <a:r>
              <a:rPr sz="3000" spc="10" dirty="0">
                <a:solidFill>
                  <a:srgbClr val="E0E0E0"/>
                </a:solidFill>
                <a:latin typeface="Calibri"/>
                <a:cs typeface="Calibri"/>
              </a:rPr>
              <a:t>to</a:t>
            </a:r>
            <a:r>
              <a:rPr sz="3000" spc="-17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000" spc="35" dirty="0">
                <a:solidFill>
                  <a:srgbClr val="E0E0E0"/>
                </a:solidFill>
                <a:latin typeface="Calibri"/>
                <a:cs typeface="Calibri"/>
              </a:rPr>
              <a:t>generalize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35943" y="8345910"/>
            <a:ext cx="6369050" cy="61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i="1" spc="100" dirty="0">
                <a:solidFill>
                  <a:srgbClr val="E0E0E0"/>
                </a:solidFill>
                <a:latin typeface="Palatino Linotype"/>
                <a:cs typeface="Palatino Linotype"/>
              </a:rPr>
              <a:t>dA</a:t>
            </a:r>
            <a:r>
              <a:rPr sz="3750" i="1" spc="150" baseline="32222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r>
              <a:rPr sz="3750" i="1" spc="-104" baseline="32222" dirty="0">
                <a:solidFill>
                  <a:srgbClr val="E0E0E0"/>
                </a:solidFill>
                <a:latin typeface="Verdana"/>
                <a:cs typeface="Verdana"/>
              </a:rPr>
              <a:t> </a:t>
            </a: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=</a:t>
            </a:r>
            <a:r>
              <a:rPr sz="3550" spc="-12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i="1" spc="125" dirty="0">
                <a:solidFill>
                  <a:srgbClr val="E0E0E0"/>
                </a:solidFill>
                <a:latin typeface="Palatino Linotype"/>
                <a:cs typeface="Palatino Linotype"/>
              </a:rPr>
              <a:t>G</a:t>
            </a:r>
            <a:r>
              <a:rPr sz="3550" spc="125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12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i="1" spc="125" dirty="0">
                <a:solidFill>
                  <a:srgbClr val="E0E0E0"/>
                </a:solidFill>
                <a:latin typeface="Palatino Linotype"/>
                <a:cs typeface="Palatino Linotype"/>
              </a:rPr>
              <a:t>,</a:t>
            </a:r>
            <a:r>
              <a:rPr sz="3550" i="1" spc="-305" dirty="0">
                <a:solidFill>
                  <a:srgbClr val="E0E0E0"/>
                </a:solidFill>
                <a:latin typeface="Palatino Linotype"/>
                <a:cs typeface="Palatino Linotype"/>
              </a:rPr>
              <a:t> </a:t>
            </a:r>
            <a:r>
              <a:rPr sz="3550" spc="-10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i="1" spc="-10" dirty="0">
                <a:solidFill>
                  <a:srgbClr val="E0E0E0"/>
                </a:solidFill>
                <a:latin typeface="Palatino Linotype"/>
                <a:cs typeface="Palatino Linotype"/>
              </a:rPr>
              <a:t>,</a:t>
            </a:r>
            <a:r>
              <a:rPr sz="3550" i="1" spc="-305" dirty="0">
                <a:solidFill>
                  <a:srgbClr val="E0E0E0"/>
                </a:solidFill>
                <a:latin typeface="Palatino Linotype"/>
                <a:cs typeface="Palatino Linotype"/>
              </a:rPr>
              <a:t> </a:t>
            </a:r>
            <a:r>
              <a:rPr sz="3550" spc="75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75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52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i="1" spc="114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spc="114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114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114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52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i="1" spc="-114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i="1" spc="-114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spc="-172" baseline="-12222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r>
              <a:rPr sz="3750" i="1" spc="-525" baseline="-12222" dirty="0">
                <a:solidFill>
                  <a:srgbClr val="E0E0E0"/>
                </a:solidFill>
                <a:latin typeface="Verdana"/>
                <a:cs typeface="Verdana"/>
              </a:rPr>
              <a:t> </a:t>
            </a:r>
            <a:r>
              <a:rPr sz="3550" i="1" spc="100" dirty="0">
                <a:solidFill>
                  <a:srgbClr val="E0E0E0"/>
                </a:solidFill>
                <a:latin typeface="Palatino Linotype"/>
                <a:cs typeface="Palatino Linotype"/>
              </a:rPr>
              <a:t>dA</a:t>
            </a:r>
            <a:endParaRPr sz="3550">
              <a:latin typeface="Palatino Linotype"/>
              <a:cs typeface="Palatino Linotyp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62828" y="355600"/>
            <a:ext cx="273939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-10" dirty="0">
                <a:solidFill>
                  <a:srgbClr val="E0E0E0"/>
                </a:solidFill>
                <a:latin typeface="Calibri"/>
                <a:cs typeface="Calibri"/>
              </a:rPr>
              <a:t>“half-vector”</a:t>
            </a:r>
            <a:r>
              <a:rPr sz="2400" spc="-23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E0E0E0"/>
                </a:solidFill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marR="18415" algn="ctr">
              <a:lnSpc>
                <a:spcPts val="4230"/>
              </a:lnSpc>
            </a:pP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550" spc="25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i="1" spc="2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i="1" spc="-47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b="0" spc="75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spc="75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911828" y="355600"/>
            <a:ext cx="266827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40" dirty="0">
                <a:solidFill>
                  <a:srgbClr val="E0E0E0"/>
                </a:solidFill>
                <a:latin typeface="Calibri"/>
                <a:cs typeface="Calibri"/>
              </a:rPr>
              <a:t>shad</a:t>
            </a:r>
            <a:r>
              <a:rPr sz="2400" spc="35" dirty="0">
                <a:solidFill>
                  <a:srgbClr val="E0E0E0"/>
                </a:solidFill>
                <a:latin typeface="Calibri"/>
                <a:cs typeface="Calibri"/>
              </a:rPr>
              <a:t>o</a:t>
            </a:r>
            <a:r>
              <a:rPr sz="2400" spc="50" dirty="0">
                <a:solidFill>
                  <a:srgbClr val="E0E0E0"/>
                </a:solidFill>
                <a:latin typeface="Calibri"/>
                <a:cs typeface="Calibri"/>
              </a:rPr>
              <a:t>wing–mas</a:t>
            </a:r>
            <a:r>
              <a:rPr sz="2400" spc="80" dirty="0">
                <a:solidFill>
                  <a:srgbClr val="E0E0E0"/>
                </a:solidFill>
                <a:latin typeface="Calibri"/>
                <a:cs typeface="Calibri"/>
              </a:rPr>
              <a:t>k</a:t>
            </a:r>
            <a:r>
              <a:rPr sz="2400" spc="90" dirty="0">
                <a:solidFill>
                  <a:srgbClr val="E0E0E0"/>
                </a:solidFill>
                <a:latin typeface="Calibri"/>
                <a:cs typeface="Calibri"/>
              </a:rPr>
              <a:t>ing</a:t>
            </a:r>
            <a:endParaRPr sz="2400">
              <a:latin typeface="Calibri"/>
              <a:cs typeface="Calibri"/>
            </a:endParaRPr>
          </a:p>
          <a:p>
            <a:pPr marR="47625" algn="ctr">
              <a:lnSpc>
                <a:spcPts val="4230"/>
              </a:lnSpc>
            </a:pP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G</a:t>
            </a:r>
            <a:r>
              <a:rPr sz="3550" spc="55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spc="5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i="1" spc="-819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spc="-60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i="1" spc="-60" dirty="0">
                <a:solidFill>
                  <a:srgbClr val="E0E0E0"/>
                </a:solidFill>
                <a:latin typeface="Arial"/>
                <a:cs typeface="Arial"/>
              </a:rPr>
              <a:t>, </a:t>
            </a:r>
            <a:r>
              <a:rPr sz="3550" spc="90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90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96348" y="355600"/>
            <a:ext cx="248793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normal</a:t>
            </a:r>
            <a:r>
              <a:rPr sz="2400" spc="-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distribution</a:t>
            </a:r>
            <a:endParaRPr sz="2400">
              <a:latin typeface="Calibri"/>
              <a:cs typeface="Calibri"/>
            </a:endParaRPr>
          </a:p>
          <a:p>
            <a:pPr marL="27940" algn="ctr">
              <a:lnSpc>
                <a:spcPts val="4230"/>
              </a:lnSpc>
            </a:pPr>
            <a:r>
              <a:rPr sz="3550" i="1" spc="135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spc="135" dirty="0">
                <a:solidFill>
                  <a:srgbClr val="E0E0E0"/>
                </a:solidFill>
                <a:latin typeface="Century Gothic"/>
                <a:cs typeface="Century Gothic"/>
              </a:rPr>
              <a:t>(m)</a:t>
            </a:r>
            <a:endParaRPr sz="35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07100"/>
            <a:ext cx="13004800" cy="3746500"/>
          </a:xfrm>
          <a:custGeom>
            <a:avLst/>
            <a:gdLst/>
            <a:ahLst/>
            <a:cxnLst/>
            <a:rect l="l" t="t" r="r" b="b"/>
            <a:pathLst>
              <a:path w="13004800" h="3746500">
                <a:moveTo>
                  <a:pt x="540429" y="215900"/>
                </a:moveTo>
                <a:lnTo>
                  <a:pt x="435628" y="215900"/>
                </a:lnTo>
                <a:lnTo>
                  <a:pt x="381226" y="228600"/>
                </a:lnTo>
                <a:lnTo>
                  <a:pt x="334110" y="241300"/>
                </a:lnTo>
                <a:lnTo>
                  <a:pt x="242933" y="292100"/>
                </a:lnTo>
                <a:lnTo>
                  <a:pt x="197344" y="304800"/>
                </a:lnTo>
                <a:lnTo>
                  <a:pt x="150738" y="330200"/>
                </a:lnTo>
                <a:lnTo>
                  <a:pt x="102349" y="342900"/>
                </a:lnTo>
                <a:lnTo>
                  <a:pt x="51416" y="355600"/>
                </a:lnTo>
                <a:lnTo>
                  <a:pt x="0" y="355600"/>
                </a:lnTo>
                <a:lnTo>
                  <a:pt x="0" y="3746500"/>
                </a:lnTo>
                <a:lnTo>
                  <a:pt x="13004800" y="3746500"/>
                </a:lnTo>
                <a:lnTo>
                  <a:pt x="13004800" y="609600"/>
                </a:lnTo>
                <a:lnTo>
                  <a:pt x="13003303" y="596900"/>
                </a:lnTo>
                <a:lnTo>
                  <a:pt x="12982779" y="558800"/>
                </a:lnTo>
                <a:lnTo>
                  <a:pt x="12977731" y="546100"/>
                </a:lnTo>
                <a:lnTo>
                  <a:pt x="8694069" y="546100"/>
                </a:lnTo>
                <a:lnTo>
                  <a:pt x="8640664" y="533400"/>
                </a:lnTo>
                <a:lnTo>
                  <a:pt x="7266678" y="533400"/>
                </a:lnTo>
                <a:lnTo>
                  <a:pt x="7216695" y="520700"/>
                </a:lnTo>
                <a:lnTo>
                  <a:pt x="7171540" y="495300"/>
                </a:lnTo>
                <a:lnTo>
                  <a:pt x="1058241" y="495300"/>
                </a:lnTo>
                <a:lnTo>
                  <a:pt x="1009595" y="469900"/>
                </a:lnTo>
                <a:lnTo>
                  <a:pt x="963873" y="457200"/>
                </a:lnTo>
                <a:lnTo>
                  <a:pt x="920727" y="431800"/>
                </a:lnTo>
                <a:lnTo>
                  <a:pt x="879808" y="406400"/>
                </a:lnTo>
                <a:lnTo>
                  <a:pt x="840769" y="368300"/>
                </a:lnTo>
                <a:lnTo>
                  <a:pt x="803262" y="342900"/>
                </a:lnTo>
                <a:lnTo>
                  <a:pt x="766939" y="317500"/>
                </a:lnTo>
                <a:lnTo>
                  <a:pt x="726733" y="292100"/>
                </a:lnTo>
                <a:lnTo>
                  <a:pt x="683719" y="266700"/>
                </a:lnTo>
                <a:lnTo>
                  <a:pt x="638158" y="254000"/>
                </a:lnTo>
                <a:lnTo>
                  <a:pt x="590307" y="228600"/>
                </a:lnTo>
                <a:lnTo>
                  <a:pt x="540429" y="215900"/>
                </a:lnTo>
                <a:close/>
              </a:path>
              <a:path w="13004800" h="3746500">
                <a:moveTo>
                  <a:pt x="9618137" y="203200"/>
                </a:moveTo>
                <a:lnTo>
                  <a:pt x="9567112" y="203200"/>
                </a:lnTo>
                <a:lnTo>
                  <a:pt x="9515019" y="215900"/>
                </a:lnTo>
                <a:lnTo>
                  <a:pt x="9461466" y="215900"/>
                </a:lnTo>
                <a:lnTo>
                  <a:pt x="9406059" y="228600"/>
                </a:lnTo>
                <a:lnTo>
                  <a:pt x="9354193" y="254000"/>
                </a:lnTo>
                <a:lnTo>
                  <a:pt x="9305118" y="266700"/>
                </a:lnTo>
                <a:lnTo>
                  <a:pt x="9258442" y="279400"/>
                </a:lnTo>
                <a:lnTo>
                  <a:pt x="9213773" y="304800"/>
                </a:lnTo>
                <a:lnTo>
                  <a:pt x="9170719" y="317500"/>
                </a:lnTo>
                <a:lnTo>
                  <a:pt x="9128887" y="342900"/>
                </a:lnTo>
                <a:lnTo>
                  <a:pt x="9047321" y="393700"/>
                </a:lnTo>
                <a:lnTo>
                  <a:pt x="9012762" y="419100"/>
                </a:lnTo>
                <a:lnTo>
                  <a:pt x="8975201" y="444500"/>
                </a:lnTo>
                <a:lnTo>
                  <a:pt x="8934768" y="469900"/>
                </a:lnTo>
                <a:lnTo>
                  <a:pt x="8891593" y="495300"/>
                </a:lnTo>
                <a:lnTo>
                  <a:pt x="8845805" y="520700"/>
                </a:lnTo>
                <a:lnTo>
                  <a:pt x="8797535" y="533400"/>
                </a:lnTo>
                <a:lnTo>
                  <a:pt x="8746913" y="546100"/>
                </a:lnTo>
                <a:lnTo>
                  <a:pt x="12977731" y="546100"/>
                </a:lnTo>
                <a:lnTo>
                  <a:pt x="12967635" y="520700"/>
                </a:lnTo>
                <a:lnTo>
                  <a:pt x="10771679" y="520700"/>
                </a:lnTo>
                <a:lnTo>
                  <a:pt x="10629068" y="482600"/>
                </a:lnTo>
                <a:lnTo>
                  <a:pt x="10581005" y="457200"/>
                </a:lnTo>
                <a:lnTo>
                  <a:pt x="10538109" y="431800"/>
                </a:lnTo>
                <a:lnTo>
                  <a:pt x="10494459" y="406400"/>
                </a:lnTo>
                <a:lnTo>
                  <a:pt x="10448476" y="381000"/>
                </a:lnTo>
                <a:lnTo>
                  <a:pt x="10132399" y="381000"/>
                </a:lnTo>
                <a:lnTo>
                  <a:pt x="10080569" y="368300"/>
                </a:lnTo>
                <a:lnTo>
                  <a:pt x="10033589" y="355600"/>
                </a:lnTo>
                <a:lnTo>
                  <a:pt x="9989974" y="342900"/>
                </a:lnTo>
                <a:lnTo>
                  <a:pt x="9948237" y="330200"/>
                </a:lnTo>
                <a:lnTo>
                  <a:pt x="9906892" y="304800"/>
                </a:lnTo>
                <a:lnTo>
                  <a:pt x="9864453" y="279400"/>
                </a:lnTo>
                <a:lnTo>
                  <a:pt x="9819432" y="254000"/>
                </a:lnTo>
                <a:lnTo>
                  <a:pt x="9618137" y="203200"/>
                </a:lnTo>
                <a:close/>
              </a:path>
              <a:path w="13004800" h="3746500">
                <a:moveTo>
                  <a:pt x="8122986" y="292100"/>
                </a:moveTo>
                <a:lnTo>
                  <a:pt x="8016921" y="292100"/>
                </a:lnTo>
                <a:lnTo>
                  <a:pt x="7967723" y="304800"/>
                </a:lnTo>
                <a:lnTo>
                  <a:pt x="7918362" y="330200"/>
                </a:lnTo>
                <a:lnTo>
                  <a:pt x="7872111" y="342900"/>
                </a:lnTo>
                <a:lnTo>
                  <a:pt x="7825727" y="368300"/>
                </a:lnTo>
                <a:lnTo>
                  <a:pt x="7777807" y="381000"/>
                </a:lnTo>
                <a:lnTo>
                  <a:pt x="7726947" y="393700"/>
                </a:lnTo>
                <a:lnTo>
                  <a:pt x="7670503" y="393700"/>
                </a:lnTo>
                <a:lnTo>
                  <a:pt x="7561719" y="419100"/>
                </a:lnTo>
                <a:lnTo>
                  <a:pt x="7509217" y="444500"/>
                </a:lnTo>
                <a:lnTo>
                  <a:pt x="7462147" y="457200"/>
                </a:lnTo>
                <a:lnTo>
                  <a:pt x="7371996" y="508000"/>
                </a:lnTo>
                <a:lnTo>
                  <a:pt x="7322653" y="520700"/>
                </a:lnTo>
                <a:lnTo>
                  <a:pt x="7266678" y="533400"/>
                </a:lnTo>
                <a:lnTo>
                  <a:pt x="8640664" y="533400"/>
                </a:lnTo>
                <a:lnTo>
                  <a:pt x="8589350" y="520700"/>
                </a:lnTo>
                <a:lnTo>
                  <a:pt x="8539942" y="495300"/>
                </a:lnTo>
                <a:lnTo>
                  <a:pt x="8492255" y="469900"/>
                </a:lnTo>
                <a:lnTo>
                  <a:pt x="8446106" y="457200"/>
                </a:lnTo>
                <a:lnTo>
                  <a:pt x="8401309" y="431800"/>
                </a:lnTo>
                <a:lnTo>
                  <a:pt x="8272292" y="355600"/>
                </a:lnTo>
                <a:lnTo>
                  <a:pt x="8225331" y="330200"/>
                </a:lnTo>
                <a:lnTo>
                  <a:pt x="8175209" y="304800"/>
                </a:lnTo>
                <a:lnTo>
                  <a:pt x="8122986" y="292100"/>
                </a:lnTo>
                <a:close/>
              </a:path>
              <a:path w="13004800" h="3746500">
                <a:moveTo>
                  <a:pt x="11439128" y="114300"/>
                </a:moveTo>
                <a:lnTo>
                  <a:pt x="11386606" y="114300"/>
                </a:lnTo>
                <a:lnTo>
                  <a:pt x="11337499" y="127000"/>
                </a:lnTo>
                <a:lnTo>
                  <a:pt x="11294813" y="152400"/>
                </a:lnTo>
                <a:lnTo>
                  <a:pt x="11257686" y="190500"/>
                </a:lnTo>
                <a:lnTo>
                  <a:pt x="11225253" y="215900"/>
                </a:lnTo>
                <a:lnTo>
                  <a:pt x="11155465" y="292100"/>
                </a:lnTo>
                <a:lnTo>
                  <a:pt x="11120189" y="330200"/>
                </a:lnTo>
                <a:lnTo>
                  <a:pt x="11083778" y="368300"/>
                </a:lnTo>
                <a:lnTo>
                  <a:pt x="11045575" y="393700"/>
                </a:lnTo>
                <a:lnTo>
                  <a:pt x="11004920" y="431800"/>
                </a:lnTo>
                <a:lnTo>
                  <a:pt x="10961155" y="457200"/>
                </a:lnTo>
                <a:lnTo>
                  <a:pt x="10913616" y="495300"/>
                </a:lnTo>
                <a:lnTo>
                  <a:pt x="10818959" y="520700"/>
                </a:lnTo>
                <a:lnTo>
                  <a:pt x="12967635" y="520700"/>
                </a:lnTo>
                <a:lnTo>
                  <a:pt x="12962587" y="508000"/>
                </a:lnTo>
                <a:lnTo>
                  <a:pt x="12942499" y="469900"/>
                </a:lnTo>
                <a:lnTo>
                  <a:pt x="12937445" y="457200"/>
                </a:lnTo>
                <a:lnTo>
                  <a:pt x="11834684" y="457200"/>
                </a:lnTo>
                <a:lnTo>
                  <a:pt x="11792195" y="444500"/>
                </a:lnTo>
                <a:lnTo>
                  <a:pt x="11750409" y="406400"/>
                </a:lnTo>
                <a:lnTo>
                  <a:pt x="11714076" y="368300"/>
                </a:lnTo>
                <a:lnTo>
                  <a:pt x="11681615" y="330200"/>
                </a:lnTo>
                <a:lnTo>
                  <a:pt x="11651441" y="292100"/>
                </a:lnTo>
                <a:lnTo>
                  <a:pt x="11621975" y="254000"/>
                </a:lnTo>
                <a:lnTo>
                  <a:pt x="11591632" y="215900"/>
                </a:lnTo>
                <a:lnTo>
                  <a:pt x="11558832" y="177800"/>
                </a:lnTo>
                <a:lnTo>
                  <a:pt x="11526433" y="152400"/>
                </a:lnTo>
                <a:lnTo>
                  <a:pt x="11486135" y="127000"/>
                </a:lnTo>
                <a:lnTo>
                  <a:pt x="11439128" y="114300"/>
                </a:lnTo>
                <a:close/>
              </a:path>
              <a:path w="13004800" h="3746500">
                <a:moveTo>
                  <a:pt x="1563477" y="431800"/>
                </a:moveTo>
                <a:lnTo>
                  <a:pt x="1361468" y="431800"/>
                </a:lnTo>
                <a:lnTo>
                  <a:pt x="1313586" y="444500"/>
                </a:lnTo>
                <a:lnTo>
                  <a:pt x="1265222" y="469900"/>
                </a:lnTo>
                <a:lnTo>
                  <a:pt x="1163759" y="495300"/>
                </a:lnTo>
                <a:lnTo>
                  <a:pt x="3185789" y="495300"/>
                </a:lnTo>
                <a:lnTo>
                  <a:pt x="2969140" y="444500"/>
                </a:lnTo>
                <a:lnTo>
                  <a:pt x="1615268" y="444500"/>
                </a:lnTo>
                <a:lnTo>
                  <a:pt x="1563477" y="431800"/>
                </a:lnTo>
                <a:close/>
              </a:path>
              <a:path w="13004800" h="3746500">
                <a:moveTo>
                  <a:pt x="4331266" y="76200"/>
                </a:moveTo>
                <a:lnTo>
                  <a:pt x="4275175" y="88900"/>
                </a:lnTo>
                <a:lnTo>
                  <a:pt x="4170322" y="114300"/>
                </a:lnTo>
                <a:lnTo>
                  <a:pt x="4118489" y="139700"/>
                </a:lnTo>
                <a:lnTo>
                  <a:pt x="4014700" y="165100"/>
                </a:lnTo>
                <a:lnTo>
                  <a:pt x="3801161" y="165100"/>
                </a:lnTo>
                <a:lnTo>
                  <a:pt x="3749875" y="177800"/>
                </a:lnTo>
                <a:lnTo>
                  <a:pt x="3702985" y="190500"/>
                </a:lnTo>
                <a:lnTo>
                  <a:pt x="3660018" y="215900"/>
                </a:lnTo>
                <a:lnTo>
                  <a:pt x="3620500" y="241300"/>
                </a:lnTo>
                <a:lnTo>
                  <a:pt x="3583956" y="266700"/>
                </a:lnTo>
                <a:lnTo>
                  <a:pt x="3549913" y="292100"/>
                </a:lnTo>
                <a:lnTo>
                  <a:pt x="3517897" y="317500"/>
                </a:lnTo>
                <a:lnTo>
                  <a:pt x="3489215" y="355600"/>
                </a:lnTo>
                <a:lnTo>
                  <a:pt x="3456800" y="381000"/>
                </a:lnTo>
                <a:lnTo>
                  <a:pt x="3420685" y="406400"/>
                </a:lnTo>
                <a:lnTo>
                  <a:pt x="3380903" y="444500"/>
                </a:lnTo>
                <a:lnTo>
                  <a:pt x="3337490" y="469900"/>
                </a:lnTo>
                <a:lnTo>
                  <a:pt x="3290477" y="482600"/>
                </a:lnTo>
                <a:lnTo>
                  <a:pt x="3239899" y="495300"/>
                </a:lnTo>
                <a:lnTo>
                  <a:pt x="7171540" y="495300"/>
                </a:lnTo>
                <a:lnTo>
                  <a:pt x="7130045" y="469900"/>
                </a:lnTo>
                <a:lnTo>
                  <a:pt x="5525496" y="469900"/>
                </a:lnTo>
                <a:lnTo>
                  <a:pt x="5474594" y="457200"/>
                </a:lnTo>
                <a:lnTo>
                  <a:pt x="5428262" y="444500"/>
                </a:lnTo>
                <a:lnTo>
                  <a:pt x="5386186" y="419100"/>
                </a:lnTo>
                <a:lnTo>
                  <a:pt x="5348048" y="393700"/>
                </a:lnTo>
                <a:lnTo>
                  <a:pt x="5311977" y="355600"/>
                </a:lnTo>
                <a:lnTo>
                  <a:pt x="5292956" y="342900"/>
                </a:lnTo>
                <a:lnTo>
                  <a:pt x="4832435" y="342900"/>
                </a:lnTo>
                <a:lnTo>
                  <a:pt x="4780549" y="330200"/>
                </a:lnTo>
                <a:lnTo>
                  <a:pt x="4733728" y="317500"/>
                </a:lnTo>
                <a:lnTo>
                  <a:pt x="4692875" y="292100"/>
                </a:lnTo>
                <a:lnTo>
                  <a:pt x="4656616" y="254000"/>
                </a:lnTo>
                <a:lnTo>
                  <a:pt x="4623575" y="228600"/>
                </a:lnTo>
                <a:lnTo>
                  <a:pt x="4591205" y="203200"/>
                </a:lnTo>
                <a:lnTo>
                  <a:pt x="4556029" y="165100"/>
                </a:lnTo>
                <a:lnTo>
                  <a:pt x="4517854" y="139700"/>
                </a:lnTo>
                <a:lnTo>
                  <a:pt x="4476484" y="114300"/>
                </a:lnTo>
                <a:lnTo>
                  <a:pt x="4431726" y="101600"/>
                </a:lnTo>
                <a:lnTo>
                  <a:pt x="4383384" y="88900"/>
                </a:lnTo>
                <a:lnTo>
                  <a:pt x="4331266" y="76200"/>
                </a:lnTo>
                <a:close/>
              </a:path>
              <a:path w="13004800" h="3746500">
                <a:moveTo>
                  <a:pt x="6069635" y="203200"/>
                </a:moveTo>
                <a:lnTo>
                  <a:pt x="5967833" y="203200"/>
                </a:lnTo>
                <a:lnTo>
                  <a:pt x="5924435" y="228600"/>
                </a:lnTo>
                <a:lnTo>
                  <a:pt x="5886409" y="254000"/>
                </a:lnTo>
                <a:lnTo>
                  <a:pt x="5853830" y="292100"/>
                </a:lnTo>
                <a:lnTo>
                  <a:pt x="5818143" y="317500"/>
                </a:lnTo>
                <a:lnTo>
                  <a:pt x="5783551" y="355600"/>
                </a:lnTo>
                <a:lnTo>
                  <a:pt x="5748459" y="381000"/>
                </a:lnTo>
                <a:lnTo>
                  <a:pt x="5711272" y="406400"/>
                </a:lnTo>
                <a:lnTo>
                  <a:pt x="5673518" y="431800"/>
                </a:lnTo>
                <a:lnTo>
                  <a:pt x="5629099" y="457200"/>
                </a:lnTo>
                <a:lnTo>
                  <a:pt x="5579323" y="469900"/>
                </a:lnTo>
                <a:lnTo>
                  <a:pt x="7130045" y="469900"/>
                </a:lnTo>
                <a:lnTo>
                  <a:pt x="7073105" y="431800"/>
                </a:lnTo>
                <a:lnTo>
                  <a:pt x="6568436" y="431800"/>
                </a:lnTo>
                <a:lnTo>
                  <a:pt x="6516070" y="419100"/>
                </a:lnTo>
                <a:lnTo>
                  <a:pt x="6467961" y="406400"/>
                </a:lnTo>
                <a:lnTo>
                  <a:pt x="6423026" y="381000"/>
                </a:lnTo>
                <a:lnTo>
                  <a:pt x="6380182" y="355600"/>
                </a:lnTo>
                <a:lnTo>
                  <a:pt x="6341750" y="330200"/>
                </a:lnTo>
                <a:lnTo>
                  <a:pt x="6259310" y="279400"/>
                </a:lnTo>
                <a:lnTo>
                  <a:pt x="6215125" y="254000"/>
                </a:lnTo>
                <a:lnTo>
                  <a:pt x="6168843" y="228600"/>
                </a:lnTo>
                <a:lnTo>
                  <a:pt x="6120376" y="215900"/>
                </a:lnTo>
                <a:lnTo>
                  <a:pt x="6069635" y="203200"/>
                </a:lnTo>
                <a:close/>
              </a:path>
              <a:path w="13004800" h="3746500">
                <a:moveTo>
                  <a:pt x="12497676" y="0"/>
                </a:moveTo>
                <a:lnTo>
                  <a:pt x="12353524" y="0"/>
                </a:lnTo>
                <a:lnTo>
                  <a:pt x="12308616" y="12700"/>
                </a:lnTo>
                <a:lnTo>
                  <a:pt x="12260718" y="38100"/>
                </a:lnTo>
                <a:lnTo>
                  <a:pt x="12218590" y="76200"/>
                </a:lnTo>
                <a:lnTo>
                  <a:pt x="12181520" y="114300"/>
                </a:lnTo>
                <a:lnTo>
                  <a:pt x="12148795" y="152400"/>
                </a:lnTo>
                <a:lnTo>
                  <a:pt x="12119703" y="203200"/>
                </a:lnTo>
                <a:lnTo>
                  <a:pt x="12069564" y="279400"/>
                </a:lnTo>
                <a:lnTo>
                  <a:pt x="12053506" y="304800"/>
                </a:lnTo>
                <a:lnTo>
                  <a:pt x="12032985" y="342900"/>
                </a:lnTo>
                <a:lnTo>
                  <a:pt x="12008333" y="368300"/>
                </a:lnTo>
                <a:lnTo>
                  <a:pt x="11979880" y="406400"/>
                </a:lnTo>
                <a:lnTo>
                  <a:pt x="11947957" y="431800"/>
                </a:lnTo>
                <a:lnTo>
                  <a:pt x="11912896" y="444500"/>
                </a:lnTo>
                <a:lnTo>
                  <a:pt x="11875028" y="457200"/>
                </a:lnTo>
                <a:lnTo>
                  <a:pt x="12937445" y="457200"/>
                </a:lnTo>
                <a:lnTo>
                  <a:pt x="12922284" y="419100"/>
                </a:lnTo>
                <a:lnTo>
                  <a:pt x="12901714" y="381000"/>
                </a:lnTo>
                <a:lnTo>
                  <a:pt x="12882230" y="342900"/>
                </a:lnTo>
                <a:lnTo>
                  <a:pt x="12861218" y="292100"/>
                </a:lnTo>
                <a:lnTo>
                  <a:pt x="12837896" y="254000"/>
                </a:lnTo>
                <a:lnTo>
                  <a:pt x="12811483" y="203200"/>
                </a:lnTo>
                <a:lnTo>
                  <a:pt x="12781199" y="165100"/>
                </a:lnTo>
                <a:lnTo>
                  <a:pt x="12746262" y="127000"/>
                </a:lnTo>
                <a:lnTo>
                  <a:pt x="12705892" y="101600"/>
                </a:lnTo>
                <a:lnTo>
                  <a:pt x="12672389" y="76200"/>
                </a:lnTo>
                <a:lnTo>
                  <a:pt x="12633757" y="50800"/>
                </a:lnTo>
                <a:lnTo>
                  <a:pt x="12591056" y="38100"/>
                </a:lnTo>
                <a:lnTo>
                  <a:pt x="12545343" y="12700"/>
                </a:lnTo>
                <a:lnTo>
                  <a:pt x="12497676" y="0"/>
                </a:lnTo>
                <a:close/>
              </a:path>
              <a:path w="13004800" h="3746500">
                <a:moveTo>
                  <a:pt x="2412319" y="25400"/>
                </a:moveTo>
                <a:lnTo>
                  <a:pt x="2355599" y="38100"/>
                </a:lnTo>
                <a:lnTo>
                  <a:pt x="2309500" y="50800"/>
                </a:lnTo>
                <a:lnTo>
                  <a:pt x="2268048" y="76200"/>
                </a:lnTo>
                <a:lnTo>
                  <a:pt x="2230522" y="101600"/>
                </a:lnTo>
                <a:lnTo>
                  <a:pt x="2196203" y="127000"/>
                </a:lnTo>
                <a:lnTo>
                  <a:pt x="2154659" y="165100"/>
                </a:lnTo>
                <a:lnTo>
                  <a:pt x="2073716" y="241300"/>
                </a:lnTo>
                <a:lnTo>
                  <a:pt x="2033020" y="266700"/>
                </a:lnTo>
                <a:lnTo>
                  <a:pt x="1991308" y="304800"/>
                </a:lnTo>
                <a:lnTo>
                  <a:pt x="1947933" y="342900"/>
                </a:lnTo>
                <a:lnTo>
                  <a:pt x="1902246" y="368300"/>
                </a:lnTo>
                <a:lnTo>
                  <a:pt x="1863423" y="393700"/>
                </a:lnTo>
                <a:lnTo>
                  <a:pt x="1820160" y="419100"/>
                </a:lnTo>
                <a:lnTo>
                  <a:pt x="1772802" y="431800"/>
                </a:lnTo>
                <a:lnTo>
                  <a:pt x="1721690" y="444500"/>
                </a:lnTo>
                <a:lnTo>
                  <a:pt x="2969140" y="444500"/>
                </a:lnTo>
                <a:lnTo>
                  <a:pt x="2916849" y="431800"/>
                </a:lnTo>
                <a:lnTo>
                  <a:pt x="2868228" y="406400"/>
                </a:lnTo>
                <a:lnTo>
                  <a:pt x="2824740" y="393700"/>
                </a:lnTo>
                <a:lnTo>
                  <a:pt x="2787846" y="368300"/>
                </a:lnTo>
                <a:lnTo>
                  <a:pt x="2748880" y="330200"/>
                </a:lnTo>
                <a:lnTo>
                  <a:pt x="2713602" y="292100"/>
                </a:lnTo>
                <a:lnTo>
                  <a:pt x="2680559" y="254000"/>
                </a:lnTo>
                <a:lnTo>
                  <a:pt x="2648296" y="203200"/>
                </a:lnTo>
                <a:lnTo>
                  <a:pt x="2615359" y="165100"/>
                </a:lnTo>
                <a:lnTo>
                  <a:pt x="2580293" y="127000"/>
                </a:lnTo>
                <a:lnTo>
                  <a:pt x="2541644" y="88900"/>
                </a:lnTo>
                <a:lnTo>
                  <a:pt x="2504370" y="63500"/>
                </a:lnTo>
                <a:lnTo>
                  <a:pt x="2461585" y="38100"/>
                </a:lnTo>
                <a:lnTo>
                  <a:pt x="2412319" y="25400"/>
                </a:lnTo>
                <a:close/>
              </a:path>
              <a:path w="13004800" h="3746500">
                <a:moveTo>
                  <a:pt x="6917641" y="355600"/>
                </a:moveTo>
                <a:lnTo>
                  <a:pt x="6866719" y="355600"/>
                </a:lnTo>
                <a:lnTo>
                  <a:pt x="6817191" y="368300"/>
                </a:lnTo>
                <a:lnTo>
                  <a:pt x="6770404" y="381000"/>
                </a:lnTo>
                <a:lnTo>
                  <a:pt x="6724688" y="406400"/>
                </a:lnTo>
                <a:lnTo>
                  <a:pt x="6675259" y="419100"/>
                </a:lnTo>
                <a:lnTo>
                  <a:pt x="6622911" y="431800"/>
                </a:lnTo>
                <a:lnTo>
                  <a:pt x="7073105" y="431800"/>
                </a:lnTo>
                <a:lnTo>
                  <a:pt x="7054249" y="419100"/>
                </a:lnTo>
                <a:lnTo>
                  <a:pt x="7014078" y="381000"/>
                </a:lnTo>
                <a:lnTo>
                  <a:pt x="6968613" y="368300"/>
                </a:lnTo>
                <a:lnTo>
                  <a:pt x="6917641" y="355600"/>
                </a:lnTo>
                <a:close/>
              </a:path>
              <a:path w="13004800" h="3746500">
                <a:moveTo>
                  <a:pt x="10346683" y="355600"/>
                </a:moveTo>
                <a:lnTo>
                  <a:pt x="10294631" y="355600"/>
                </a:lnTo>
                <a:lnTo>
                  <a:pt x="10242550" y="368300"/>
                </a:lnTo>
                <a:lnTo>
                  <a:pt x="10190567" y="368300"/>
                </a:lnTo>
                <a:lnTo>
                  <a:pt x="10132399" y="381000"/>
                </a:lnTo>
                <a:lnTo>
                  <a:pt x="10448476" y="381000"/>
                </a:lnTo>
                <a:lnTo>
                  <a:pt x="10346683" y="355600"/>
                </a:lnTo>
                <a:close/>
              </a:path>
              <a:path w="13004800" h="3746500">
                <a:moveTo>
                  <a:pt x="5129586" y="279400"/>
                </a:moveTo>
                <a:lnTo>
                  <a:pt x="5077171" y="279400"/>
                </a:lnTo>
                <a:lnTo>
                  <a:pt x="5026242" y="292100"/>
                </a:lnTo>
                <a:lnTo>
                  <a:pt x="4974121" y="317500"/>
                </a:lnTo>
                <a:lnTo>
                  <a:pt x="4880035" y="342900"/>
                </a:lnTo>
                <a:lnTo>
                  <a:pt x="5292956" y="342900"/>
                </a:lnTo>
                <a:lnTo>
                  <a:pt x="5273934" y="330200"/>
                </a:lnTo>
                <a:lnTo>
                  <a:pt x="5232477" y="304800"/>
                </a:lnTo>
                <a:lnTo>
                  <a:pt x="5186163" y="292100"/>
                </a:lnTo>
                <a:lnTo>
                  <a:pt x="5129586" y="279400"/>
                </a:lnTo>
                <a:close/>
              </a:path>
            </a:pathLst>
          </a:custGeom>
          <a:solidFill>
            <a:srgbClr val="393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94656"/>
            <a:ext cx="13004800" cy="610870"/>
          </a:xfrm>
          <a:custGeom>
            <a:avLst/>
            <a:gdLst/>
            <a:ahLst/>
            <a:cxnLst/>
            <a:rect l="l" t="t" r="r" b="b"/>
            <a:pathLst>
              <a:path w="13004800" h="610870">
                <a:moveTo>
                  <a:pt x="0" y="363921"/>
                </a:moveTo>
                <a:lnTo>
                  <a:pt x="51418" y="361937"/>
                </a:lnTo>
                <a:lnTo>
                  <a:pt x="102351" y="351945"/>
                </a:lnTo>
                <a:lnTo>
                  <a:pt x="150739" y="335976"/>
                </a:lnTo>
                <a:lnTo>
                  <a:pt x="197345" y="315957"/>
                </a:lnTo>
                <a:lnTo>
                  <a:pt x="242934" y="293812"/>
                </a:lnTo>
                <a:lnTo>
                  <a:pt x="288268" y="271468"/>
                </a:lnTo>
                <a:lnTo>
                  <a:pt x="334111" y="250849"/>
                </a:lnTo>
                <a:lnTo>
                  <a:pt x="381226" y="233880"/>
                </a:lnTo>
                <a:lnTo>
                  <a:pt x="435629" y="222471"/>
                </a:lnTo>
                <a:lnTo>
                  <a:pt x="488784" y="220453"/>
                </a:lnTo>
                <a:lnTo>
                  <a:pt x="540431" y="226401"/>
                </a:lnTo>
                <a:lnTo>
                  <a:pt x="590309" y="238890"/>
                </a:lnTo>
                <a:lnTo>
                  <a:pt x="638159" y="256496"/>
                </a:lnTo>
                <a:lnTo>
                  <a:pt x="683721" y="277796"/>
                </a:lnTo>
                <a:lnTo>
                  <a:pt x="726734" y="301364"/>
                </a:lnTo>
                <a:lnTo>
                  <a:pt x="766940" y="325777"/>
                </a:lnTo>
                <a:lnTo>
                  <a:pt x="803263" y="350383"/>
                </a:lnTo>
                <a:lnTo>
                  <a:pt x="840770" y="377900"/>
                </a:lnTo>
                <a:lnTo>
                  <a:pt x="879809" y="406498"/>
                </a:lnTo>
                <a:lnTo>
                  <a:pt x="920728" y="434349"/>
                </a:lnTo>
                <a:lnTo>
                  <a:pt x="963874" y="459624"/>
                </a:lnTo>
                <a:lnTo>
                  <a:pt x="1009596" y="480493"/>
                </a:lnTo>
                <a:lnTo>
                  <a:pt x="1058241" y="495127"/>
                </a:lnTo>
                <a:lnTo>
                  <a:pt x="1110158" y="501697"/>
                </a:lnTo>
                <a:lnTo>
                  <a:pt x="1163760" y="498276"/>
                </a:lnTo>
                <a:lnTo>
                  <a:pt x="1215364" y="486757"/>
                </a:lnTo>
                <a:lnTo>
                  <a:pt x="1265223" y="471117"/>
                </a:lnTo>
                <a:lnTo>
                  <a:pt x="1313588" y="455330"/>
                </a:lnTo>
                <a:lnTo>
                  <a:pt x="1361469" y="442815"/>
                </a:lnTo>
                <a:lnTo>
                  <a:pt x="1409659" y="435024"/>
                </a:lnTo>
                <a:lnTo>
                  <a:pt x="1458994" y="432550"/>
                </a:lnTo>
                <a:lnTo>
                  <a:pt x="1510312" y="435988"/>
                </a:lnTo>
                <a:lnTo>
                  <a:pt x="1563478" y="443404"/>
                </a:lnTo>
                <a:lnTo>
                  <a:pt x="1615268" y="450340"/>
                </a:lnTo>
                <a:lnTo>
                  <a:pt x="1667425" y="454374"/>
                </a:lnTo>
                <a:lnTo>
                  <a:pt x="1721691" y="453082"/>
                </a:lnTo>
                <a:lnTo>
                  <a:pt x="1772803" y="443040"/>
                </a:lnTo>
                <a:lnTo>
                  <a:pt x="1820161" y="424451"/>
                </a:lnTo>
                <a:lnTo>
                  <a:pt x="1863424" y="401045"/>
                </a:lnTo>
                <a:lnTo>
                  <a:pt x="1902248" y="376552"/>
                </a:lnTo>
                <a:lnTo>
                  <a:pt x="1947935" y="344939"/>
                </a:lnTo>
                <a:lnTo>
                  <a:pt x="1991309" y="311810"/>
                </a:lnTo>
                <a:lnTo>
                  <a:pt x="2033020" y="277603"/>
                </a:lnTo>
                <a:lnTo>
                  <a:pt x="2073717" y="242757"/>
                </a:lnTo>
                <a:lnTo>
                  <a:pt x="2114047" y="207710"/>
                </a:lnTo>
                <a:lnTo>
                  <a:pt x="2154659" y="172901"/>
                </a:lnTo>
                <a:lnTo>
                  <a:pt x="2196203" y="138769"/>
                </a:lnTo>
                <a:lnTo>
                  <a:pt x="2230523" y="111662"/>
                </a:lnTo>
                <a:lnTo>
                  <a:pt x="2268049" y="84824"/>
                </a:lnTo>
                <a:lnTo>
                  <a:pt x="2309502" y="61261"/>
                </a:lnTo>
                <a:lnTo>
                  <a:pt x="2355602" y="43977"/>
                </a:lnTo>
                <a:lnTo>
                  <a:pt x="2412321" y="37795"/>
                </a:lnTo>
                <a:lnTo>
                  <a:pt x="2461587" y="48663"/>
                </a:lnTo>
                <a:lnTo>
                  <a:pt x="2504371" y="71294"/>
                </a:lnTo>
                <a:lnTo>
                  <a:pt x="2541645" y="100403"/>
                </a:lnTo>
                <a:lnTo>
                  <a:pt x="2580294" y="137263"/>
                </a:lnTo>
                <a:lnTo>
                  <a:pt x="2615360" y="175602"/>
                </a:lnTo>
                <a:lnTo>
                  <a:pt x="2648297" y="214824"/>
                </a:lnTo>
                <a:lnTo>
                  <a:pt x="2680561" y="254336"/>
                </a:lnTo>
                <a:lnTo>
                  <a:pt x="2713604" y="293544"/>
                </a:lnTo>
                <a:lnTo>
                  <a:pt x="2748882" y="331851"/>
                </a:lnTo>
                <a:lnTo>
                  <a:pt x="2787848" y="368665"/>
                </a:lnTo>
                <a:lnTo>
                  <a:pt x="2824741" y="395454"/>
                </a:lnTo>
                <a:lnTo>
                  <a:pt x="2868229" y="418559"/>
                </a:lnTo>
                <a:lnTo>
                  <a:pt x="2916849" y="438306"/>
                </a:lnTo>
                <a:lnTo>
                  <a:pt x="2969141" y="455023"/>
                </a:lnTo>
                <a:lnTo>
                  <a:pt x="3023643" y="469040"/>
                </a:lnTo>
                <a:lnTo>
                  <a:pt x="3078893" y="480684"/>
                </a:lnTo>
                <a:lnTo>
                  <a:pt x="3133429" y="490284"/>
                </a:lnTo>
                <a:lnTo>
                  <a:pt x="3185791" y="498167"/>
                </a:lnTo>
                <a:lnTo>
                  <a:pt x="3239901" y="499738"/>
                </a:lnTo>
                <a:lnTo>
                  <a:pt x="3290479" y="490289"/>
                </a:lnTo>
                <a:lnTo>
                  <a:pt x="3337492" y="472083"/>
                </a:lnTo>
                <a:lnTo>
                  <a:pt x="3380905" y="447383"/>
                </a:lnTo>
                <a:lnTo>
                  <a:pt x="3420687" y="418449"/>
                </a:lnTo>
                <a:lnTo>
                  <a:pt x="3456801" y="387546"/>
                </a:lnTo>
                <a:lnTo>
                  <a:pt x="3489216" y="356934"/>
                </a:lnTo>
                <a:lnTo>
                  <a:pt x="3517898" y="328876"/>
                </a:lnTo>
                <a:lnTo>
                  <a:pt x="3549914" y="298955"/>
                </a:lnTo>
                <a:lnTo>
                  <a:pt x="3583957" y="270250"/>
                </a:lnTo>
                <a:lnTo>
                  <a:pt x="3620501" y="243609"/>
                </a:lnTo>
                <a:lnTo>
                  <a:pt x="3660019" y="219878"/>
                </a:lnTo>
                <a:lnTo>
                  <a:pt x="3702986" y="199905"/>
                </a:lnTo>
                <a:lnTo>
                  <a:pt x="3749876" y="184536"/>
                </a:lnTo>
                <a:lnTo>
                  <a:pt x="3801162" y="174620"/>
                </a:lnTo>
                <a:lnTo>
                  <a:pt x="3857319" y="171002"/>
                </a:lnTo>
                <a:lnTo>
                  <a:pt x="3910085" y="170856"/>
                </a:lnTo>
                <a:lnTo>
                  <a:pt x="3962709" y="169559"/>
                </a:lnTo>
                <a:lnTo>
                  <a:pt x="4014702" y="165249"/>
                </a:lnTo>
                <a:lnTo>
                  <a:pt x="4065575" y="156067"/>
                </a:lnTo>
                <a:lnTo>
                  <a:pt x="4118490" y="141591"/>
                </a:lnTo>
                <a:lnTo>
                  <a:pt x="4170323" y="125528"/>
                </a:lnTo>
                <a:lnTo>
                  <a:pt x="4222182" y="109577"/>
                </a:lnTo>
                <a:lnTo>
                  <a:pt x="4275176" y="95437"/>
                </a:lnTo>
                <a:lnTo>
                  <a:pt x="4331267" y="87948"/>
                </a:lnTo>
                <a:lnTo>
                  <a:pt x="4383385" y="91481"/>
                </a:lnTo>
                <a:lnTo>
                  <a:pt x="4431726" y="104071"/>
                </a:lnTo>
                <a:lnTo>
                  <a:pt x="4476485" y="123756"/>
                </a:lnTo>
                <a:lnTo>
                  <a:pt x="4517855" y="148572"/>
                </a:lnTo>
                <a:lnTo>
                  <a:pt x="4556030" y="176556"/>
                </a:lnTo>
                <a:lnTo>
                  <a:pt x="4591206" y="205744"/>
                </a:lnTo>
                <a:lnTo>
                  <a:pt x="4623577" y="234172"/>
                </a:lnTo>
                <a:lnTo>
                  <a:pt x="4656617" y="263754"/>
                </a:lnTo>
                <a:lnTo>
                  <a:pt x="4692876" y="293714"/>
                </a:lnTo>
                <a:lnTo>
                  <a:pt x="4733729" y="320252"/>
                </a:lnTo>
                <a:lnTo>
                  <a:pt x="4780550" y="339569"/>
                </a:lnTo>
                <a:lnTo>
                  <a:pt x="4832436" y="348352"/>
                </a:lnTo>
                <a:lnTo>
                  <a:pt x="4880037" y="345473"/>
                </a:lnTo>
                <a:lnTo>
                  <a:pt x="4926288" y="334410"/>
                </a:lnTo>
                <a:lnTo>
                  <a:pt x="4974124" y="318640"/>
                </a:lnTo>
                <a:lnTo>
                  <a:pt x="5026243" y="301286"/>
                </a:lnTo>
                <a:lnTo>
                  <a:pt x="5077172" y="288745"/>
                </a:lnTo>
                <a:lnTo>
                  <a:pt x="5129587" y="285266"/>
                </a:lnTo>
                <a:lnTo>
                  <a:pt x="5186164" y="295094"/>
                </a:lnTo>
                <a:lnTo>
                  <a:pt x="5232479" y="313938"/>
                </a:lnTo>
                <a:lnTo>
                  <a:pt x="5273937" y="338775"/>
                </a:lnTo>
                <a:lnTo>
                  <a:pt x="5311980" y="366442"/>
                </a:lnTo>
                <a:lnTo>
                  <a:pt x="5348051" y="393773"/>
                </a:lnTo>
                <a:lnTo>
                  <a:pt x="5386187" y="420685"/>
                </a:lnTo>
                <a:lnTo>
                  <a:pt x="5428263" y="446141"/>
                </a:lnTo>
                <a:lnTo>
                  <a:pt x="5474594" y="467121"/>
                </a:lnTo>
                <a:lnTo>
                  <a:pt x="5525496" y="480603"/>
                </a:lnTo>
                <a:lnTo>
                  <a:pt x="5579324" y="480672"/>
                </a:lnTo>
                <a:lnTo>
                  <a:pt x="5629100" y="466477"/>
                </a:lnTo>
                <a:lnTo>
                  <a:pt x="5673519" y="443620"/>
                </a:lnTo>
                <a:lnTo>
                  <a:pt x="5711273" y="417700"/>
                </a:lnTo>
                <a:lnTo>
                  <a:pt x="5748460" y="387573"/>
                </a:lnTo>
                <a:lnTo>
                  <a:pt x="5783552" y="356217"/>
                </a:lnTo>
                <a:lnTo>
                  <a:pt x="5818144" y="324554"/>
                </a:lnTo>
                <a:lnTo>
                  <a:pt x="5853831" y="293506"/>
                </a:lnTo>
                <a:lnTo>
                  <a:pt x="5886411" y="266345"/>
                </a:lnTo>
                <a:lnTo>
                  <a:pt x="5924437" y="238277"/>
                </a:lnTo>
                <a:lnTo>
                  <a:pt x="5967835" y="215357"/>
                </a:lnTo>
                <a:lnTo>
                  <a:pt x="6016531" y="203641"/>
                </a:lnTo>
                <a:lnTo>
                  <a:pt x="6069636" y="204958"/>
                </a:lnTo>
                <a:lnTo>
                  <a:pt x="6120378" y="216147"/>
                </a:lnTo>
                <a:lnTo>
                  <a:pt x="6168845" y="234980"/>
                </a:lnTo>
                <a:lnTo>
                  <a:pt x="6215127" y="259227"/>
                </a:lnTo>
                <a:lnTo>
                  <a:pt x="6259312" y="286660"/>
                </a:lnTo>
                <a:lnTo>
                  <a:pt x="6301491" y="315050"/>
                </a:lnTo>
                <a:lnTo>
                  <a:pt x="6341752" y="342167"/>
                </a:lnTo>
                <a:lnTo>
                  <a:pt x="6380185" y="365782"/>
                </a:lnTo>
                <a:lnTo>
                  <a:pt x="6423028" y="388793"/>
                </a:lnTo>
                <a:lnTo>
                  <a:pt x="6467963" y="409143"/>
                </a:lnTo>
                <a:lnTo>
                  <a:pt x="6516072" y="425165"/>
                </a:lnTo>
                <a:lnTo>
                  <a:pt x="6568437" y="435188"/>
                </a:lnTo>
                <a:lnTo>
                  <a:pt x="6622912" y="435121"/>
                </a:lnTo>
                <a:lnTo>
                  <a:pt x="6675261" y="424523"/>
                </a:lnTo>
                <a:lnTo>
                  <a:pt x="6724689" y="407338"/>
                </a:lnTo>
                <a:lnTo>
                  <a:pt x="6770405" y="387512"/>
                </a:lnTo>
                <a:lnTo>
                  <a:pt x="6817192" y="369518"/>
                </a:lnTo>
                <a:lnTo>
                  <a:pt x="6866719" y="358437"/>
                </a:lnTo>
                <a:lnTo>
                  <a:pt x="6917642" y="357349"/>
                </a:lnTo>
                <a:lnTo>
                  <a:pt x="6968615" y="369338"/>
                </a:lnTo>
                <a:lnTo>
                  <a:pt x="7014078" y="392241"/>
                </a:lnTo>
                <a:lnTo>
                  <a:pt x="7054250" y="420553"/>
                </a:lnTo>
                <a:lnTo>
                  <a:pt x="7091961" y="450772"/>
                </a:lnTo>
                <a:lnTo>
                  <a:pt x="7130045" y="479396"/>
                </a:lnTo>
                <a:lnTo>
                  <a:pt x="7171540" y="505639"/>
                </a:lnTo>
                <a:lnTo>
                  <a:pt x="7216696" y="526207"/>
                </a:lnTo>
                <a:lnTo>
                  <a:pt x="7266679" y="535608"/>
                </a:lnTo>
                <a:lnTo>
                  <a:pt x="7322654" y="528355"/>
                </a:lnTo>
                <a:lnTo>
                  <a:pt x="7371997" y="510250"/>
                </a:lnTo>
                <a:lnTo>
                  <a:pt x="7417450" y="488596"/>
                </a:lnTo>
                <a:lnTo>
                  <a:pt x="7462147" y="466177"/>
                </a:lnTo>
                <a:lnTo>
                  <a:pt x="7509218" y="445779"/>
                </a:lnTo>
                <a:lnTo>
                  <a:pt x="7561720" y="428712"/>
                </a:lnTo>
                <a:lnTo>
                  <a:pt x="7615455" y="415523"/>
                </a:lnTo>
                <a:lnTo>
                  <a:pt x="7670504" y="404737"/>
                </a:lnTo>
                <a:lnTo>
                  <a:pt x="7726948" y="394878"/>
                </a:lnTo>
                <a:lnTo>
                  <a:pt x="7777807" y="383347"/>
                </a:lnTo>
                <a:lnTo>
                  <a:pt x="7825727" y="368057"/>
                </a:lnTo>
                <a:lnTo>
                  <a:pt x="7872111" y="350588"/>
                </a:lnTo>
                <a:lnTo>
                  <a:pt x="7918363" y="332521"/>
                </a:lnTo>
                <a:lnTo>
                  <a:pt x="7967723" y="315723"/>
                </a:lnTo>
                <a:lnTo>
                  <a:pt x="8016921" y="304485"/>
                </a:lnTo>
                <a:lnTo>
                  <a:pt x="8067996" y="299963"/>
                </a:lnTo>
                <a:lnTo>
                  <a:pt x="8122986" y="303310"/>
                </a:lnTo>
                <a:lnTo>
                  <a:pt x="8175209" y="316014"/>
                </a:lnTo>
                <a:lnTo>
                  <a:pt x="8225331" y="337051"/>
                </a:lnTo>
                <a:lnTo>
                  <a:pt x="8272293" y="361904"/>
                </a:lnTo>
                <a:lnTo>
                  <a:pt x="8315036" y="386051"/>
                </a:lnTo>
                <a:lnTo>
                  <a:pt x="8357681" y="409964"/>
                </a:lnTo>
                <a:lnTo>
                  <a:pt x="8401310" y="434441"/>
                </a:lnTo>
                <a:lnTo>
                  <a:pt x="8446107" y="458659"/>
                </a:lnTo>
                <a:lnTo>
                  <a:pt x="8492256" y="481792"/>
                </a:lnTo>
                <a:lnTo>
                  <a:pt x="8539942" y="503016"/>
                </a:lnTo>
                <a:lnTo>
                  <a:pt x="8589350" y="521506"/>
                </a:lnTo>
                <a:lnTo>
                  <a:pt x="8640664" y="536437"/>
                </a:lnTo>
                <a:lnTo>
                  <a:pt x="8694069" y="546986"/>
                </a:lnTo>
                <a:lnTo>
                  <a:pt x="8746913" y="549177"/>
                </a:lnTo>
                <a:lnTo>
                  <a:pt x="8797535" y="541184"/>
                </a:lnTo>
                <a:lnTo>
                  <a:pt x="8845806" y="525162"/>
                </a:lnTo>
                <a:lnTo>
                  <a:pt x="8891593" y="503263"/>
                </a:lnTo>
                <a:lnTo>
                  <a:pt x="8934769" y="477640"/>
                </a:lnTo>
                <a:lnTo>
                  <a:pt x="8975202" y="450449"/>
                </a:lnTo>
                <a:lnTo>
                  <a:pt x="9012763" y="423841"/>
                </a:lnTo>
                <a:lnTo>
                  <a:pt x="9047321" y="399971"/>
                </a:lnTo>
                <a:lnTo>
                  <a:pt x="9087886" y="374123"/>
                </a:lnTo>
                <a:lnTo>
                  <a:pt x="9128888" y="349983"/>
                </a:lnTo>
                <a:lnTo>
                  <a:pt x="9170720" y="327533"/>
                </a:lnTo>
                <a:lnTo>
                  <a:pt x="9213774" y="306756"/>
                </a:lnTo>
                <a:lnTo>
                  <a:pt x="9258443" y="287632"/>
                </a:lnTo>
                <a:lnTo>
                  <a:pt x="9305119" y="270143"/>
                </a:lnTo>
                <a:lnTo>
                  <a:pt x="9354193" y="254273"/>
                </a:lnTo>
                <a:lnTo>
                  <a:pt x="9406059" y="240001"/>
                </a:lnTo>
                <a:lnTo>
                  <a:pt x="9461466" y="227640"/>
                </a:lnTo>
                <a:lnTo>
                  <a:pt x="9515019" y="219204"/>
                </a:lnTo>
                <a:lnTo>
                  <a:pt x="9567112" y="214944"/>
                </a:lnTo>
                <a:lnTo>
                  <a:pt x="9618138" y="215111"/>
                </a:lnTo>
                <a:lnTo>
                  <a:pt x="9668489" y="219954"/>
                </a:lnTo>
                <a:lnTo>
                  <a:pt x="9718560" y="229727"/>
                </a:lnTo>
                <a:lnTo>
                  <a:pt x="9768744" y="244678"/>
                </a:lnTo>
                <a:lnTo>
                  <a:pt x="9819433" y="265058"/>
                </a:lnTo>
                <a:lnTo>
                  <a:pt x="9864454" y="286954"/>
                </a:lnTo>
                <a:lnTo>
                  <a:pt x="9906893" y="309262"/>
                </a:lnTo>
                <a:lnTo>
                  <a:pt x="9948238" y="330679"/>
                </a:lnTo>
                <a:lnTo>
                  <a:pt x="9989974" y="349902"/>
                </a:lnTo>
                <a:lnTo>
                  <a:pt x="10033589" y="365628"/>
                </a:lnTo>
                <a:lnTo>
                  <a:pt x="10080569" y="376553"/>
                </a:lnTo>
                <a:lnTo>
                  <a:pt x="10132399" y="381374"/>
                </a:lnTo>
                <a:lnTo>
                  <a:pt x="10190567" y="378787"/>
                </a:lnTo>
                <a:lnTo>
                  <a:pt x="10242550" y="372638"/>
                </a:lnTo>
                <a:lnTo>
                  <a:pt x="10294632" y="367722"/>
                </a:lnTo>
                <a:lnTo>
                  <a:pt x="10346684" y="367421"/>
                </a:lnTo>
                <a:lnTo>
                  <a:pt x="10398581" y="375117"/>
                </a:lnTo>
                <a:lnTo>
                  <a:pt x="10448477" y="391361"/>
                </a:lnTo>
                <a:lnTo>
                  <a:pt x="10494461" y="412521"/>
                </a:lnTo>
                <a:lnTo>
                  <a:pt x="10538110" y="436124"/>
                </a:lnTo>
                <a:lnTo>
                  <a:pt x="10581005" y="459698"/>
                </a:lnTo>
                <a:lnTo>
                  <a:pt x="10629069" y="483029"/>
                </a:lnTo>
                <a:lnTo>
                  <a:pt x="10676816" y="501580"/>
                </a:lnTo>
                <a:lnTo>
                  <a:pt x="10724326" y="514568"/>
                </a:lnTo>
                <a:lnTo>
                  <a:pt x="10771681" y="521213"/>
                </a:lnTo>
                <a:lnTo>
                  <a:pt x="10818960" y="520730"/>
                </a:lnTo>
                <a:lnTo>
                  <a:pt x="10866245" y="512339"/>
                </a:lnTo>
                <a:lnTo>
                  <a:pt x="10913617" y="495257"/>
                </a:lnTo>
                <a:lnTo>
                  <a:pt x="10961155" y="468703"/>
                </a:lnTo>
                <a:lnTo>
                  <a:pt x="11004921" y="437438"/>
                </a:lnTo>
                <a:lnTo>
                  <a:pt x="11045576" y="404263"/>
                </a:lnTo>
                <a:lnTo>
                  <a:pt x="11083779" y="369633"/>
                </a:lnTo>
                <a:lnTo>
                  <a:pt x="11120189" y="334001"/>
                </a:lnTo>
                <a:lnTo>
                  <a:pt x="11155466" y="297822"/>
                </a:lnTo>
                <a:lnTo>
                  <a:pt x="11190267" y="261549"/>
                </a:lnTo>
                <a:lnTo>
                  <a:pt x="11225253" y="225637"/>
                </a:lnTo>
                <a:lnTo>
                  <a:pt x="11257687" y="194519"/>
                </a:lnTo>
                <a:lnTo>
                  <a:pt x="11294815" y="164498"/>
                </a:lnTo>
                <a:lnTo>
                  <a:pt x="11337500" y="138703"/>
                </a:lnTo>
                <a:lnTo>
                  <a:pt x="11386607" y="120265"/>
                </a:lnTo>
                <a:lnTo>
                  <a:pt x="11439130" y="116602"/>
                </a:lnTo>
                <a:lnTo>
                  <a:pt x="11486136" y="129927"/>
                </a:lnTo>
                <a:lnTo>
                  <a:pt x="11526435" y="153963"/>
                </a:lnTo>
                <a:lnTo>
                  <a:pt x="11558832" y="182432"/>
                </a:lnTo>
                <a:lnTo>
                  <a:pt x="11591633" y="219163"/>
                </a:lnTo>
                <a:lnTo>
                  <a:pt x="11621975" y="258169"/>
                </a:lnTo>
                <a:lnTo>
                  <a:pt x="11651442" y="298228"/>
                </a:lnTo>
                <a:lnTo>
                  <a:pt x="11681615" y="338124"/>
                </a:lnTo>
                <a:lnTo>
                  <a:pt x="11714077" y="376637"/>
                </a:lnTo>
                <a:lnTo>
                  <a:pt x="11750410" y="412547"/>
                </a:lnTo>
                <a:lnTo>
                  <a:pt x="11792196" y="444637"/>
                </a:lnTo>
                <a:lnTo>
                  <a:pt x="11834685" y="464080"/>
                </a:lnTo>
                <a:lnTo>
                  <a:pt x="11875029" y="467004"/>
                </a:lnTo>
                <a:lnTo>
                  <a:pt x="11912897" y="456537"/>
                </a:lnTo>
                <a:lnTo>
                  <a:pt x="11947958" y="435804"/>
                </a:lnTo>
                <a:lnTo>
                  <a:pt x="11979881" y="407932"/>
                </a:lnTo>
                <a:lnTo>
                  <a:pt x="12008334" y="376047"/>
                </a:lnTo>
                <a:lnTo>
                  <a:pt x="12032987" y="343275"/>
                </a:lnTo>
                <a:lnTo>
                  <a:pt x="12069566" y="287575"/>
                </a:lnTo>
                <a:lnTo>
                  <a:pt x="12093531" y="248955"/>
                </a:lnTo>
                <a:lnTo>
                  <a:pt x="12119704" y="206779"/>
                </a:lnTo>
                <a:lnTo>
                  <a:pt x="12148796" y="163269"/>
                </a:lnTo>
                <a:lnTo>
                  <a:pt x="12181521" y="120643"/>
                </a:lnTo>
                <a:lnTo>
                  <a:pt x="12218592" y="81122"/>
                </a:lnTo>
                <a:lnTo>
                  <a:pt x="12260720" y="46927"/>
                </a:lnTo>
                <a:lnTo>
                  <a:pt x="12308619" y="20278"/>
                </a:lnTo>
                <a:lnTo>
                  <a:pt x="12353527" y="5959"/>
                </a:lnTo>
                <a:lnTo>
                  <a:pt x="12400711" y="0"/>
                </a:lnTo>
                <a:lnTo>
                  <a:pt x="12449114" y="1324"/>
                </a:lnTo>
                <a:lnTo>
                  <a:pt x="12497677" y="8853"/>
                </a:lnTo>
                <a:lnTo>
                  <a:pt x="12545344" y="21510"/>
                </a:lnTo>
                <a:lnTo>
                  <a:pt x="12591056" y="38217"/>
                </a:lnTo>
                <a:lnTo>
                  <a:pt x="12633757" y="57897"/>
                </a:lnTo>
                <a:lnTo>
                  <a:pt x="12672387" y="79472"/>
                </a:lnTo>
                <a:lnTo>
                  <a:pt x="12705890" y="101863"/>
                </a:lnTo>
                <a:lnTo>
                  <a:pt x="12746259" y="136012"/>
                </a:lnTo>
                <a:lnTo>
                  <a:pt x="12781196" y="174079"/>
                </a:lnTo>
                <a:lnTo>
                  <a:pt x="12811480" y="214985"/>
                </a:lnTo>
                <a:lnTo>
                  <a:pt x="12837893" y="257651"/>
                </a:lnTo>
                <a:lnTo>
                  <a:pt x="12861216" y="300995"/>
                </a:lnTo>
                <a:lnTo>
                  <a:pt x="12882228" y="343939"/>
                </a:lnTo>
                <a:lnTo>
                  <a:pt x="12901712" y="385404"/>
                </a:lnTo>
                <a:lnTo>
                  <a:pt x="12922282" y="429753"/>
                </a:lnTo>
                <a:lnTo>
                  <a:pt x="12942497" y="474154"/>
                </a:lnTo>
                <a:lnTo>
                  <a:pt x="12962585" y="518569"/>
                </a:lnTo>
                <a:lnTo>
                  <a:pt x="12982777" y="562961"/>
                </a:lnTo>
                <a:lnTo>
                  <a:pt x="13003300" y="607291"/>
                </a:lnTo>
                <a:lnTo>
                  <a:pt x="13004749" y="610329"/>
                </a:lnTo>
              </a:path>
            </a:pathLst>
          </a:custGeom>
          <a:ln w="31750">
            <a:solidFill>
              <a:srgbClr val="A6A6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628" y="6214963"/>
            <a:ext cx="227965" cy="47625"/>
          </a:xfrm>
          <a:custGeom>
            <a:avLst/>
            <a:gdLst/>
            <a:ahLst/>
            <a:cxnLst/>
            <a:rect l="l" t="t" r="r" b="b"/>
            <a:pathLst>
              <a:path w="227965" h="47625">
                <a:moveTo>
                  <a:pt x="0" y="2185"/>
                </a:moveTo>
                <a:lnTo>
                  <a:pt x="48423" y="0"/>
                </a:lnTo>
                <a:lnTo>
                  <a:pt x="95615" y="4511"/>
                </a:lnTo>
                <a:lnTo>
                  <a:pt x="141380" y="14648"/>
                </a:lnTo>
                <a:lnTo>
                  <a:pt x="185524" y="29343"/>
                </a:lnTo>
                <a:lnTo>
                  <a:pt x="227851" y="47524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3479" y="6262487"/>
            <a:ext cx="103505" cy="58419"/>
          </a:xfrm>
          <a:custGeom>
            <a:avLst/>
            <a:gdLst/>
            <a:ahLst/>
            <a:cxnLst/>
            <a:rect l="l" t="t" r="r" b="b"/>
            <a:pathLst>
              <a:path w="103504" h="58420">
                <a:moveTo>
                  <a:pt x="0" y="0"/>
                </a:moveTo>
                <a:lnTo>
                  <a:pt x="27384" y="13662"/>
                </a:lnTo>
                <a:lnTo>
                  <a:pt x="53794" y="28089"/>
                </a:lnTo>
                <a:lnTo>
                  <a:pt x="79170" y="42958"/>
                </a:lnTo>
                <a:lnTo>
                  <a:pt x="103454" y="57949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6965" y="6450562"/>
            <a:ext cx="196850" cy="46355"/>
          </a:xfrm>
          <a:custGeom>
            <a:avLst/>
            <a:gdLst/>
            <a:ahLst/>
            <a:cxnLst/>
            <a:rect l="l" t="t" r="r" b="b"/>
            <a:pathLst>
              <a:path w="196850" h="46354">
                <a:moveTo>
                  <a:pt x="0" y="0"/>
                </a:moveTo>
                <a:lnTo>
                  <a:pt x="35521" y="17540"/>
                </a:lnTo>
                <a:lnTo>
                  <a:pt x="72779" y="31616"/>
                </a:lnTo>
                <a:lnTo>
                  <a:pt x="111944" y="41330"/>
                </a:lnTo>
                <a:lnTo>
                  <a:pt x="153188" y="45783"/>
                </a:lnTo>
                <a:lnTo>
                  <a:pt x="164115" y="45938"/>
                </a:lnTo>
                <a:lnTo>
                  <a:pt x="174954" y="45643"/>
                </a:lnTo>
                <a:lnTo>
                  <a:pt x="185704" y="44929"/>
                </a:lnTo>
                <a:lnTo>
                  <a:pt x="196368" y="43827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74036" y="6032460"/>
            <a:ext cx="133985" cy="36195"/>
          </a:xfrm>
          <a:custGeom>
            <a:avLst/>
            <a:gdLst/>
            <a:ahLst/>
            <a:cxnLst/>
            <a:rect l="l" t="t" r="r" b="b"/>
            <a:pathLst>
              <a:path w="133985" h="36195">
                <a:moveTo>
                  <a:pt x="0" y="2125"/>
                </a:moveTo>
                <a:lnTo>
                  <a:pt x="38381" y="0"/>
                </a:lnTo>
                <a:lnTo>
                  <a:pt x="73196" y="6037"/>
                </a:lnTo>
                <a:lnTo>
                  <a:pt x="104763" y="18485"/>
                </a:lnTo>
                <a:lnTo>
                  <a:pt x="133401" y="35590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03873" y="6082844"/>
            <a:ext cx="180340" cy="40005"/>
          </a:xfrm>
          <a:custGeom>
            <a:avLst/>
            <a:gdLst/>
            <a:ahLst/>
            <a:cxnLst/>
            <a:rect l="l" t="t" r="r" b="b"/>
            <a:pathLst>
              <a:path w="180339" h="40004">
                <a:moveTo>
                  <a:pt x="0" y="1969"/>
                </a:moveTo>
                <a:lnTo>
                  <a:pt x="49784" y="0"/>
                </a:lnTo>
                <a:lnTo>
                  <a:pt x="96290" y="6622"/>
                </a:lnTo>
                <a:lnTo>
                  <a:pt x="139669" y="20320"/>
                </a:lnTo>
                <a:lnTo>
                  <a:pt x="180074" y="39574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1532" y="6301578"/>
            <a:ext cx="164465" cy="41910"/>
          </a:xfrm>
          <a:custGeom>
            <a:avLst/>
            <a:gdLst/>
            <a:ahLst/>
            <a:cxnLst/>
            <a:rect l="l" t="t" r="r" b="b"/>
            <a:pathLst>
              <a:path w="164464" h="41910">
                <a:moveTo>
                  <a:pt x="0" y="0"/>
                </a:moveTo>
                <a:lnTo>
                  <a:pt x="50349" y="26376"/>
                </a:lnTo>
                <a:lnTo>
                  <a:pt x="94492" y="38522"/>
                </a:lnTo>
                <a:lnTo>
                  <a:pt x="141796" y="41415"/>
                </a:lnTo>
                <a:lnTo>
                  <a:pt x="164262" y="39192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77166" y="6279926"/>
            <a:ext cx="171450" cy="37465"/>
          </a:xfrm>
          <a:custGeom>
            <a:avLst/>
            <a:gdLst/>
            <a:ahLst/>
            <a:cxnLst/>
            <a:rect l="l" t="t" r="r" b="b"/>
            <a:pathLst>
              <a:path w="171450" h="37464">
                <a:moveTo>
                  <a:pt x="0" y="3478"/>
                </a:moveTo>
                <a:lnTo>
                  <a:pt x="25854" y="343"/>
                </a:lnTo>
                <a:lnTo>
                  <a:pt x="52416" y="0"/>
                </a:lnTo>
                <a:lnTo>
                  <a:pt x="80021" y="2983"/>
                </a:lnTo>
                <a:lnTo>
                  <a:pt x="109004" y="9828"/>
                </a:lnTo>
                <a:lnTo>
                  <a:pt x="125487" y="15404"/>
                </a:lnTo>
                <a:lnTo>
                  <a:pt x="141294" y="21931"/>
                </a:lnTo>
                <a:lnTo>
                  <a:pt x="156482" y="29277"/>
                </a:lnTo>
                <a:lnTo>
                  <a:pt x="171107" y="37311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3502" y="6432503"/>
            <a:ext cx="181610" cy="45085"/>
          </a:xfrm>
          <a:custGeom>
            <a:avLst/>
            <a:gdLst/>
            <a:ahLst/>
            <a:cxnLst/>
            <a:rect l="l" t="t" r="r" b="b"/>
            <a:pathLst>
              <a:path w="181610" h="45085">
                <a:moveTo>
                  <a:pt x="0" y="0"/>
                </a:moveTo>
                <a:lnTo>
                  <a:pt x="52914" y="26161"/>
                </a:lnTo>
                <a:lnTo>
                  <a:pt x="112001" y="42760"/>
                </a:lnTo>
                <a:lnTo>
                  <a:pt x="147504" y="44714"/>
                </a:lnTo>
                <a:lnTo>
                  <a:pt x="164708" y="43005"/>
                </a:lnTo>
                <a:lnTo>
                  <a:pt x="181483" y="39763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96739" y="6198301"/>
            <a:ext cx="195580" cy="43180"/>
          </a:xfrm>
          <a:custGeom>
            <a:avLst/>
            <a:gdLst/>
            <a:ahLst/>
            <a:cxnLst/>
            <a:rect l="l" t="t" r="r" b="b"/>
            <a:pathLst>
              <a:path w="195579" h="43179">
                <a:moveTo>
                  <a:pt x="0" y="2870"/>
                </a:moveTo>
                <a:lnTo>
                  <a:pt x="6464" y="1511"/>
                </a:lnTo>
                <a:lnTo>
                  <a:pt x="13068" y="520"/>
                </a:lnTo>
                <a:lnTo>
                  <a:pt x="19786" y="0"/>
                </a:lnTo>
                <a:lnTo>
                  <a:pt x="66285" y="548"/>
                </a:lnTo>
                <a:lnTo>
                  <a:pt x="110973" y="8842"/>
                </a:lnTo>
                <a:lnTo>
                  <a:pt x="153907" y="23399"/>
                </a:lnTo>
                <a:lnTo>
                  <a:pt x="195148" y="42735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0138" y="6376813"/>
            <a:ext cx="213360" cy="54610"/>
          </a:xfrm>
          <a:custGeom>
            <a:avLst/>
            <a:gdLst/>
            <a:ahLst/>
            <a:cxnLst/>
            <a:rect l="l" t="t" r="r" b="b"/>
            <a:pathLst>
              <a:path w="213359" h="54610">
                <a:moveTo>
                  <a:pt x="0" y="0"/>
                </a:moveTo>
                <a:lnTo>
                  <a:pt x="36258" y="17793"/>
                </a:lnTo>
                <a:lnTo>
                  <a:pt x="74322" y="33189"/>
                </a:lnTo>
                <a:lnTo>
                  <a:pt x="114798" y="45250"/>
                </a:lnTo>
                <a:lnTo>
                  <a:pt x="158293" y="53035"/>
                </a:lnTo>
                <a:lnTo>
                  <a:pt x="185743" y="54559"/>
                </a:lnTo>
                <a:lnTo>
                  <a:pt x="199314" y="54120"/>
                </a:lnTo>
                <a:lnTo>
                  <a:pt x="212763" y="52958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53497" y="6351454"/>
            <a:ext cx="160655" cy="35560"/>
          </a:xfrm>
          <a:custGeom>
            <a:avLst/>
            <a:gdLst/>
            <a:ahLst/>
            <a:cxnLst/>
            <a:rect l="l" t="t" r="r" b="b"/>
            <a:pathLst>
              <a:path w="160654" h="35560">
                <a:moveTo>
                  <a:pt x="0" y="3705"/>
                </a:moveTo>
                <a:lnTo>
                  <a:pt x="28548" y="100"/>
                </a:lnTo>
                <a:lnTo>
                  <a:pt x="57415" y="0"/>
                </a:lnTo>
                <a:lnTo>
                  <a:pt x="86355" y="3962"/>
                </a:lnTo>
                <a:lnTo>
                  <a:pt x="115125" y="12544"/>
                </a:lnTo>
                <a:lnTo>
                  <a:pt x="127139" y="17575"/>
                </a:lnTo>
                <a:lnTo>
                  <a:pt x="138690" y="23105"/>
                </a:lnTo>
                <a:lnTo>
                  <a:pt x="149823" y="29076"/>
                </a:lnTo>
                <a:lnTo>
                  <a:pt x="160579" y="35429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30716" y="6294592"/>
            <a:ext cx="205740" cy="42545"/>
          </a:xfrm>
          <a:custGeom>
            <a:avLst/>
            <a:gdLst/>
            <a:ahLst/>
            <a:cxnLst/>
            <a:rect l="l" t="t" r="r" b="b"/>
            <a:pathLst>
              <a:path w="205740" h="42545">
                <a:moveTo>
                  <a:pt x="0" y="2605"/>
                </a:moveTo>
                <a:lnTo>
                  <a:pt x="21980" y="597"/>
                </a:lnTo>
                <a:lnTo>
                  <a:pt x="44576" y="0"/>
                </a:lnTo>
                <a:lnTo>
                  <a:pt x="67950" y="895"/>
                </a:lnTo>
                <a:lnTo>
                  <a:pt x="92265" y="3367"/>
                </a:lnTo>
                <a:lnTo>
                  <a:pt x="121422" y="9118"/>
                </a:lnTo>
                <a:lnTo>
                  <a:pt x="150078" y="18048"/>
                </a:lnTo>
                <a:lnTo>
                  <a:pt x="178050" y="29388"/>
                </a:lnTo>
                <a:lnTo>
                  <a:pt x="205156" y="42368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04823" y="6209287"/>
            <a:ext cx="236854" cy="60960"/>
          </a:xfrm>
          <a:custGeom>
            <a:avLst/>
            <a:gdLst/>
            <a:ahLst/>
            <a:cxnLst/>
            <a:rect l="l" t="t" r="r" b="b"/>
            <a:pathLst>
              <a:path w="236854" h="60960">
                <a:moveTo>
                  <a:pt x="0" y="0"/>
                </a:moveTo>
                <a:lnTo>
                  <a:pt x="53788" y="3991"/>
                </a:lnTo>
                <a:lnTo>
                  <a:pt x="107169" y="13523"/>
                </a:lnTo>
                <a:lnTo>
                  <a:pt x="160617" y="28901"/>
                </a:lnTo>
                <a:lnTo>
                  <a:pt x="214605" y="50431"/>
                </a:lnTo>
                <a:lnTo>
                  <a:pt x="229553" y="57365"/>
                </a:lnTo>
                <a:lnTo>
                  <a:pt x="236819" y="60921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43788" y="6323117"/>
            <a:ext cx="210185" cy="53340"/>
          </a:xfrm>
          <a:custGeom>
            <a:avLst/>
            <a:gdLst/>
            <a:ahLst/>
            <a:cxnLst/>
            <a:rect l="l" t="t" r="r" b="b"/>
            <a:pathLst>
              <a:path w="210184" h="53339">
                <a:moveTo>
                  <a:pt x="0" y="0"/>
                </a:moveTo>
                <a:lnTo>
                  <a:pt x="46755" y="21675"/>
                </a:lnTo>
                <a:lnTo>
                  <a:pt x="95891" y="38938"/>
                </a:lnTo>
                <a:lnTo>
                  <a:pt x="149505" y="49952"/>
                </a:lnTo>
                <a:lnTo>
                  <a:pt x="209690" y="52882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12013" y="6361531"/>
            <a:ext cx="170180" cy="40005"/>
          </a:xfrm>
          <a:custGeom>
            <a:avLst/>
            <a:gdLst/>
            <a:ahLst/>
            <a:cxnLst/>
            <a:rect l="l" t="t" r="r" b="b"/>
            <a:pathLst>
              <a:path w="170179" h="40004">
                <a:moveTo>
                  <a:pt x="0" y="54"/>
                </a:moveTo>
                <a:lnTo>
                  <a:pt x="43345" y="1182"/>
                </a:lnTo>
                <a:lnTo>
                  <a:pt x="86577" y="8245"/>
                </a:lnTo>
                <a:lnTo>
                  <a:pt x="129818" y="21882"/>
                </a:lnTo>
                <a:lnTo>
                  <a:pt x="150229" y="30262"/>
                </a:lnTo>
                <a:lnTo>
                  <a:pt x="170002" y="39424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04905" y="6110684"/>
            <a:ext cx="102870" cy="25400"/>
          </a:xfrm>
          <a:custGeom>
            <a:avLst/>
            <a:gdLst/>
            <a:ahLst/>
            <a:cxnLst/>
            <a:rect l="l" t="t" r="r" b="b"/>
            <a:pathLst>
              <a:path w="102870" h="25400">
                <a:moveTo>
                  <a:pt x="0" y="724"/>
                </a:moveTo>
                <a:lnTo>
                  <a:pt x="28135" y="0"/>
                </a:lnTo>
                <a:lnTo>
                  <a:pt x="54698" y="4464"/>
                </a:lnTo>
                <a:lnTo>
                  <a:pt x="79498" y="13129"/>
                </a:lnTo>
                <a:lnTo>
                  <a:pt x="102348" y="25006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383519" y="5994743"/>
            <a:ext cx="236220" cy="50800"/>
          </a:xfrm>
          <a:custGeom>
            <a:avLst/>
            <a:gdLst/>
            <a:ahLst/>
            <a:cxnLst/>
            <a:rect l="l" t="t" r="r" b="b"/>
            <a:pathLst>
              <a:path w="236220" h="50800">
                <a:moveTo>
                  <a:pt x="0" y="1171"/>
                </a:moveTo>
                <a:lnTo>
                  <a:pt x="48251" y="0"/>
                </a:lnTo>
                <a:lnTo>
                  <a:pt x="97045" y="5466"/>
                </a:lnTo>
                <a:lnTo>
                  <a:pt x="145311" y="16479"/>
                </a:lnTo>
                <a:lnTo>
                  <a:pt x="191983" y="31947"/>
                </a:lnTo>
                <a:lnTo>
                  <a:pt x="235993" y="50777"/>
                </a:lnTo>
              </a:path>
            </a:pathLst>
          </a:custGeom>
          <a:ln w="3175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464800" y="3479800"/>
            <a:ext cx="1092200" cy="1282700"/>
          </a:xfrm>
          <a:custGeom>
            <a:avLst/>
            <a:gdLst/>
            <a:ahLst/>
            <a:cxnLst/>
            <a:rect l="l" t="t" r="r" b="b"/>
            <a:pathLst>
              <a:path w="1092200" h="1282700">
                <a:moveTo>
                  <a:pt x="9017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1092200"/>
                </a:lnTo>
                <a:lnTo>
                  <a:pt x="5031" y="1135880"/>
                </a:lnTo>
                <a:lnTo>
                  <a:pt x="19362" y="1175977"/>
                </a:lnTo>
                <a:lnTo>
                  <a:pt x="41850" y="1211348"/>
                </a:lnTo>
                <a:lnTo>
                  <a:pt x="71352" y="1240849"/>
                </a:lnTo>
                <a:lnTo>
                  <a:pt x="106723" y="1263337"/>
                </a:lnTo>
                <a:lnTo>
                  <a:pt x="146820" y="1277668"/>
                </a:lnTo>
                <a:lnTo>
                  <a:pt x="190500" y="1282700"/>
                </a:lnTo>
                <a:lnTo>
                  <a:pt x="901700" y="1282700"/>
                </a:lnTo>
                <a:lnTo>
                  <a:pt x="945380" y="1277668"/>
                </a:lnTo>
                <a:lnTo>
                  <a:pt x="985477" y="1263337"/>
                </a:lnTo>
                <a:lnTo>
                  <a:pt x="1020848" y="1240849"/>
                </a:lnTo>
                <a:lnTo>
                  <a:pt x="1050349" y="1211348"/>
                </a:lnTo>
                <a:lnTo>
                  <a:pt x="1072837" y="1175977"/>
                </a:lnTo>
                <a:lnTo>
                  <a:pt x="1087168" y="1135880"/>
                </a:lnTo>
                <a:lnTo>
                  <a:pt x="1092200" y="1092200"/>
                </a:lnTo>
                <a:lnTo>
                  <a:pt x="1092200" y="190500"/>
                </a:lnTo>
                <a:lnTo>
                  <a:pt x="1087168" y="146819"/>
                </a:lnTo>
                <a:lnTo>
                  <a:pt x="1072837" y="106722"/>
                </a:lnTo>
                <a:lnTo>
                  <a:pt x="1050349" y="71351"/>
                </a:lnTo>
                <a:lnTo>
                  <a:pt x="1020848" y="41850"/>
                </a:lnTo>
                <a:lnTo>
                  <a:pt x="985477" y="19362"/>
                </a:lnTo>
                <a:lnTo>
                  <a:pt x="945380" y="5031"/>
                </a:lnTo>
                <a:lnTo>
                  <a:pt x="901700" y="0"/>
                </a:lnTo>
                <a:close/>
              </a:path>
            </a:pathLst>
          </a:custGeom>
          <a:solidFill>
            <a:srgbClr val="8F8EFF">
              <a:alpha val="32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54517" y="3967180"/>
            <a:ext cx="197485" cy="407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00" i="1" spc="50" dirty="0">
                <a:solidFill>
                  <a:srgbClr val="E0E0E0"/>
                </a:solidFill>
                <a:latin typeface="Verdana"/>
                <a:cs typeface="Verdana"/>
              </a:rPr>
              <a:t>s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31393" y="3762478"/>
            <a:ext cx="1889125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b="0" i="1" spc="550" dirty="0">
                <a:solidFill>
                  <a:srgbClr val="E0E0E0"/>
                </a:solidFill>
                <a:latin typeface="Bookman Old Style"/>
                <a:cs typeface="Bookman Old Style"/>
              </a:rPr>
              <a:t>f </a:t>
            </a:r>
            <a:r>
              <a:rPr sz="3550" spc="25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2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b="0" i="1" spc="25" dirty="0">
                <a:solidFill>
                  <a:srgbClr val="E0E0E0"/>
                </a:solidFill>
                <a:latin typeface="Bookman Old Style"/>
                <a:cs typeface="Bookman Old Style"/>
              </a:rPr>
              <a:t>, </a:t>
            </a:r>
            <a:r>
              <a:rPr sz="3550" spc="-45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spc="-45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780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=</a:t>
            </a:r>
            <a:endParaRPr sz="35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76144" y="3454818"/>
            <a:ext cx="2256155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45465" algn="l"/>
                <a:tab pos="2242820" algn="l"/>
              </a:tabLst>
            </a:pPr>
            <a:r>
              <a:rPr sz="3550" u="heavy" spc="0" dirty="0">
                <a:solidFill>
                  <a:srgbClr val="E0E0E0"/>
                </a:solidFill>
                <a:latin typeface="Times New Roman"/>
                <a:cs typeface="Times New Roman"/>
              </a:rPr>
              <a:t> 	</a:t>
            </a:r>
            <a:r>
              <a:rPr sz="3550" i="1" u="heavy" spc="8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u="heavy" spc="85" dirty="0">
                <a:solidFill>
                  <a:srgbClr val="E0E0E0"/>
                </a:solidFill>
                <a:latin typeface="Lucida Sans"/>
                <a:cs typeface="Lucida Sans"/>
              </a:rPr>
              <a:t>i </a:t>
            </a:r>
            <a:r>
              <a:rPr sz="3550" i="1" u="heavy" spc="-185" dirty="0">
                <a:solidFill>
                  <a:srgbClr val="E0E0E0"/>
                </a:solidFill>
                <a:latin typeface="Arial"/>
                <a:cs typeface="Arial"/>
              </a:rPr>
              <a:t>·</a:t>
            </a:r>
            <a:r>
              <a:rPr sz="3550" i="1" u="heavy" spc="-69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u="heavy" spc="90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i="1" u="heavy" spc="90" dirty="0">
                <a:solidFill>
                  <a:srgbClr val="E0E0E0"/>
                </a:solidFill>
                <a:latin typeface="Arial"/>
                <a:cs typeface="Arial"/>
              </a:rPr>
              <a:t>|	</a:t>
            </a:r>
            <a:endParaRPr sz="35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76145" y="4074475"/>
            <a:ext cx="2256155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i="1" spc="8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spc="8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spc="-345" dirty="0">
                <a:solidFill>
                  <a:srgbClr val="E0E0E0"/>
                </a:solidFill>
                <a:latin typeface="Lucida Sans"/>
                <a:cs typeface="Lucida Sans"/>
              </a:rPr>
              <a:t> </a:t>
            </a:r>
            <a:r>
              <a:rPr sz="3550" i="1" spc="-185" dirty="0">
                <a:solidFill>
                  <a:srgbClr val="E0E0E0"/>
                </a:solidFill>
                <a:latin typeface="Arial"/>
                <a:cs typeface="Arial"/>
              </a:rPr>
              <a:t>·</a:t>
            </a:r>
            <a:r>
              <a:rPr sz="3550" i="1" spc="-21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spc="75" dirty="0">
                <a:solidFill>
                  <a:srgbClr val="E0E0E0"/>
                </a:solidFill>
                <a:latin typeface="Lucida Sans"/>
                <a:cs typeface="Lucida Sans"/>
              </a:rPr>
              <a:t>n</a:t>
            </a:r>
            <a:r>
              <a:rPr sz="3550" i="1" spc="7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i="1" spc="-405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i="1" spc="-2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spc="-25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spc="-350" dirty="0">
                <a:solidFill>
                  <a:srgbClr val="E0E0E0"/>
                </a:solidFill>
                <a:latin typeface="Lucida Sans"/>
                <a:cs typeface="Lucida Sans"/>
              </a:rPr>
              <a:t> </a:t>
            </a:r>
            <a:r>
              <a:rPr sz="3550" i="1" spc="-185" dirty="0">
                <a:solidFill>
                  <a:srgbClr val="E0E0E0"/>
                </a:solidFill>
                <a:latin typeface="Arial"/>
                <a:cs typeface="Arial"/>
              </a:rPr>
              <a:t>·</a:t>
            </a:r>
            <a:r>
              <a:rPr sz="3550" i="1" spc="-21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spc="75" dirty="0">
                <a:solidFill>
                  <a:srgbClr val="E0E0E0"/>
                </a:solidFill>
                <a:latin typeface="Lucida Sans"/>
                <a:cs typeface="Lucida Sans"/>
              </a:rPr>
              <a:t>n</a:t>
            </a:r>
            <a:r>
              <a:rPr sz="3550" i="1" spc="7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endParaRPr sz="35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37148" y="3762478"/>
            <a:ext cx="4521200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i="1" spc="-25" dirty="0">
                <a:solidFill>
                  <a:srgbClr val="E0E0E0"/>
                </a:solidFill>
                <a:latin typeface="Arial"/>
                <a:cs typeface="Arial"/>
              </a:rPr>
              <a:t>ρ</a:t>
            </a:r>
            <a:r>
              <a:rPr sz="3550" spc="-25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-2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b="0" i="1" spc="-25" dirty="0">
                <a:solidFill>
                  <a:srgbClr val="E0E0E0"/>
                </a:solidFill>
                <a:latin typeface="Bookman Old Style"/>
                <a:cs typeface="Bookman Old Style"/>
              </a:rPr>
              <a:t>,</a:t>
            </a:r>
            <a:r>
              <a:rPr sz="3550" b="0" i="1" spc="-484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spc="-45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spc="-45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530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b="0" i="1" spc="150" dirty="0">
                <a:solidFill>
                  <a:srgbClr val="E0E0E0"/>
                </a:solidFill>
                <a:latin typeface="Bookman Old Style"/>
                <a:cs typeface="Bookman Old Style"/>
              </a:rPr>
              <a:t>D</a:t>
            </a:r>
            <a:r>
              <a:rPr sz="3550" spc="150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150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150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530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b="0" i="1" spc="50" dirty="0">
                <a:solidFill>
                  <a:srgbClr val="E0E0E0"/>
                </a:solidFill>
                <a:latin typeface="Bookman Old Style"/>
                <a:cs typeface="Bookman Old Style"/>
              </a:rPr>
              <a:t>G</a:t>
            </a:r>
            <a:r>
              <a:rPr sz="3550" spc="50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50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b="0" i="1" spc="50" dirty="0">
                <a:solidFill>
                  <a:srgbClr val="E0E0E0"/>
                </a:solidFill>
                <a:latin typeface="Bookman Old Style"/>
                <a:cs typeface="Bookman Old Style"/>
              </a:rPr>
              <a:t>,</a:t>
            </a:r>
            <a:r>
              <a:rPr sz="3550" b="0" i="1" spc="-484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spc="-95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b="0" i="1" spc="-95" dirty="0">
                <a:solidFill>
                  <a:srgbClr val="E0E0E0"/>
                </a:solidFill>
                <a:latin typeface="Bookman Old Style"/>
                <a:cs typeface="Bookman Old Style"/>
              </a:rPr>
              <a:t>,</a:t>
            </a:r>
            <a:r>
              <a:rPr sz="3550" b="0" i="1" spc="-484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spc="75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75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endParaRPr sz="355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563008" y="3454818"/>
            <a:ext cx="546100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b="0" i="1" spc="-409" dirty="0">
                <a:solidFill>
                  <a:srgbClr val="E0E0E0"/>
                </a:solidFill>
                <a:latin typeface="Bookman Old Style"/>
                <a:cs typeface="Bookman Old Style"/>
              </a:rPr>
              <a:t>d</a:t>
            </a:r>
            <a:r>
              <a:rPr sz="3550" i="1" spc="-535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endParaRPr sz="35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083859" y="3659475"/>
            <a:ext cx="349250" cy="407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00" i="1" spc="105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575708" y="4116334"/>
            <a:ext cx="867410" cy="0"/>
          </a:xfrm>
          <a:custGeom>
            <a:avLst/>
            <a:gdLst/>
            <a:ahLst/>
            <a:cxnLst/>
            <a:rect l="l" t="t" r="r" b="b"/>
            <a:pathLst>
              <a:path w="867409">
                <a:moveTo>
                  <a:pt x="0" y="0"/>
                </a:moveTo>
                <a:lnTo>
                  <a:pt x="866971" y="0"/>
                </a:lnTo>
              </a:path>
            </a:pathLst>
          </a:custGeom>
          <a:ln w="1817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634776" y="4074475"/>
            <a:ext cx="726440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b="0" i="1" spc="-409" dirty="0">
                <a:solidFill>
                  <a:srgbClr val="E0E0E0"/>
                </a:solidFill>
                <a:latin typeface="Bookman Old Style"/>
                <a:cs typeface="Bookman Old Style"/>
              </a:rPr>
              <a:t>d</a:t>
            </a:r>
            <a:r>
              <a:rPr sz="3550" i="1" spc="-535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spc="-157" baseline="-12222" dirty="0">
                <a:solidFill>
                  <a:srgbClr val="E0E0E0"/>
                </a:solidFill>
                <a:latin typeface="Verdana"/>
                <a:cs typeface="Verdana"/>
              </a:rPr>
              <a:t>o</a:t>
            </a:r>
            <a:endParaRPr sz="3750" baseline="-12222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880100" y="3771900"/>
            <a:ext cx="1295400" cy="698500"/>
          </a:xfrm>
          <a:custGeom>
            <a:avLst/>
            <a:gdLst/>
            <a:ahLst/>
            <a:cxnLst/>
            <a:rect l="l" t="t" r="r" b="b"/>
            <a:pathLst>
              <a:path w="1295400" h="698500">
                <a:moveTo>
                  <a:pt x="11049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508000"/>
                </a:lnTo>
                <a:lnTo>
                  <a:pt x="5031" y="551680"/>
                </a:lnTo>
                <a:lnTo>
                  <a:pt x="19362" y="591777"/>
                </a:lnTo>
                <a:lnTo>
                  <a:pt x="41850" y="627148"/>
                </a:lnTo>
                <a:lnTo>
                  <a:pt x="71351" y="656649"/>
                </a:lnTo>
                <a:lnTo>
                  <a:pt x="106722" y="679137"/>
                </a:lnTo>
                <a:lnTo>
                  <a:pt x="146819" y="693468"/>
                </a:lnTo>
                <a:lnTo>
                  <a:pt x="190500" y="698500"/>
                </a:lnTo>
                <a:lnTo>
                  <a:pt x="1104900" y="698500"/>
                </a:lnTo>
                <a:lnTo>
                  <a:pt x="1148580" y="693468"/>
                </a:lnTo>
                <a:lnTo>
                  <a:pt x="1188677" y="679137"/>
                </a:lnTo>
                <a:lnTo>
                  <a:pt x="1224048" y="656649"/>
                </a:lnTo>
                <a:lnTo>
                  <a:pt x="1253549" y="627148"/>
                </a:lnTo>
                <a:lnTo>
                  <a:pt x="1276037" y="591777"/>
                </a:lnTo>
                <a:lnTo>
                  <a:pt x="1290368" y="551680"/>
                </a:lnTo>
                <a:lnTo>
                  <a:pt x="1295400" y="508000"/>
                </a:lnTo>
                <a:lnTo>
                  <a:pt x="1295400" y="190500"/>
                </a:lnTo>
                <a:lnTo>
                  <a:pt x="1290368" y="146819"/>
                </a:lnTo>
                <a:lnTo>
                  <a:pt x="1276037" y="106722"/>
                </a:lnTo>
                <a:lnTo>
                  <a:pt x="1253549" y="71351"/>
                </a:lnTo>
                <a:lnTo>
                  <a:pt x="1224048" y="41850"/>
                </a:lnTo>
                <a:lnTo>
                  <a:pt x="1188677" y="19362"/>
                </a:lnTo>
                <a:lnTo>
                  <a:pt x="1148580" y="5031"/>
                </a:lnTo>
                <a:lnTo>
                  <a:pt x="1104900" y="0"/>
                </a:lnTo>
                <a:close/>
              </a:path>
            </a:pathLst>
          </a:custGeom>
          <a:solidFill>
            <a:srgbClr val="88FB88">
              <a:alpha val="251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62900" y="5105400"/>
            <a:ext cx="3594100" cy="546100"/>
          </a:xfrm>
          <a:custGeom>
            <a:avLst/>
            <a:gdLst/>
            <a:ahLst/>
            <a:cxnLst/>
            <a:rect l="l" t="t" r="r" b="b"/>
            <a:pathLst>
              <a:path w="3594100" h="546100">
                <a:moveTo>
                  <a:pt x="34036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355600"/>
                </a:lnTo>
                <a:lnTo>
                  <a:pt x="5031" y="399280"/>
                </a:lnTo>
                <a:lnTo>
                  <a:pt x="19363" y="439377"/>
                </a:lnTo>
                <a:lnTo>
                  <a:pt x="41851" y="474748"/>
                </a:lnTo>
                <a:lnTo>
                  <a:pt x="71352" y="504249"/>
                </a:lnTo>
                <a:lnTo>
                  <a:pt x="106723" y="526737"/>
                </a:lnTo>
                <a:lnTo>
                  <a:pt x="146820" y="541068"/>
                </a:lnTo>
                <a:lnTo>
                  <a:pt x="190500" y="546100"/>
                </a:lnTo>
                <a:lnTo>
                  <a:pt x="3403600" y="546100"/>
                </a:lnTo>
                <a:lnTo>
                  <a:pt x="3447280" y="541068"/>
                </a:lnTo>
                <a:lnTo>
                  <a:pt x="3487377" y="526737"/>
                </a:lnTo>
                <a:lnTo>
                  <a:pt x="3522748" y="504249"/>
                </a:lnTo>
                <a:lnTo>
                  <a:pt x="3552249" y="474747"/>
                </a:lnTo>
                <a:lnTo>
                  <a:pt x="3574737" y="439376"/>
                </a:lnTo>
                <a:lnTo>
                  <a:pt x="3589068" y="399279"/>
                </a:lnTo>
                <a:lnTo>
                  <a:pt x="3594100" y="355600"/>
                </a:lnTo>
                <a:lnTo>
                  <a:pt x="3594100" y="190500"/>
                </a:lnTo>
                <a:lnTo>
                  <a:pt x="3589068" y="146819"/>
                </a:lnTo>
                <a:lnTo>
                  <a:pt x="3574737" y="106722"/>
                </a:lnTo>
                <a:lnTo>
                  <a:pt x="3552249" y="71351"/>
                </a:lnTo>
                <a:lnTo>
                  <a:pt x="3522748" y="41850"/>
                </a:lnTo>
                <a:lnTo>
                  <a:pt x="3487377" y="19362"/>
                </a:lnTo>
                <a:lnTo>
                  <a:pt x="3447280" y="5031"/>
                </a:lnTo>
                <a:lnTo>
                  <a:pt x="3403600" y="0"/>
                </a:lnTo>
                <a:close/>
              </a:path>
            </a:pathLst>
          </a:custGeom>
          <a:solidFill>
            <a:srgbClr val="8F8EFF">
              <a:alpha val="32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436610" y="5080000"/>
            <a:ext cx="26479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0" dirty="0">
                <a:solidFill>
                  <a:srgbClr val="E0E0E0"/>
                </a:solidFill>
                <a:latin typeface="Calibri"/>
                <a:cs typeface="Calibri"/>
              </a:rPr>
              <a:t>key</a:t>
            </a:r>
            <a:r>
              <a:rPr sz="3000" spc="-11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000" spc="35" dirty="0">
                <a:solidFill>
                  <a:srgbClr val="E0E0E0"/>
                </a:solidFill>
                <a:latin typeface="Calibri"/>
                <a:cs typeface="Calibri"/>
              </a:rPr>
              <a:t>contribution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80100" y="2908300"/>
            <a:ext cx="3708400" cy="546100"/>
          </a:xfrm>
          <a:custGeom>
            <a:avLst/>
            <a:gdLst/>
            <a:ahLst/>
            <a:cxnLst/>
            <a:rect l="l" t="t" r="r" b="b"/>
            <a:pathLst>
              <a:path w="3708400" h="546100">
                <a:moveTo>
                  <a:pt x="35179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355600"/>
                </a:lnTo>
                <a:lnTo>
                  <a:pt x="5031" y="399280"/>
                </a:lnTo>
                <a:lnTo>
                  <a:pt x="19362" y="439377"/>
                </a:lnTo>
                <a:lnTo>
                  <a:pt x="41851" y="474748"/>
                </a:lnTo>
                <a:lnTo>
                  <a:pt x="71352" y="504249"/>
                </a:lnTo>
                <a:lnTo>
                  <a:pt x="106723" y="526737"/>
                </a:lnTo>
                <a:lnTo>
                  <a:pt x="146820" y="541068"/>
                </a:lnTo>
                <a:lnTo>
                  <a:pt x="190500" y="546100"/>
                </a:lnTo>
                <a:lnTo>
                  <a:pt x="3517900" y="546100"/>
                </a:lnTo>
                <a:lnTo>
                  <a:pt x="3561580" y="541068"/>
                </a:lnTo>
                <a:lnTo>
                  <a:pt x="3601677" y="526737"/>
                </a:lnTo>
                <a:lnTo>
                  <a:pt x="3637048" y="504249"/>
                </a:lnTo>
                <a:lnTo>
                  <a:pt x="3666549" y="474747"/>
                </a:lnTo>
                <a:lnTo>
                  <a:pt x="3689037" y="439376"/>
                </a:lnTo>
                <a:lnTo>
                  <a:pt x="3703368" y="399279"/>
                </a:lnTo>
                <a:lnTo>
                  <a:pt x="3708400" y="355600"/>
                </a:lnTo>
                <a:lnTo>
                  <a:pt x="3708400" y="190500"/>
                </a:lnTo>
                <a:lnTo>
                  <a:pt x="3703368" y="146819"/>
                </a:lnTo>
                <a:lnTo>
                  <a:pt x="3689037" y="106722"/>
                </a:lnTo>
                <a:lnTo>
                  <a:pt x="3666549" y="71351"/>
                </a:lnTo>
                <a:lnTo>
                  <a:pt x="3637048" y="41850"/>
                </a:lnTo>
                <a:lnTo>
                  <a:pt x="3601677" y="19362"/>
                </a:lnTo>
                <a:lnTo>
                  <a:pt x="3561580" y="5031"/>
                </a:lnTo>
                <a:lnTo>
                  <a:pt x="3517900" y="0"/>
                </a:lnTo>
                <a:close/>
              </a:path>
            </a:pathLst>
          </a:custGeom>
          <a:solidFill>
            <a:srgbClr val="88FB88">
              <a:alpha val="251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03899" y="2012018"/>
            <a:ext cx="8565515" cy="1353820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3200" spc="-5" dirty="0">
                <a:solidFill>
                  <a:srgbClr val="E0E0E0"/>
                </a:solidFill>
                <a:latin typeface="Calibri"/>
                <a:cs typeface="Calibri"/>
              </a:rPr>
              <a:t>For </a:t>
            </a:r>
            <a:r>
              <a:rPr sz="3200" spc="15" dirty="0">
                <a:solidFill>
                  <a:srgbClr val="E0E0E0"/>
                </a:solidFill>
                <a:latin typeface="Calibri"/>
                <a:cs typeface="Calibri"/>
              </a:rPr>
              <a:t>reﬂection </a:t>
            </a:r>
            <a:r>
              <a:rPr sz="3200" dirty="0">
                <a:solidFill>
                  <a:srgbClr val="E0E0E0"/>
                </a:solidFill>
                <a:latin typeface="Calibri"/>
                <a:cs typeface="Calibri"/>
              </a:rPr>
              <a:t>or</a:t>
            </a:r>
            <a:r>
              <a:rPr sz="3200" spc="-22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E0E0E0"/>
                </a:solidFill>
                <a:latin typeface="Calibri"/>
                <a:cs typeface="Calibri"/>
              </a:rPr>
              <a:t>transmission:</a:t>
            </a:r>
            <a:endParaRPr sz="3200">
              <a:latin typeface="Calibri"/>
              <a:cs typeface="Calibri"/>
            </a:endParaRPr>
          </a:p>
          <a:p>
            <a:pPr marL="5708650">
              <a:lnSpc>
                <a:spcPct val="100000"/>
              </a:lnSpc>
              <a:spcBef>
                <a:spcPts val="1455"/>
              </a:spcBef>
            </a:pPr>
            <a:r>
              <a:rPr sz="3000" spc="15" dirty="0">
                <a:solidFill>
                  <a:srgbClr val="E0E0E0"/>
                </a:solidFill>
                <a:latin typeface="Calibri"/>
                <a:cs typeface="Calibri"/>
              </a:rPr>
              <a:t>easy </a:t>
            </a:r>
            <a:r>
              <a:rPr sz="3000" spc="10" dirty="0">
                <a:solidFill>
                  <a:srgbClr val="E0E0E0"/>
                </a:solidFill>
                <a:latin typeface="Calibri"/>
                <a:cs typeface="Calibri"/>
              </a:rPr>
              <a:t>to</a:t>
            </a:r>
            <a:r>
              <a:rPr sz="3000" spc="-17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000" spc="35" dirty="0">
                <a:solidFill>
                  <a:srgbClr val="E0E0E0"/>
                </a:solidFill>
                <a:latin typeface="Calibri"/>
                <a:cs typeface="Calibri"/>
              </a:rPr>
              <a:t>generalize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435943" y="8345910"/>
            <a:ext cx="6369050" cy="61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i="1" spc="100" dirty="0">
                <a:solidFill>
                  <a:srgbClr val="E0E0E0"/>
                </a:solidFill>
                <a:latin typeface="Palatino Linotype"/>
                <a:cs typeface="Palatino Linotype"/>
              </a:rPr>
              <a:t>dA</a:t>
            </a:r>
            <a:r>
              <a:rPr sz="3750" i="1" spc="150" baseline="32222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r>
              <a:rPr sz="3750" i="1" spc="-104" baseline="32222" dirty="0">
                <a:solidFill>
                  <a:srgbClr val="E0E0E0"/>
                </a:solidFill>
                <a:latin typeface="Verdana"/>
                <a:cs typeface="Verdana"/>
              </a:rPr>
              <a:t> </a:t>
            </a: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=</a:t>
            </a:r>
            <a:r>
              <a:rPr sz="3550" spc="-12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i="1" spc="125" dirty="0">
                <a:solidFill>
                  <a:srgbClr val="E0E0E0"/>
                </a:solidFill>
                <a:latin typeface="Palatino Linotype"/>
                <a:cs typeface="Palatino Linotype"/>
              </a:rPr>
              <a:t>G</a:t>
            </a:r>
            <a:r>
              <a:rPr sz="3550" spc="125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12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i="1" spc="125" dirty="0">
                <a:solidFill>
                  <a:srgbClr val="E0E0E0"/>
                </a:solidFill>
                <a:latin typeface="Palatino Linotype"/>
                <a:cs typeface="Palatino Linotype"/>
              </a:rPr>
              <a:t>,</a:t>
            </a:r>
            <a:r>
              <a:rPr sz="3550" i="1" spc="-305" dirty="0">
                <a:solidFill>
                  <a:srgbClr val="E0E0E0"/>
                </a:solidFill>
                <a:latin typeface="Palatino Linotype"/>
                <a:cs typeface="Palatino Linotype"/>
              </a:rPr>
              <a:t> </a:t>
            </a:r>
            <a:r>
              <a:rPr sz="3550" spc="-10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i="1" spc="-10" dirty="0">
                <a:solidFill>
                  <a:srgbClr val="E0E0E0"/>
                </a:solidFill>
                <a:latin typeface="Palatino Linotype"/>
                <a:cs typeface="Palatino Linotype"/>
              </a:rPr>
              <a:t>,</a:t>
            </a:r>
            <a:r>
              <a:rPr sz="3550" i="1" spc="-305" dirty="0">
                <a:solidFill>
                  <a:srgbClr val="E0E0E0"/>
                </a:solidFill>
                <a:latin typeface="Palatino Linotype"/>
                <a:cs typeface="Palatino Linotype"/>
              </a:rPr>
              <a:t> </a:t>
            </a:r>
            <a:r>
              <a:rPr sz="3550" spc="75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75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52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i="1" spc="114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spc="114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114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114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52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i="1" spc="-114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i="1" spc="-114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spc="-172" baseline="-12222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r>
              <a:rPr sz="3750" i="1" spc="-525" baseline="-12222" dirty="0">
                <a:solidFill>
                  <a:srgbClr val="E0E0E0"/>
                </a:solidFill>
                <a:latin typeface="Verdana"/>
                <a:cs typeface="Verdana"/>
              </a:rPr>
              <a:t> </a:t>
            </a:r>
            <a:r>
              <a:rPr sz="3550" i="1" spc="100" dirty="0">
                <a:solidFill>
                  <a:srgbClr val="E0E0E0"/>
                </a:solidFill>
                <a:latin typeface="Palatino Linotype"/>
                <a:cs typeface="Palatino Linotype"/>
              </a:rPr>
              <a:t>dA</a:t>
            </a:r>
            <a:endParaRPr sz="3550">
              <a:latin typeface="Palatino Linotype"/>
              <a:cs typeface="Palatino Linotyp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62828" y="355600"/>
            <a:ext cx="273939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-10" dirty="0">
                <a:solidFill>
                  <a:srgbClr val="E0E0E0"/>
                </a:solidFill>
                <a:latin typeface="Calibri"/>
                <a:cs typeface="Calibri"/>
              </a:rPr>
              <a:t>“half-vector”</a:t>
            </a:r>
            <a:r>
              <a:rPr sz="2400" spc="-23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E0E0E0"/>
                </a:solidFill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marR="18415" algn="ctr">
              <a:lnSpc>
                <a:spcPts val="4230"/>
              </a:lnSpc>
            </a:pP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550" spc="25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b="0" spc="25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i="1" spc="2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i="1" spc="-47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b="0" spc="75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spc="75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911828" y="355600"/>
            <a:ext cx="266827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40" dirty="0">
                <a:solidFill>
                  <a:srgbClr val="E0E0E0"/>
                </a:solidFill>
                <a:latin typeface="Calibri"/>
                <a:cs typeface="Calibri"/>
              </a:rPr>
              <a:t>shad</a:t>
            </a:r>
            <a:r>
              <a:rPr sz="2400" spc="35" dirty="0">
                <a:solidFill>
                  <a:srgbClr val="E0E0E0"/>
                </a:solidFill>
                <a:latin typeface="Calibri"/>
                <a:cs typeface="Calibri"/>
              </a:rPr>
              <a:t>o</a:t>
            </a:r>
            <a:r>
              <a:rPr sz="2400" spc="50" dirty="0">
                <a:solidFill>
                  <a:srgbClr val="E0E0E0"/>
                </a:solidFill>
                <a:latin typeface="Calibri"/>
                <a:cs typeface="Calibri"/>
              </a:rPr>
              <a:t>wing–mas</a:t>
            </a:r>
            <a:r>
              <a:rPr sz="2400" spc="80" dirty="0">
                <a:solidFill>
                  <a:srgbClr val="E0E0E0"/>
                </a:solidFill>
                <a:latin typeface="Calibri"/>
                <a:cs typeface="Calibri"/>
              </a:rPr>
              <a:t>k</a:t>
            </a:r>
            <a:r>
              <a:rPr sz="2400" spc="90" dirty="0">
                <a:solidFill>
                  <a:srgbClr val="E0E0E0"/>
                </a:solidFill>
                <a:latin typeface="Calibri"/>
                <a:cs typeface="Calibri"/>
              </a:rPr>
              <a:t>ing</a:t>
            </a:r>
            <a:endParaRPr sz="2400">
              <a:latin typeface="Calibri"/>
              <a:cs typeface="Calibri"/>
            </a:endParaRPr>
          </a:p>
          <a:p>
            <a:pPr marR="47625" algn="ctr">
              <a:lnSpc>
                <a:spcPts val="4230"/>
              </a:lnSpc>
            </a:pP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G</a:t>
            </a:r>
            <a:r>
              <a:rPr sz="3550" spc="55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spc="5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,</a:t>
            </a:r>
            <a:r>
              <a:rPr sz="3550" i="1" spc="-819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spc="-60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i="1" spc="-60" dirty="0">
                <a:solidFill>
                  <a:srgbClr val="E0E0E0"/>
                </a:solidFill>
                <a:latin typeface="Arial"/>
                <a:cs typeface="Arial"/>
              </a:rPr>
              <a:t>, </a:t>
            </a:r>
            <a:r>
              <a:rPr sz="3550" spc="90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90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96348" y="355600"/>
            <a:ext cx="248793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</a:pP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normal</a:t>
            </a:r>
            <a:r>
              <a:rPr sz="2400" spc="-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distribution</a:t>
            </a:r>
            <a:endParaRPr sz="2400">
              <a:latin typeface="Calibri"/>
              <a:cs typeface="Calibri"/>
            </a:endParaRPr>
          </a:p>
          <a:p>
            <a:pPr marL="27940" algn="ctr">
              <a:lnSpc>
                <a:spcPts val="4230"/>
              </a:lnSpc>
            </a:pPr>
            <a:r>
              <a:rPr sz="3550" i="1" spc="135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spc="135" dirty="0">
                <a:solidFill>
                  <a:srgbClr val="E0E0E0"/>
                </a:solidFill>
                <a:latin typeface="Century Gothic"/>
                <a:cs typeface="Century Gothic"/>
              </a:rPr>
              <a:t>(m)</a:t>
            </a:r>
            <a:endParaRPr sz="35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20944" y="5425311"/>
            <a:ext cx="176530" cy="565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0" spc="60" dirty="0">
                <a:solidFill>
                  <a:srgbClr val="E0E0E0"/>
                </a:solidFill>
                <a:latin typeface="Modern No. 20"/>
                <a:cs typeface="Modern No. 20"/>
              </a:rPr>
              <a:t>i</a:t>
            </a:r>
            <a:endParaRPr sz="3500">
              <a:latin typeface="Modern No. 20"/>
              <a:cs typeface="Modern No. 2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24022" y="4686036"/>
            <a:ext cx="727710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i="1" spc="10" dirty="0">
                <a:solidFill>
                  <a:srgbClr val="E0E0E0"/>
                </a:solidFill>
                <a:latin typeface="Calibri"/>
                <a:cs typeface="Calibri"/>
              </a:rPr>
              <a:t>d</a:t>
            </a:r>
            <a:r>
              <a:rPr sz="3600" i="1" spc="-570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baseline="-12222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endParaRPr sz="3750" baseline="-12222">
              <a:latin typeface="Lucida Sans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02401" y="1308100"/>
            <a:ext cx="635" cy="8140700"/>
          </a:xfrm>
          <a:custGeom>
            <a:avLst/>
            <a:gdLst/>
            <a:ahLst/>
            <a:cxnLst/>
            <a:rect l="l" t="t" r="r" b="b"/>
            <a:pathLst>
              <a:path w="634" h="8140700">
                <a:moveTo>
                  <a:pt x="126" y="0"/>
                </a:moveTo>
                <a:lnTo>
                  <a:pt x="0" y="8140700"/>
                </a:lnTo>
              </a:path>
            </a:pathLst>
          </a:custGeom>
          <a:ln w="1270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1134364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75" dirty="0"/>
              <a:t>Construction </a:t>
            </a:r>
            <a:r>
              <a:rPr sz="5600" spc="15" dirty="0"/>
              <a:t>of </a:t>
            </a:r>
            <a:r>
              <a:rPr sz="5600" spc="30" dirty="0"/>
              <a:t>half-vector </a:t>
            </a:r>
            <a:r>
              <a:rPr sz="5600" spc="80" dirty="0"/>
              <a:t>solid</a:t>
            </a:r>
            <a:r>
              <a:rPr sz="5600" spc="-455" dirty="0"/>
              <a:t> </a:t>
            </a:r>
            <a:r>
              <a:rPr sz="5600" spc="140" dirty="0"/>
              <a:t>angle</a:t>
            </a:r>
            <a:endParaRPr sz="5600"/>
          </a:p>
        </p:txBody>
      </p:sp>
      <p:sp>
        <p:nvSpPr>
          <p:cNvPr id="6" name="object 6"/>
          <p:cNvSpPr txBox="1"/>
          <p:nvPr/>
        </p:nvSpPr>
        <p:spPr>
          <a:xfrm>
            <a:off x="7294498" y="1125623"/>
            <a:ext cx="4956175" cy="136144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235"/>
              </a:spcBef>
            </a:pPr>
            <a:r>
              <a:rPr sz="3200" b="1" spc="35" dirty="0">
                <a:solidFill>
                  <a:srgbClr val="E0E0E0"/>
                </a:solidFill>
                <a:latin typeface="Calibri"/>
                <a:cs typeface="Calibri"/>
              </a:rPr>
              <a:t>refraction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75"/>
              </a:spcBef>
            </a:pPr>
            <a:r>
              <a:rPr sz="3550" b="0" spc="-15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750" i="1" spc="-22" baseline="-12222" dirty="0">
                <a:solidFill>
                  <a:srgbClr val="E0E0E0"/>
                </a:solidFill>
                <a:latin typeface="Trebuchet MS"/>
                <a:cs typeface="Trebuchet MS"/>
              </a:rPr>
              <a:t>t</a:t>
            </a:r>
            <a:r>
              <a:rPr sz="3750" i="1" spc="75" baseline="-12222" dirty="0">
                <a:solidFill>
                  <a:srgbClr val="E0E0E0"/>
                </a:solidFill>
                <a:latin typeface="Trebuchet MS"/>
                <a:cs typeface="Trebuchet MS"/>
              </a:rPr>
              <a:t> </a:t>
            </a: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=</a:t>
            </a:r>
            <a:r>
              <a:rPr sz="3550" spc="-12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i="1" spc="65" dirty="0">
                <a:solidFill>
                  <a:srgbClr val="E0E0E0"/>
                </a:solidFill>
                <a:latin typeface="Arial"/>
                <a:cs typeface="Arial"/>
              </a:rPr>
              <a:t>−</a:t>
            </a:r>
            <a:r>
              <a:rPr sz="3550" spc="65" dirty="0">
                <a:solidFill>
                  <a:srgbClr val="E0E0E0"/>
                </a:solidFill>
                <a:latin typeface="Tahoma"/>
                <a:cs typeface="Tahoma"/>
              </a:rPr>
              <a:t>normalize(</a:t>
            </a:r>
            <a:r>
              <a:rPr sz="3550" b="0" spc="65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b="0" spc="-350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+</a:t>
            </a:r>
            <a:r>
              <a:rPr sz="3550" spc="-32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i="1" spc="35" dirty="0">
                <a:solidFill>
                  <a:srgbClr val="E0E0E0"/>
                </a:solidFill>
                <a:latin typeface="Courier New"/>
                <a:cs typeface="Courier New"/>
              </a:rPr>
              <a:t>n</a:t>
            </a:r>
            <a:r>
              <a:rPr sz="3550" b="0" spc="35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spc="35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endParaRPr sz="35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24595" y="5105136"/>
            <a:ext cx="483870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spc="-30" dirty="0">
                <a:solidFill>
                  <a:srgbClr val="E0E0E0"/>
                </a:solidFill>
                <a:latin typeface="Sitka Small"/>
                <a:cs typeface="Sitka Small"/>
              </a:rPr>
              <a:t>h</a:t>
            </a:r>
            <a:r>
              <a:rPr sz="3750" i="1" spc="187" baseline="-12222" dirty="0">
                <a:solidFill>
                  <a:srgbClr val="E0E0E0"/>
                </a:solidFill>
                <a:latin typeface="Lucida Sans"/>
                <a:cs typeface="Lucida Sans"/>
              </a:rPr>
              <a:t>r</a:t>
            </a:r>
            <a:endParaRPr sz="3750" baseline="-12222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8845" y="8309078"/>
            <a:ext cx="545465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i="1" spc="30" dirty="0">
                <a:solidFill>
                  <a:srgbClr val="E0E0E0"/>
                </a:solidFill>
                <a:latin typeface="Calibri"/>
                <a:cs typeface="Calibri"/>
              </a:rPr>
              <a:t>d</a:t>
            </a:r>
            <a:r>
              <a:rPr sz="3550" i="1" spc="-540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endParaRPr sz="3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8854" y="8513780"/>
            <a:ext cx="348615" cy="407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00" i="1" spc="200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endParaRPr sz="2500">
              <a:latin typeface="Lucida Sans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78372" y="8662934"/>
            <a:ext cx="1622425" cy="0"/>
          </a:xfrm>
          <a:custGeom>
            <a:avLst/>
            <a:gdLst/>
            <a:ahLst/>
            <a:cxnLst/>
            <a:rect l="l" t="t" r="r" b="b"/>
            <a:pathLst>
              <a:path w="1622425">
                <a:moveTo>
                  <a:pt x="0" y="0"/>
                </a:moveTo>
                <a:lnTo>
                  <a:pt x="1622042" y="0"/>
                </a:lnTo>
              </a:path>
            </a:pathLst>
          </a:custGeom>
          <a:ln w="1817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30822" y="7927557"/>
            <a:ext cx="2159635" cy="126492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690880" algn="l"/>
              </a:tabLst>
            </a:pPr>
            <a:r>
              <a:rPr sz="5325" spc="-179" baseline="-37558" dirty="0">
                <a:solidFill>
                  <a:srgbClr val="E0E0E0"/>
                </a:solidFill>
                <a:latin typeface="Verdana"/>
                <a:cs typeface="Verdana"/>
              </a:rPr>
              <a:t>=	</a:t>
            </a:r>
            <a:r>
              <a:rPr sz="3550" i="1" spc="6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b="0" spc="65" dirty="0">
                <a:solidFill>
                  <a:srgbClr val="E0E0E0"/>
                </a:solidFill>
                <a:latin typeface="Bookman Old Style"/>
                <a:cs typeface="Bookman Old Style"/>
              </a:rPr>
              <a:t>o </a:t>
            </a:r>
            <a:r>
              <a:rPr sz="3550" i="1" spc="-190" dirty="0">
                <a:solidFill>
                  <a:srgbClr val="E0E0E0"/>
                </a:solidFill>
                <a:latin typeface="Arial"/>
                <a:cs typeface="Arial"/>
              </a:rPr>
              <a:t>·</a:t>
            </a:r>
            <a:r>
              <a:rPr sz="3550" i="1" spc="-69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b="0" spc="100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750" i="1" spc="150" baseline="-12222" dirty="0">
                <a:solidFill>
                  <a:srgbClr val="E0E0E0"/>
                </a:solidFill>
                <a:latin typeface="Lucida Sans"/>
                <a:cs typeface="Lucida Sans"/>
              </a:rPr>
              <a:t>r</a:t>
            </a:r>
            <a:r>
              <a:rPr sz="3550" i="1" spc="100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endParaRPr sz="3550">
              <a:latin typeface="Arial"/>
              <a:cs typeface="Arial"/>
            </a:endParaRPr>
          </a:p>
          <a:p>
            <a:pPr marL="547370">
              <a:lnSpc>
                <a:spcPct val="100000"/>
              </a:lnSpc>
              <a:spcBef>
                <a:spcPts val="615"/>
              </a:spcBef>
            </a:pPr>
            <a:r>
              <a:rPr sz="3550" i="1" spc="795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b="0" spc="75" dirty="0">
                <a:solidFill>
                  <a:srgbClr val="E0E0E0"/>
                </a:solidFill>
                <a:latin typeface="Bookman Old Style"/>
                <a:cs typeface="Bookman Old Style"/>
              </a:rPr>
              <a:t>i </a:t>
            </a:r>
            <a:r>
              <a:rPr sz="3550" spc="-120" dirty="0">
                <a:solidFill>
                  <a:srgbClr val="E0E0E0"/>
                </a:solidFill>
                <a:latin typeface="Verdana"/>
                <a:cs typeface="Verdana"/>
              </a:rPr>
              <a:t>+ </a:t>
            </a:r>
            <a:r>
              <a:rPr sz="3550" b="0" spc="60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b="0" spc="-185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750" baseline="23333" dirty="0">
                <a:solidFill>
                  <a:srgbClr val="E0E0E0"/>
                </a:solidFill>
                <a:latin typeface="Maiandra GD"/>
                <a:cs typeface="Maiandra GD"/>
              </a:rPr>
              <a:t>2</a:t>
            </a:r>
            <a:endParaRPr sz="3750" baseline="23333">
              <a:latin typeface="Maiandra GD"/>
              <a:cs typeface="Maiandra G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8140" y="8309078"/>
            <a:ext cx="545465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i="1" spc="30" dirty="0">
                <a:solidFill>
                  <a:srgbClr val="E0E0E0"/>
                </a:solidFill>
                <a:latin typeface="Calibri"/>
                <a:cs typeface="Calibri"/>
              </a:rPr>
              <a:t>d</a:t>
            </a:r>
            <a:r>
              <a:rPr sz="3550" i="1" spc="-540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endParaRPr sz="3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38149" y="8513780"/>
            <a:ext cx="205104" cy="407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00" i="1" spc="-5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endParaRPr sz="2500">
              <a:latin typeface="Lucida Sans"/>
              <a:cs typeface="Lucida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14780" y="4406828"/>
            <a:ext cx="4270375" cy="2131060"/>
          </a:xfrm>
          <a:custGeom>
            <a:avLst/>
            <a:gdLst/>
            <a:ahLst/>
            <a:cxnLst/>
            <a:rect l="l" t="t" r="r" b="b"/>
            <a:pathLst>
              <a:path w="4270375" h="2131059">
                <a:moveTo>
                  <a:pt x="0" y="2130942"/>
                </a:moveTo>
                <a:lnTo>
                  <a:pt x="536" y="2082703"/>
                </a:lnTo>
                <a:lnTo>
                  <a:pt x="2137" y="2034727"/>
                </a:lnTo>
                <a:lnTo>
                  <a:pt x="4792" y="1987024"/>
                </a:lnTo>
                <a:lnTo>
                  <a:pt x="8489" y="1939606"/>
                </a:lnTo>
                <a:lnTo>
                  <a:pt x="13217" y="1892485"/>
                </a:lnTo>
                <a:lnTo>
                  <a:pt x="18964" y="1845670"/>
                </a:lnTo>
                <a:lnTo>
                  <a:pt x="25721" y="1799174"/>
                </a:lnTo>
                <a:lnTo>
                  <a:pt x="33474" y="1753008"/>
                </a:lnTo>
                <a:lnTo>
                  <a:pt x="42213" y="1707183"/>
                </a:lnTo>
                <a:lnTo>
                  <a:pt x="51926" y="1661710"/>
                </a:lnTo>
                <a:lnTo>
                  <a:pt x="62603" y="1616601"/>
                </a:lnTo>
                <a:lnTo>
                  <a:pt x="74232" y="1571867"/>
                </a:lnTo>
                <a:lnTo>
                  <a:pt x="86801" y="1527519"/>
                </a:lnTo>
                <a:lnTo>
                  <a:pt x="100300" y="1483569"/>
                </a:lnTo>
                <a:lnTo>
                  <a:pt x="114717" y="1440028"/>
                </a:lnTo>
                <a:lnTo>
                  <a:pt x="130040" y="1396906"/>
                </a:lnTo>
                <a:lnTo>
                  <a:pt x="146259" y="1354216"/>
                </a:lnTo>
                <a:lnTo>
                  <a:pt x="163362" y="1311969"/>
                </a:lnTo>
                <a:lnTo>
                  <a:pt x="181337" y="1270175"/>
                </a:lnTo>
                <a:lnTo>
                  <a:pt x="200175" y="1228847"/>
                </a:lnTo>
                <a:lnTo>
                  <a:pt x="219862" y="1187995"/>
                </a:lnTo>
                <a:lnTo>
                  <a:pt x="240388" y="1147631"/>
                </a:lnTo>
                <a:lnTo>
                  <a:pt x="261742" y="1107766"/>
                </a:lnTo>
                <a:lnTo>
                  <a:pt x="283913" y="1068412"/>
                </a:lnTo>
                <a:lnTo>
                  <a:pt x="306888" y="1029578"/>
                </a:lnTo>
                <a:lnTo>
                  <a:pt x="330657" y="991278"/>
                </a:lnTo>
                <a:lnTo>
                  <a:pt x="355209" y="953522"/>
                </a:lnTo>
                <a:lnTo>
                  <a:pt x="380531" y="916321"/>
                </a:lnTo>
                <a:lnTo>
                  <a:pt x="406614" y="879687"/>
                </a:lnTo>
                <a:lnTo>
                  <a:pt x="433445" y="843631"/>
                </a:lnTo>
                <a:lnTo>
                  <a:pt x="461013" y="808164"/>
                </a:lnTo>
                <a:lnTo>
                  <a:pt x="489307" y="773298"/>
                </a:lnTo>
                <a:lnTo>
                  <a:pt x="518316" y="739043"/>
                </a:lnTo>
                <a:lnTo>
                  <a:pt x="548028" y="705412"/>
                </a:lnTo>
                <a:lnTo>
                  <a:pt x="578432" y="672415"/>
                </a:lnTo>
                <a:lnTo>
                  <a:pt x="609517" y="640063"/>
                </a:lnTo>
                <a:lnTo>
                  <a:pt x="641271" y="608369"/>
                </a:lnTo>
                <a:lnTo>
                  <a:pt x="673684" y="577342"/>
                </a:lnTo>
                <a:lnTo>
                  <a:pt x="706743" y="546995"/>
                </a:lnTo>
                <a:lnTo>
                  <a:pt x="740438" y="517339"/>
                </a:lnTo>
                <a:lnTo>
                  <a:pt x="774757" y="488385"/>
                </a:lnTo>
                <a:lnTo>
                  <a:pt x="809689" y="460144"/>
                </a:lnTo>
                <a:lnTo>
                  <a:pt x="845222" y="432628"/>
                </a:lnTo>
                <a:lnTo>
                  <a:pt x="881346" y="405847"/>
                </a:lnTo>
                <a:lnTo>
                  <a:pt x="918049" y="379814"/>
                </a:lnTo>
                <a:lnTo>
                  <a:pt x="955320" y="354539"/>
                </a:lnTo>
                <a:lnTo>
                  <a:pt x="993147" y="330034"/>
                </a:lnTo>
                <a:lnTo>
                  <a:pt x="1031520" y="306310"/>
                </a:lnTo>
                <a:lnTo>
                  <a:pt x="1070426" y="283377"/>
                </a:lnTo>
                <a:lnTo>
                  <a:pt x="1109854" y="261249"/>
                </a:lnTo>
                <a:lnTo>
                  <a:pt x="1149794" y="239935"/>
                </a:lnTo>
                <a:lnTo>
                  <a:pt x="1190234" y="219447"/>
                </a:lnTo>
                <a:lnTo>
                  <a:pt x="1231163" y="199797"/>
                </a:lnTo>
                <a:lnTo>
                  <a:pt x="1272569" y="180995"/>
                </a:lnTo>
                <a:lnTo>
                  <a:pt x="1314441" y="163053"/>
                </a:lnTo>
                <a:lnTo>
                  <a:pt x="1356767" y="145983"/>
                </a:lnTo>
                <a:lnTo>
                  <a:pt x="1399537" y="129795"/>
                </a:lnTo>
                <a:lnTo>
                  <a:pt x="1442740" y="114500"/>
                </a:lnTo>
                <a:lnTo>
                  <a:pt x="1486363" y="100111"/>
                </a:lnTo>
                <a:lnTo>
                  <a:pt x="1530396" y="86638"/>
                </a:lnTo>
                <a:lnTo>
                  <a:pt x="1574826" y="74092"/>
                </a:lnTo>
                <a:lnTo>
                  <a:pt x="1619644" y="62485"/>
                </a:lnTo>
                <a:lnTo>
                  <a:pt x="1664838" y="51828"/>
                </a:lnTo>
                <a:lnTo>
                  <a:pt x="1710396" y="42133"/>
                </a:lnTo>
                <a:lnTo>
                  <a:pt x="1756307" y="33411"/>
                </a:lnTo>
                <a:lnTo>
                  <a:pt x="1802559" y="25672"/>
                </a:lnTo>
                <a:lnTo>
                  <a:pt x="1849143" y="18929"/>
                </a:lnTo>
                <a:lnTo>
                  <a:pt x="1896045" y="13192"/>
                </a:lnTo>
                <a:lnTo>
                  <a:pt x="1943255" y="8473"/>
                </a:lnTo>
                <a:lnTo>
                  <a:pt x="1990762" y="4783"/>
                </a:lnTo>
                <a:lnTo>
                  <a:pt x="2038554" y="2133"/>
                </a:lnTo>
                <a:lnTo>
                  <a:pt x="2086620" y="535"/>
                </a:lnTo>
                <a:lnTo>
                  <a:pt x="2134949" y="0"/>
                </a:lnTo>
                <a:lnTo>
                  <a:pt x="2183278" y="535"/>
                </a:lnTo>
                <a:lnTo>
                  <a:pt x="2231344" y="2133"/>
                </a:lnTo>
                <a:lnTo>
                  <a:pt x="2279137" y="4783"/>
                </a:lnTo>
                <a:lnTo>
                  <a:pt x="2326644" y="8473"/>
                </a:lnTo>
                <a:lnTo>
                  <a:pt x="2373855" y="13192"/>
                </a:lnTo>
                <a:lnTo>
                  <a:pt x="2420757" y="18929"/>
                </a:lnTo>
                <a:lnTo>
                  <a:pt x="2467341" y="25672"/>
                </a:lnTo>
                <a:lnTo>
                  <a:pt x="2513594" y="33411"/>
                </a:lnTo>
                <a:lnTo>
                  <a:pt x="2559505" y="42133"/>
                </a:lnTo>
                <a:lnTo>
                  <a:pt x="2605064" y="51828"/>
                </a:lnTo>
                <a:lnTo>
                  <a:pt x="2650258" y="62485"/>
                </a:lnTo>
                <a:lnTo>
                  <a:pt x="2695076" y="74092"/>
                </a:lnTo>
                <a:lnTo>
                  <a:pt x="2739507" y="86638"/>
                </a:lnTo>
                <a:lnTo>
                  <a:pt x="2783540" y="100111"/>
                </a:lnTo>
                <a:lnTo>
                  <a:pt x="2827164" y="114500"/>
                </a:lnTo>
                <a:lnTo>
                  <a:pt x="2870366" y="129795"/>
                </a:lnTo>
                <a:lnTo>
                  <a:pt x="2913137" y="145983"/>
                </a:lnTo>
                <a:lnTo>
                  <a:pt x="2955464" y="163053"/>
                </a:lnTo>
                <a:lnTo>
                  <a:pt x="2997336" y="180995"/>
                </a:lnTo>
                <a:lnTo>
                  <a:pt x="3038742" y="199797"/>
                </a:lnTo>
                <a:lnTo>
                  <a:pt x="3079671" y="219447"/>
                </a:lnTo>
                <a:lnTo>
                  <a:pt x="3120111" y="239935"/>
                </a:lnTo>
                <a:lnTo>
                  <a:pt x="3160051" y="261249"/>
                </a:lnTo>
                <a:lnTo>
                  <a:pt x="3199480" y="283377"/>
                </a:lnTo>
                <a:lnTo>
                  <a:pt x="3238387" y="306310"/>
                </a:lnTo>
                <a:lnTo>
                  <a:pt x="3276759" y="330034"/>
                </a:lnTo>
                <a:lnTo>
                  <a:pt x="3314587" y="354539"/>
                </a:lnTo>
                <a:lnTo>
                  <a:pt x="3351858" y="379814"/>
                </a:lnTo>
                <a:lnTo>
                  <a:pt x="3388561" y="405847"/>
                </a:lnTo>
                <a:lnTo>
                  <a:pt x="3424685" y="432628"/>
                </a:lnTo>
                <a:lnTo>
                  <a:pt x="3460219" y="460144"/>
                </a:lnTo>
                <a:lnTo>
                  <a:pt x="3495151" y="488385"/>
                </a:lnTo>
                <a:lnTo>
                  <a:pt x="3529470" y="517339"/>
                </a:lnTo>
                <a:lnTo>
                  <a:pt x="3563165" y="546995"/>
                </a:lnTo>
                <a:lnTo>
                  <a:pt x="3596224" y="577342"/>
                </a:lnTo>
                <a:lnTo>
                  <a:pt x="3628637" y="608369"/>
                </a:lnTo>
                <a:lnTo>
                  <a:pt x="3660391" y="640063"/>
                </a:lnTo>
                <a:lnTo>
                  <a:pt x="3691476" y="672415"/>
                </a:lnTo>
                <a:lnTo>
                  <a:pt x="3721881" y="705412"/>
                </a:lnTo>
                <a:lnTo>
                  <a:pt x="3751593" y="739043"/>
                </a:lnTo>
                <a:lnTo>
                  <a:pt x="3780602" y="773298"/>
                </a:lnTo>
                <a:lnTo>
                  <a:pt x="3808896" y="808164"/>
                </a:lnTo>
                <a:lnTo>
                  <a:pt x="3836464" y="843631"/>
                </a:lnTo>
                <a:lnTo>
                  <a:pt x="3863295" y="879687"/>
                </a:lnTo>
                <a:lnTo>
                  <a:pt x="3889378" y="916321"/>
                </a:lnTo>
                <a:lnTo>
                  <a:pt x="3914700" y="953522"/>
                </a:lnTo>
                <a:lnTo>
                  <a:pt x="3939252" y="991278"/>
                </a:lnTo>
                <a:lnTo>
                  <a:pt x="3963021" y="1029578"/>
                </a:lnTo>
                <a:lnTo>
                  <a:pt x="3985997" y="1068412"/>
                </a:lnTo>
                <a:lnTo>
                  <a:pt x="4008167" y="1107766"/>
                </a:lnTo>
                <a:lnTo>
                  <a:pt x="4029521" y="1147631"/>
                </a:lnTo>
                <a:lnTo>
                  <a:pt x="4050047" y="1187995"/>
                </a:lnTo>
                <a:lnTo>
                  <a:pt x="4069735" y="1228847"/>
                </a:lnTo>
                <a:lnTo>
                  <a:pt x="4088572" y="1270175"/>
                </a:lnTo>
                <a:lnTo>
                  <a:pt x="4106548" y="1311969"/>
                </a:lnTo>
                <a:lnTo>
                  <a:pt x="4123651" y="1354216"/>
                </a:lnTo>
                <a:lnTo>
                  <a:pt x="4139870" y="1396906"/>
                </a:lnTo>
                <a:lnTo>
                  <a:pt x="4155193" y="1440028"/>
                </a:lnTo>
                <a:lnTo>
                  <a:pt x="4169610" y="1483569"/>
                </a:lnTo>
                <a:lnTo>
                  <a:pt x="4183108" y="1527519"/>
                </a:lnTo>
                <a:lnTo>
                  <a:pt x="4195678" y="1571867"/>
                </a:lnTo>
                <a:lnTo>
                  <a:pt x="4207307" y="1616601"/>
                </a:lnTo>
                <a:lnTo>
                  <a:pt x="4217983" y="1661710"/>
                </a:lnTo>
                <a:lnTo>
                  <a:pt x="4227697" y="1707183"/>
                </a:lnTo>
                <a:lnTo>
                  <a:pt x="4236436" y="1753008"/>
                </a:lnTo>
                <a:lnTo>
                  <a:pt x="4244189" y="1799174"/>
                </a:lnTo>
                <a:lnTo>
                  <a:pt x="4250945" y="1845670"/>
                </a:lnTo>
                <a:lnTo>
                  <a:pt x="4256693" y="1892485"/>
                </a:lnTo>
                <a:lnTo>
                  <a:pt x="4261421" y="1939606"/>
                </a:lnTo>
                <a:lnTo>
                  <a:pt x="4265118" y="1987024"/>
                </a:lnTo>
                <a:lnTo>
                  <a:pt x="4267773" y="2034727"/>
                </a:lnTo>
                <a:lnTo>
                  <a:pt x="4269374" y="2082703"/>
                </a:lnTo>
                <a:lnTo>
                  <a:pt x="4269910" y="2130942"/>
                </a:lnTo>
              </a:path>
            </a:pathLst>
          </a:custGeom>
          <a:ln w="12693">
            <a:solidFill>
              <a:srgbClr val="808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07875" y="6546989"/>
            <a:ext cx="3178810" cy="0"/>
          </a:xfrm>
          <a:custGeom>
            <a:avLst/>
            <a:gdLst/>
            <a:ahLst/>
            <a:cxnLst/>
            <a:rect l="l" t="t" r="r" b="b"/>
            <a:pathLst>
              <a:path w="3178810">
                <a:moveTo>
                  <a:pt x="0" y="0"/>
                </a:moveTo>
                <a:lnTo>
                  <a:pt x="3178689" y="0"/>
                </a:lnTo>
              </a:path>
            </a:pathLst>
          </a:custGeom>
          <a:ln w="31720">
            <a:solidFill>
              <a:srgbClr val="80808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5220" y="4833694"/>
            <a:ext cx="704850" cy="1713864"/>
          </a:xfrm>
          <a:custGeom>
            <a:avLst/>
            <a:gdLst/>
            <a:ahLst/>
            <a:cxnLst/>
            <a:rect l="l" t="t" r="r" b="b"/>
            <a:pathLst>
              <a:path w="704850" h="1713865">
                <a:moveTo>
                  <a:pt x="704552" y="1713295"/>
                </a:moveTo>
                <a:lnTo>
                  <a:pt x="0" y="0"/>
                </a:lnTo>
              </a:path>
            </a:pathLst>
          </a:custGeom>
          <a:ln w="31771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37488" y="4571688"/>
            <a:ext cx="253365" cy="400050"/>
          </a:xfrm>
          <a:custGeom>
            <a:avLst/>
            <a:gdLst/>
            <a:ahLst/>
            <a:cxnLst/>
            <a:rect l="l" t="t" r="r" b="b"/>
            <a:pathLst>
              <a:path w="253364" h="400050">
                <a:moveTo>
                  <a:pt x="0" y="0"/>
                </a:moveTo>
                <a:lnTo>
                  <a:pt x="34373" y="196490"/>
                </a:lnTo>
                <a:lnTo>
                  <a:pt x="36662" y="396990"/>
                </a:lnTo>
                <a:lnTo>
                  <a:pt x="40552" y="399604"/>
                </a:lnTo>
                <a:lnTo>
                  <a:pt x="120042" y="291931"/>
                </a:lnTo>
                <a:lnTo>
                  <a:pt x="237567" y="291931"/>
                </a:lnTo>
                <a:lnTo>
                  <a:pt x="113826" y="163945"/>
                </a:lnTo>
                <a:lnTo>
                  <a:pt x="0" y="0"/>
                </a:lnTo>
                <a:close/>
              </a:path>
              <a:path w="253364" h="400050">
                <a:moveTo>
                  <a:pt x="237567" y="291931"/>
                </a:moveTo>
                <a:lnTo>
                  <a:pt x="120042" y="291931"/>
                </a:lnTo>
                <a:lnTo>
                  <a:pt x="252986" y="312574"/>
                </a:lnTo>
                <a:lnTo>
                  <a:pt x="253330" y="308235"/>
                </a:lnTo>
                <a:lnTo>
                  <a:pt x="237567" y="291931"/>
                </a:lnTo>
                <a:close/>
              </a:path>
            </a:pathLst>
          </a:custGeom>
          <a:solidFill>
            <a:srgbClr val="D9D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49759" y="5328954"/>
            <a:ext cx="1398270" cy="1218565"/>
          </a:xfrm>
          <a:custGeom>
            <a:avLst/>
            <a:gdLst/>
            <a:ahLst/>
            <a:cxnLst/>
            <a:rect l="l" t="t" r="r" b="b"/>
            <a:pathLst>
              <a:path w="1398270" h="1218565">
                <a:moveTo>
                  <a:pt x="0" y="1218034"/>
                </a:moveTo>
                <a:lnTo>
                  <a:pt x="1397815" y="0"/>
                </a:lnTo>
              </a:path>
            </a:pathLst>
          </a:custGeom>
          <a:ln w="31746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95410" y="5142700"/>
            <a:ext cx="366395" cy="340360"/>
          </a:xfrm>
          <a:custGeom>
            <a:avLst/>
            <a:gdLst/>
            <a:ahLst/>
            <a:cxnLst/>
            <a:rect l="l" t="t" r="r" b="b"/>
            <a:pathLst>
              <a:path w="366395" h="340360">
                <a:moveTo>
                  <a:pt x="365909" y="0"/>
                </a:moveTo>
                <a:lnTo>
                  <a:pt x="190646" y="95821"/>
                </a:lnTo>
                <a:lnTo>
                  <a:pt x="1233" y="162626"/>
                </a:lnTo>
                <a:lnTo>
                  <a:pt x="0" y="167129"/>
                </a:lnTo>
                <a:lnTo>
                  <a:pt x="127745" y="207529"/>
                </a:lnTo>
                <a:lnTo>
                  <a:pt x="151034" y="339803"/>
                </a:lnTo>
                <a:lnTo>
                  <a:pt x="155254" y="338712"/>
                </a:lnTo>
                <a:lnTo>
                  <a:pt x="247139" y="160392"/>
                </a:lnTo>
                <a:lnTo>
                  <a:pt x="365909" y="0"/>
                </a:lnTo>
                <a:close/>
              </a:path>
            </a:pathLst>
          </a:custGeom>
          <a:solidFill>
            <a:srgbClr val="D9D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49893" y="5030717"/>
            <a:ext cx="217170" cy="250190"/>
          </a:xfrm>
          <a:custGeom>
            <a:avLst/>
            <a:gdLst/>
            <a:ahLst/>
            <a:cxnLst/>
            <a:rect l="l" t="t" r="r" b="b"/>
            <a:pathLst>
              <a:path w="217170" h="250189">
                <a:moveTo>
                  <a:pt x="0" y="0"/>
                </a:moveTo>
                <a:lnTo>
                  <a:pt x="33295" y="33554"/>
                </a:lnTo>
                <a:lnTo>
                  <a:pt x="65846" y="67835"/>
                </a:lnTo>
                <a:lnTo>
                  <a:pt x="97638" y="102830"/>
                </a:lnTo>
                <a:lnTo>
                  <a:pt x="128658" y="138524"/>
                </a:lnTo>
                <a:lnTo>
                  <a:pt x="158891" y="174906"/>
                </a:lnTo>
                <a:lnTo>
                  <a:pt x="188326" y="211962"/>
                </a:lnTo>
                <a:lnTo>
                  <a:pt x="216947" y="249679"/>
                </a:lnTo>
              </a:path>
            </a:pathLst>
          </a:custGeom>
          <a:ln w="19052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20757" y="5239477"/>
            <a:ext cx="69850" cy="68580"/>
          </a:xfrm>
          <a:custGeom>
            <a:avLst/>
            <a:gdLst/>
            <a:ahLst/>
            <a:cxnLst/>
            <a:rect l="l" t="t" r="r" b="b"/>
            <a:pathLst>
              <a:path w="69850" h="68579">
                <a:moveTo>
                  <a:pt x="69649" y="0"/>
                </a:moveTo>
                <a:lnTo>
                  <a:pt x="61370" y="7507"/>
                </a:lnTo>
                <a:lnTo>
                  <a:pt x="53476" y="16863"/>
                </a:lnTo>
                <a:lnTo>
                  <a:pt x="47207" y="27246"/>
                </a:lnTo>
                <a:lnTo>
                  <a:pt x="43806" y="37837"/>
                </a:lnTo>
                <a:lnTo>
                  <a:pt x="32406" y="38108"/>
                </a:lnTo>
                <a:lnTo>
                  <a:pt x="20968" y="41056"/>
                </a:lnTo>
                <a:lnTo>
                  <a:pt x="9997" y="45798"/>
                </a:lnTo>
                <a:lnTo>
                  <a:pt x="0" y="51451"/>
                </a:lnTo>
                <a:lnTo>
                  <a:pt x="17238" y="52795"/>
                </a:lnTo>
                <a:lnTo>
                  <a:pt x="34343" y="55646"/>
                </a:lnTo>
                <a:lnTo>
                  <a:pt x="50849" y="60574"/>
                </a:lnTo>
                <a:lnTo>
                  <a:pt x="66293" y="68149"/>
                </a:lnTo>
                <a:lnTo>
                  <a:pt x="63606" y="51451"/>
                </a:lnTo>
                <a:lnTo>
                  <a:pt x="63500" y="45798"/>
                </a:lnTo>
                <a:lnTo>
                  <a:pt x="63404" y="33808"/>
                </a:lnTo>
                <a:lnTo>
                  <a:pt x="65550" y="16693"/>
                </a:lnTo>
                <a:lnTo>
                  <a:pt x="69649" y="0"/>
                </a:lnTo>
                <a:close/>
              </a:path>
            </a:pathLst>
          </a:custGeom>
          <a:solidFill>
            <a:srgbClr val="F6E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25738" y="5006907"/>
            <a:ext cx="68580" cy="67945"/>
          </a:xfrm>
          <a:custGeom>
            <a:avLst/>
            <a:gdLst/>
            <a:ahLst/>
            <a:cxnLst/>
            <a:rect l="l" t="t" r="r" b="b"/>
            <a:pathLst>
              <a:path w="68579" h="67945">
                <a:moveTo>
                  <a:pt x="0" y="0"/>
                </a:moveTo>
                <a:lnTo>
                  <a:pt x="5348" y="16465"/>
                </a:lnTo>
                <a:lnTo>
                  <a:pt x="8139" y="33489"/>
                </a:lnTo>
                <a:lnTo>
                  <a:pt x="8656" y="50733"/>
                </a:lnTo>
                <a:lnTo>
                  <a:pt x="7183" y="67856"/>
                </a:lnTo>
                <a:lnTo>
                  <a:pt x="14210" y="59163"/>
                </a:lnTo>
                <a:lnTo>
                  <a:pt x="20567" y="48708"/>
                </a:lnTo>
                <a:lnTo>
                  <a:pt x="25158" y="37489"/>
                </a:lnTo>
                <a:lnTo>
                  <a:pt x="26887" y="26504"/>
                </a:lnTo>
                <a:lnTo>
                  <a:pt x="38108" y="24486"/>
                </a:lnTo>
                <a:lnTo>
                  <a:pt x="48953" y="19820"/>
                </a:lnTo>
                <a:lnTo>
                  <a:pt x="59063" y="13453"/>
                </a:lnTo>
                <a:lnTo>
                  <a:pt x="66411" y="7645"/>
                </a:lnTo>
                <a:lnTo>
                  <a:pt x="50836" y="7645"/>
                </a:lnTo>
                <a:lnTo>
                  <a:pt x="33498" y="7452"/>
                </a:lnTo>
                <a:lnTo>
                  <a:pt x="16430" y="5115"/>
                </a:lnTo>
                <a:lnTo>
                  <a:pt x="0" y="0"/>
                </a:lnTo>
                <a:close/>
              </a:path>
              <a:path w="68579" h="67945">
                <a:moveTo>
                  <a:pt x="68074" y="6330"/>
                </a:moveTo>
                <a:lnTo>
                  <a:pt x="50836" y="7645"/>
                </a:lnTo>
                <a:lnTo>
                  <a:pt x="66411" y="7645"/>
                </a:lnTo>
                <a:lnTo>
                  <a:pt x="68074" y="6330"/>
                </a:lnTo>
                <a:close/>
              </a:path>
            </a:pathLst>
          </a:custGeom>
          <a:solidFill>
            <a:srgbClr val="F6E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49759" y="3326837"/>
            <a:ext cx="762000" cy="3220720"/>
          </a:xfrm>
          <a:custGeom>
            <a:avLst/>
            <a:gdLst/>
            <a:ahLst/>
            <a:cxnLst/>
            <a:rect l="l" t="t" r="r" b="b"/>
            <a:pathLst>
              <a:path w="762000" h="3220720">
                <a:moveTo>
                  <a:pt x="0" y="3220089"/>
                </a:moveTo>
                <a:lnTo>
                  <a:pt x="761541" y="0"/>
                </a:lnTo>
              </a:path>
            </a:pathLst>
          </a:custGeom>
          <a:ln w="1906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29391" y="3161459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732" y="184271"/>
                </a:moveTo>
                <a:lnTo>
                  <a:pt x="77443" y="184271"/>
                </a:lnTo>
                <a:lnTo>
                  <a:pt x="135081" y="240684"/>
                </a:lnTo>
                <a:lnTo>
                  <a:pt x="136771" y="238692"/>
                </a:lnTo>
                <a:lnTo>
                  <a:pt x="128732" y="184271"/>
                </a:lnTo>
                <a:close/>
              </a:path>
              <a:path w="137160" h="241300">
                <a:moveTo>
                  <a:pt x="121033" y="0"/>
                </a:moveTo>
                <a:lnTo>
                  <a:pt x="69053" y="107850"/>
                </a:lnTo>
                <a:lnTo>
                  <a:pt x="0" y="206463"/>
                </a:lnTo>
                <a:lnTo>
                  <a:pt x="979" y="209090"/>
                </a:lnTo>
                <a:lnTo>
                  <a:pt x="77443" y="184271"/>
                </a:lnTo>
                <a:lnTo>
                  <a:pt x="128732" y="184271"/>
                </a:lnTo>
                <a:lnTo>
                  <a:pt x="119189" y="119663"/>
                </a:lnTo>
                <a:lnTo>
                  <a:pt x="121033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38929" y="3357267"/>
            <a:ext cx="1398270" cy="1218565"/>
          </a:xfrm>
          <a:custGeom>
            <a:avLst/>
            <a:gdLst/>
            <a:ahLst/>
            <a:cxnLst/>
            <a:rect l="l" t="t" r="r" b="b"/>
            <a:pathLst>
              <a:path w="1398270" h="1218564">
                <a:moveTo>
                  <a:pt x="0" y="1218022"/>
                </a:moveTo>
                <a:lnTo>
                  <a:pt x="1397815" y="0"/>
                </a:lnTo>
              </a:path>
            </a:pathLst>
          </a:custGeom>
          <a:ln w="31746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84581" y="3171014"/>
            <a:ext cx="366395" cy="340360"/>
          </a:xfrm>
          <a:custGeom>
            <a:avLst/>
            <a:gdLst/>
            <a:ahLst/>
            <a:cxnLst/>
            <a:rect l="l" t="t" r="r" b="b"/>
            <a:pathLst>
              <a:path w="366395" h="340360">
                <a:moveTo>
                  <a:pt x="365909" y="0"/>
                </a:moveTo>
                <a:lnTo>
                  <a:pt x="190658" y="95820"/>
                </a:lnTo>
                <a:lnTo>
                  <a:pt x="1220" y="162624"/>
                </a:lnTo>
                <a:lnTo>
                  <a:pt x="0" y="167129"/>
                </a:lnTo>
                <a:lnTo>
                  <a:pt x="127745" y="207528"/>
                </a:lnTo>
                <a:lnTo>
                  <a:pt x="151034" y="339803"/>
                </a:lnTo>
                <a:lnTo>
                  <a:pt x="155254" y="338711"/>
                </a:lnTo>
                <a:lnTo>
                  <a:pt x="247126" y="160392"/>
                </a:lnTo>
                <a:lnTo>
                  <a:pt x="365909" y="0"/>
                </a:lnTo>
                <a:close/>
              </a:path>
            </a:pathLst>
          </a:custGeom>
          <a:solidFill>
            <a:srgbClr val="D9D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39064" y="3059019"/>
            <a:ext cx="217170" cy="250190"/>
          </a:xfrm>
          <a:custGeom>
            <a:avLst/>
            <a:gdLst/>
            <a:ahLst/>
            <a:cxnLst/>
            <a:rect l="l" t="t" r="r" b="b"/>
            <a:pathLst>
              <a:path w="217170" h="250189">
                <a:moveTo>
                  <a:pt x="0" y="0"/>
                </a:moveTo>
                <a:lnTo>
                  <a:pt x="33301" y="33559"/>
                </a:lnTo>
                <a:lnTo>
                  <a:pt x="65856" y="67843"/>
                </a:lnTo>
                <a:lnTo>
                  <a:pt x="97651" y="102839"/>
                </a:lnTo>
                <a:lnTo>
                  <a:pt x="128672" y="138534"/>
                </a:lnTo>
                <a:lnTo>
                  <a:pt x="158905" y="174914"/>
                </a:lnTo>
                <a:lnTo>
                  <a:pt x="188334" y="211967"/>
                </a:lnTo>
                <a:lnTo>
                  <a:pt x="216947" y="249679"/>
                </a:lnTo>
              </a:path>
            </a:pathLst>
          </a:custGeom>
          <a:ln w="19052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09927" y="3267779"/>
            <a:ext cx="69850" cy="68580"/>
          </a:xfrm>
          <a:custGeom>
            <a:avLst/>
            <a:gdLst/>
            <a:ahLst/>
            <a:cxnLst/>
            <a:rect l="l" t="t" r="r" b="b"/>
            <a:pathLst>
              <a:path w="69850" h="68579">
                <a:moveTo>
                  <a:pt x="69650" y="0"/>
                </a:moveTo>
                <a:lnTo>
                  <a:pt x="61374" y="7512"/>
                </a:lnTo>
                <a:lnTo>
                  <a:pt x="53482" y="16867"/>
                </a:lnTo>
                <a:lnTo>
                  <a:pt x="47213" y="27248"/>
                </a:lnTo>
                <a:lnTo>
                  <a:pt x="43806" y="37837"/>
                </a:lnTo>
                <a:lnTo>
                  <a:pt x="32406" y="38106"/>
                </a:lnTo>
                <a:lnTo>
                  <a:pt x="20969" y="41051"/>
                </a:lnTo>
                <a:lnTo>
                  <a:pt x="9998" y="45792"/>
                </a:lnTo>
                <a:lnTo>
                  <a:pt x="0" y="51451"/>
                </a:lnTo>
                <a:lnTo>
                  <a:pt x="17239" y="52795"/>
                </a:lnTo>
                <a:lnTo>
                  <a:pt x="34344" y="55646"/>
                </a:lnTo>
                <a:lnTo>
                  <a:pt x="50850" y="60573"/>
                </a:lnTo>
                <a:lnTo>
                  <a:pt x="66295" y="68148"/>
                </a:lnTo>
                <a:lnTo>
                  <a:pt x="63607" y="51451"/>
                </a:lnTo>
                <a:lnTo>
                  <a:pt x="63501" y="45792"/>
                </a:lnTo>
                <a:lnTo>
                  <a:pt x="63405" y="33812"/>
                </a:lnTo>
                <a:lnTo>
                  <a:pt x="65550" y="16695"/>
                </a:lnTo>
                <a:lnTo>
                  <a:pt x="69650" y="0"/>
                </a:lnTo>
                <a:close/>
              </a:path>
            </a:pathLst>
          </a:custGeom>
          <a:solidFill>
            <a:srgbClr val="F6E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4909" y="3035209"/>
            <a:ext cx="68580" cy="67945"/>
          </a:xfrm>
          <a:custGeom>
            <a:avLst/>
            <a:gdLst/>
            <a:ahLst/>
            <a:cxnLst/>
            <a:rect l="l" t="t" r="r" b="b"/>
            <a:pathLst>
              <a:path w="68579" h="67944">
                <a:moveTo>
                  <a:pt x="0" y="0"/>
                </a:moveTo>
                <a:lnTo>
                  <a:pt x="5350" y="16465"/>
                </a:lnTo>
                <a:lnTo>
                  <a:pt x="8143" y="33489"/>
                </a:lnTo>
                <a:lnTo>
                  <a:pt x="8661" y="50733"/>
                </a:lnTo>
                <a:lnTo>
                  <a:pt x="7181" y="67856"/>
                </a:lnTo>
                <a:lnTo>
                  <a:pt x="14210" y="59162"/>
                </a:lnTo>
                <a:lnTo>
                  <a:pt x="20566" y="48707"/>
                </a:lnTo>
                <a:lnTo>
                  <a:pt x="25156" y="37489"/>
                </a:lnTo>
                <a:lnTo>
                  <a:pt x="26885" y="26504"/>
                </a:lnTo>
                <a:lnTo>
                  <a:pt x="38102" y="24486"/>
                </a:lnTo>
                <a:lnTo>
                  <a:pt x="48948" y="19820"/>
                </a:lnTo>
                <a:lnTo>
                  <a:pt x="59060" y="13453"/>
                </a:lnTo>
                <a:lnTo>
                  <a:pt x="66411" y="7645"/>
                </a:lnTo>
                <a:lnTo>
                  <a:pt x="50833" y="7645"/>
                </a:lnTo>
                <a:lnTo>
                  <a:pt x="33493" y="7452"/>
                </a:lnTo>
                <a:lnTo>
                  <a:pt x="16424" y="5115"/>
                </a:lnTo>
                <a:lnTo>
                  <a:pt x="0" y="0"/>
                </a:lnTo>
                <a:close/>
              </a:path>
              <a:path w="68579" h="67944">
                <a:moveTo>
                  <a:pt x="68074" y="6330"/>
                </a:moveTo>
                <a:lnTo>
                  <a:pt x="50833" y="7645"/>
                </a:lnTo>
                <a:lnTo>
                  <a:pt x="66411" y="7645"/>
                </a:lnTo>
                <a:lnTo>
                  <a:pt x="68074" y="6330"/>
                </a:lnTo>
                <a:close/>
              </a:path>
            </a:pathLst>
          </a:custGeom>
          <a:solidFill>
            <a:srgbClr val="F6E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49759" y="4744102"/>
            <a:ext cx="426720" cy="1803400"/>
          </a:xfrm>
          <a:custGeom>
            <a:avLst/>
            <a:gdLst/>
            <a:ahLst/>
            <a:cxnLst/>
            <a:rect l="l" t="t" r="r" b="b"/>
            <a:pathLst>
              <a:path w="426720" h="1803400">
                <a:moveTo>
                  <a:pt x="0" y="1802887"/>
                </a:moveTo>
                <a:lnTo>
                  <a:pt x="426382" y="0"/>
                </a:lnTo>
              </a:path>
            </a:pathLst>
          </a:custGeom>
          <a:ln w="31777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39625" y="4468463"/>
            <a:ext cx="227965" cy="401320"/>
          </a:xfrm>
          <a:custGeom>
            <a:avLst/>
            <a:gdLst/>
            <a:ahLst/>
            <a:cxnLst/>
            <a:rect l="l" t="t" r="r" b="b"/>
            <a:pathLst>
              <a:path w="227964" h="401320">
                <a:moveTo>
                  <a:pt x="214547" y="307131"/>
                </a:moveTo>
                <a:lnTo>
                  <a:pt x="129067" y="307131"/>
                </a:lnTo>
                <a:lnTo>
                  <a:pt x="225134" y="401165"/>
                </a:lnTo>
                <a:lnTo>
                  <a:pt x="227930" y="397814"/>
                </a:lnTo>
                <a:lnTo>
                  <a:pt x="214547" y="307131"/>
                </a:lnTo>
                <a:close/>
              </a:path>
              <a:path w="227964" h="401320">
                <a:moveTo>
                  <a:pt x="201705" y="0"/>
                </a:moveTo>
                <a:lnTo>
                  <a:pt x="115070" y="179741"/>
                </a:lnTo>
                <a:lnTo>
                  <a:pt x="0" y="344117"/>
                </a:lnTo>
                <a:lnTo>
                  <a:pt x="1626" y="348495"/>
                </a:lnTo>
                <a:lnTo>
                  <a:pt x="129067" y="307131"/>
                </a:lnTo>
                <a:lnTo>
                  <a:pt x="214547" y="307131"/>
                </a:lnTo>
                <a:lnTo>
                  <a:pt x="198654" y="199447"/>
                </a:lnTo>
                <a:lnTo>
                  <a:pt x="201705" y="0"/>
                </a:lnTo>
                <a:close/>
              </a:path>
            </a:pathLst>
          </a:custGeom>
          <a:solidFill>
            <a:srgbClr val="D9D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49759" y="3034130"/>
            <a:ext cx="664845" cy="3513454"/>
          </a:xfrm>
          <a:custGeom>
            <a:avLst/>
            <a:gdLst/>
            <a:ahLst/>
            <a:cxnLst/>
            <a:rect l="l" t="t" r="r" b="b"/>
            <a:pathLst>
              <a:path w="664845" h="3513454">
                <a:moveTo>
                  <a:pt x="0" y="3512858"/>
                </a:moveTo>
                <a:lnTo>
                  <a:pt x="664355" y="0"/>
                </a:lnTo>
              </a:path>
            </a:pathLst>
          </a:custGeom>
          <a:ln w="9533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49759" y="3335933"/>
            <a:ext cx="926465" cy="3211195"/>
          </a:xfrm>
          <a:custGeom>
            <a:avLst/>
            <a:gdLst/>
            <a:ahLst/>
            <a:cxnLst/>
            <a:rect l="l" t="t" r="r" b="b"/>
            <a:pathLst>
              <a:path w="926464" h="3211195">
                <a:moveTo>
                  <a:pt x="0" y="3211055"/>
                </a:moveTo>
                <a:lnTo>
                  <a:pt x="926457" y="0"/>
                </a:lnTo>
              </a:path>
            </a:pathLst>
          </a:custGeom>
          <a:ln w="9532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81299" y="4449312"/>
            <a:ext cx="127635" cy="30480"/>
          </a:xfrm>
          <a:custGeom>
            <a:avLst/>
            <a:gdLst/>
            <a:ahLst/>
            <a:cxnLst/>
            <a:rect l="l" t="t" r="r" b="b"/>
            <a:pathLst>
              <a:path w="127635" h="30479">
                <a:moveTo>
                  <a:pt x="0" y="0"/>
                </a:moveTo>
                <a:lnTo>
                  <a:pt x="32043" y="6791"/>
                </a:lnTo>
                <a:lnTo>
                  <a:pt x="63909" y="14066"/>
                </a:lnTo>
                <a:lnTo>
                  <a:pt x="95591" y="21820"/>
                </a:lnTo>
                <a:lnTo>
                  <a:pt x="127084" y="30045"/>
                </a:lnTo>
              </a:path>
            </a:pathLst>
          </a:custGeom>
          <a:ln w="19034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78811" y="4432684"/>
            <a:ext cx="62865" cy="83820"/>
          </a:xfrm>
          <a:custGeom>
            <a:avLst/>
            <a:gdLst/>
            <a:ahLst/>
            <a:cxnLst/>
            <a:rect l="l" t="t" r="r" b="b"/>
            <a:pathLst>
              <a:path w="62864" h="83820">
                <a:moveTo>
                  <a:pt x="22576" y="0"/>
                </a:moveTo>
                <a:lnTo>
                  <a:pt x="20763" y="11017"/>
                </a:lnTo>
                <a:lnTo>
                  <a:pt x="20399" y="23243"/>
                </a:lnTo>
                <a:lnTo>
                  <a:pt x="21947" y="35266"/>
                </a:lnTo>
                <a:lnTo>
                  <a:pt x="25868" y="45678"/>
                </a:lnTo>
                <a:lnTo>
                  <a:pt x="17105" y="52954"/>
                </a:lnTo>
                <a:lnTo>
                  <a:pt x="9973" y="62353"/>
                </a:lnTo>
                <a:lnTo>
                  <a:pt x="4322" y="72870"/>
                </a:lnTo>
                <a:lnTo>
                  <a:pt x="0" y="83502"/>
                </a:lnTo>
                <a:lnTo>
                  <a:pt x="14347" y="73868"/>
                </a:lnTo>
                <a:lnTo>
                  <a:pt x="29526" y="65498"/>
                </a:lnTo>
                <a:lnTo>
                  <a:pt x="45531" y="59130"/>
                </a:lnTo>
                <a:lnTo>
                  <a:pt x="62353" y="55499"/>
                </a:lnTo>
                <a:lnTo>
                  <a:pt x="49561" y="43806"/>
                </a:lnTo>
                <a:lnTo>
                  <a:pt x="38722" y="30371"/>
                </a:lnTo>
                <a:lnTo>
                  <a:pt x="29755" y="15625"/>
                </a:lnTo>
                <a:lnTo>
                  <a:pt x="22576" y="0"/>
                </a:lnTo>
                <a:close/>
              </a:path>
            </a:pathLst>
          </a:custGeom>
          <a:solidFill>
            <a:srgbClr val="F6E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48043" y="4410721"/>
            <a:ext cx="60960" cy="85090"/>
          </a:xfrm>
          <a:custGeom>
            <a:avLst/>
            <a:gdLst/>
            <a:ahLst/>
            <a:cxnLst/>
            <a:rect l="l" t="t" r="r" b="b"/>
            <a:pathLst>
              <a:path w="60960" h="85089">
                <a:moveTo>
                  <a:pt x="60485" y="0"/>
                </a:moveTo>
                <a:lnTo>
                  <a:pt x="46762" y="10505"/>
                </a:lnTo>
                <a:lnTo>
                  <a:pt x="32130" y="19797"/>
                </a:lnTo>
                <a:lnTo>
                  <a:pt x="16555" y="27142"/>
                </a:lnTo>
                <a:lnTo>
                  <a:pt x="0" y="31809"/>
                </a:lnTo>
                <a:lnTo>
                  <a:pt x="13490" y="42688"/>
                </a:lnTo>
                <a:lnTo>
                  <a:pt x="25142" y="55427"/>
                </a:lnTo>
                <a:lnTo>
                  <a:pt x="35006" y="69592"/>
                </a:lnTo>
                <a:lnTo>
                  <a:pt x="43133" y="84745"/>
                </a:lnTo>
                <a:lnTo>
                  <a:pt x="44265" y="73633"/>
                </a:lnTo>
                <a:lnTo>
                  <a:pt x="43870" y="61409"/>
                </a:lnTo>
                <a:lnTo>
                  <a:pt x="41577" y="49507"/>
                </a:lnTo>
                <a:lnTo>
                  <a:pt x="37019" y="39359"/>
                </a:lnTo>
                <a:lnTo>
                  <a:pt x="45313" y="31550"/>
                </a:lnTo>
                <a:lnTo>
                  <a:pt x="51845" y="21725"/>
                </a:lnTo>
                <a:lnTo>
                  <a:pt x="56830" y="10878"/>
                </a:lnTo>
                <a:lnTo>
                  <a:pt x="60485" y="0"/>
                </a:lnTo>
                <a:close/>
              </a:path>
            </a:pathLst>
          </a:custGeom>
          <a:solidFill>
            <a:srgbClr val="F6E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045981" y="4012936"/>
            <a:ext cx="871855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i="1" spc="10" dirty="0">
                <a:solidFill>
                  <a:srgbClr val="E0E0E0"/>
                </a:solidFill>
                <a:latin typeface="Calibri"/>
                <a:cs typeface="Calibri"/>
              </a:rPr>
              <a:t>d</a:t>
            </a:r>
            <a:r>
              <a:rPr sz="3600" i="1" spc="-570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spc="165" baseline="-12222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endParaRPr sz="3750" baseline="-12222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71675" y="1125623"/>
            <a:ext cx="4371340" cy="215201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235"/>
              </a:spcBef>
            </a:pPr>
            <a:r>
              <a:rPr sz="3200" b="1" spc="50" dirty="0">
                <a:solidFill>
                  <a:srgbClr val="E0E0E0"/>
                </a:solidFill>
                <a:latin typeface="Calibri"/>
                <a:cs typeface="Calibri"/>
              </a:rPr>
              <a:t>reﬂection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75"/>
              </a:spcBef>
            </a:pPr>
            <a:r>
              <a:rPr sz="3550" b="0" spc="35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750" i="1" spc="52" baseline="-12222" dirty="0">
                <a:solidFill>
                  <a:srgbClr val="E0E0E0"/>
                </a:solidFill>
                <a:latin typeface="Lucida Sans"/>
                <a:cs typeface="Lucida Sans"/>
              </a:rPr>
              <a:t>r</a:t>
            </a:r>
            <a:r>
              <a:rPr sz="3750" i="1" spc="89" baseline="-12222" dirty="0">
                <a:solidFill>
                  <a:srgbClr val="E0E0E0"/>
                </a:solidFill>
                <a:latin typeface="Lucida Sans"/>
                <a:cs typeface="Lucida Sans"/>
              </a:rPr>
              <a:t> </a:t>
            </a: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=</a:t>
            </a:r>
            <a:r>
              <a:rPr sz="3550" spc="-13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spc="10" dirty="0">
                <a:solidFill>
                  <a:srgbClr val="E0E0E0"/>
                </a:solidFill>
                <a:latin typeface="Tahoma"/>
                <a:cs typeface="Tahoma"/>
              </a:rPr>
              <a:t>normalize(</a:t>
            </a:r>
            <a:r>
              <a:rPr sz="3550" b="0" spc="10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b="0" spc="-360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+</a:t>
            </a:r>
            <a:r>
              <a:rPr sz="3550" spc="-33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b="0" spc="50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spc="50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endParaRPr sz="3550">
              <a:latin typeface="Tahoma"/>
              <a:cs typeface="Tahoma"/>
            </a:endParaRPr>
          </a:p>
          <a:p>
            <a:pPr marR="560070" algn="r">
              <a:lnSpc>
                <a:spcPct val="100000"/>
              </a:lnSpc>
              <a:spcBef>
                <a:spcPts val="1910"/>
              </a:spcBef>
            </a:pPr>
            <a:r>
              <a:rPr sz="3600" i="1" spc="10" dirty="0">
                <a:solidFill>
                  <a:srgbClr val="E0E0E0"/>
                </a:solidFill>
                <a:latin typeface="Calibri"/>
                <a:cs typeface="Calibri"/>
              </a:rPr>
              <a:t>d</a:t>
            </a:r>
            <a:r>
              <a:rPr sz="3600" i="1" spc="-570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baseline="-12222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endParaRPr sz="3750" baseline="-12222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66244" y="3939411"/>
            <a:ext cx="176530" cy="565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0" spc="60" dirty="0">
                <a:solidFill>
                  <a:srgbClr val="E0E0E0"/>
                </a:solidFill>
                <a:latin typeface="Modern No. 20"/>
                <a:cs typeface="Modern No. 20"/>
              </a:rPr>
              <a:t>i</a:t>
            </a:r>
            <a:endParaRPr sz="3500">
              <a:latin typeface="Modern No. 20"/>
              <a:cs typeface="Modern No. 2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39722" y="4038336"/>
            <a:ext cx="456565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spc="-10" dirty="0">
                <a:solidFill>
                  <a:srgbClr val="E0E0E0"/>
                </a:solidFill>
                <a:latin typeface="Sitka Small"/>
                <a:cs typeface="Sitka Small"/>
              </a:rPr>
              <a:t>h</a:t>
            </a:r>
            <a:r>
              <a:rPr sz="3750" i="1" spc="44" baseline="-12222" dirty="0">
                <a:solidFill>
                  <a:srgbClr val="E0E0E0"/>
                </a:solidFill>
                <a:latin typeface="Trebuchet MS"/>
                <a:cs typeface="Trebuchet MS"/>
              </a:rPr>
              <a:t>t</a:t>
            </a:r>
            <a:endParaRPr sz="3750" baseline="-12222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05639" y="1308100"/>
            <a:ext cx="0" cy="8140700"/>
          </a:xfrm>
          <a:custGeom>
            <a:avLst/>
            <a:gdLst/>
            <a:ahLst/>
            <a:cxnLst/>
            <a:rect l="l" t="t" r="r" b="b"/>
            <a:pathLst>
              <a:path h="8140700">
                <a:moveTo>
                  <a:pt x="0" y="0"/>
                </a:moveTo>
                <a:lnTo>
                  <a:pt x="0" y="8140700"/>
                </a:lnTo>
              </a:path>
            </a:pathLst>
          </a:custGeom>
          <a:ln w="6478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1134364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75" dirty="0"/>
              <a:t>Construction </a:t>
            </a:r>
            <a:r>
              <a:rPr sz="5600" spc="15" dirty="0"/>
              <a:t>of </a:t>
            </a:r>
            <a:r>
              <a:rPr sz="5600" spc="30" dirty="0"/>
              <a:t>half-vector </a:t>
            </a:r>
            <a:r>
              <a:rPr sz="5600" spc="80" dirty="0"/>
              <a:t>solid</a:t>
            </a:r>
            <a:r>
              <a:rPr sz="5600" spc="-455" dirty="0"/>
              <a:t> </a:t>
            </a:r>
            <a:r>
              <a:rPr sz="5600" spc="140" dirty="0"/>
              <a:t>angle</a:t>
            </a:r>
            <a:endParaRPr sz="5600"/>
          </a:p>
        </p:txBody>
      </p:sp>
      <p:sp>
        <p:nvSpPr>
          <p:cNvPr id="6" name="object 6"/>
          <p:cNvSpPr/>
          <p:nvPr/>
        </p:nvSpPr>
        <p:spPr>
          <a:xfrm>
            <a:off x="1114780" y="4406828"/>
            <a:ext cx="4270375" cy="2131060"/>
          </a:xfrm>
          <a:custGeom>
            <a:avLst/>
            <a:gdLst/>
            <a:ahLst/>
            <a:cxnLst/>
            <a:rect l="l" t="t" r="r" b="b"/>
            <a:pathLst>
              <a:path w="4270375" h="2131059">
                <a:moveTo>
                  <a:pt x="0" y="2130942"/>
                </a:moveTo>
                <a:lnTo>
                  <a:pt x="536" y="2082703"/>
                </a:lnTo>
                <a:lnTo>
                  <a:pt x="2137" y="2034727"/>
                </a:lnTo>
                <a:lnTo>
                  <a:pt x="4792" y="1987024"/>
                </a:lnTo>
                <a:lnTo>
                  <a:pt x="8489" y="1939606"/>
                </a:lnTo>
                <a:lnTo>
                  <a:pt x="13217" y="1892485"/>
                </a:lnTo>
                <a:lnTo>
                  <a:pt x="18964" y="1845670"/>
                </a:lnTo>
                <a:lnTo>
                  <a:pt x="25721" y="1799174"/>
                </a:lnTo>
                <a:lnTo>
                  <a:pt x="33474" y="1753008"/>
                </a:lnTo>
                <a:lnTo>
                  <a:pt x="42213" y="1707183"/>
                </a:lnTo>
                <a:lnTo>
                  <a:pt x="51926" y="1661710"/>
                </a:lnTo>
                <a:lnTo>
                  <a:pt x="62603" y="1616601"/>
                </a:lnTo>
                <a:lnTo>
                  <a:pt x="74232" y="1571867"/>
                </a:lnTo>
                <a:lnTo>
                  <a:pt x="86801" y="1527519"/>
                </a:lnTo>
                <a:lnTo>
                  <a:pt x="100300" y="1483569"/>
                </a:lnTo>
                <a:lnTo>
                  <a:pt x="114717" y="1440028"/>
                </a:lnTo>
                <a:lnTo>
                  <a:pt x="130040" y="1396906"/>
                </a:lnTo>
                <a:lnTo>
                  <a:pt x="146259" y="1354216"/>
                </a:lnTo>
                <a:lnTo>
                  <a:pt x="163362" y="1311969"/>
                </a:lnTo>
                <a:lnTo>
                  <a:pt x="181337" y="1270175"/>
                </a:lnTo>
                <a:lnTo>
                  <a:pt x="200175" y="1228847"/>
                </a:lnTo>
                <a:lnTo>
                  <a:pt x="219862" y="1187995"/>
                </a:lnTo>
                <a:lnTo>
                  <a:pt x="240388" y="1147631"/>
                </a:lnTo>
                <a:lnTo>
                  <a:pt x="261742" y="1107766"/>
                </a:lnTo>
                <a:lnTo>
                  <a:pt x="283913" y="1068412"/>
                </a:lnTo>
                <a:lnTo>
                  <a:pt x="306888" y="1029578"/>
                </a:lnTo>
                <a:lnTo>
                  <a:pt x="330657" y="991278"/>
                </a:lnTo>
                <a:lnTo>
                  <a:pt x="355209" y="953522"/>
                </a:lnTo>
                <a:lnTo>
                  <a:pt x="380531" y="916321"/>
                </a:lnTo>
                <a:lnTo>
                  <a:pt x="406614" y="879687"/>
                </a:lnTo>
                <a:lnTo>
                  <a:pt x="433445" y="843631"/>
                </a:lnTo>
                <a:lnTo>
                  <a:pt x="461013" y="808164"/>
                </a:lnTo>
                <a:lnTo>
                  <a:pt x="489307" y="773298"/>
                </a:lnTo>
                <a:lnTo>
                  <a:pt x="518316" y="739043"/>
                </a:lnTo>
                <a:lnTo>
                  <a:pt x="548028" y="705412"/>
                </a:lnTo>
                <a:lnTo>
                  <a:pt x="578432" y="672415"/>
                </a:lnTo>
                <a:lnTo>
                  <a:pt x="609517" y="640063"/>
                </a:lnTo>
                <a:lnTo>
                  <a:pt x="641271" y="608369"/>
                </a:lnTo>
                <a:lnTo>
                  <a:pt x="673684" y="577342"/>
                </a:lnTo>
                <a:lnTo>
                  <a:pt x="706743" y="546995"/>
                </a:lnTo>
                <a:lnTo>
                  <a:pt x="740438" y="517339"/>
                </a:lnTo>
                <a:lnTo>
                  <a:pt x="774757" y="488385"/>
                </a:lnTo>
                <a:lnTo>
                  <a:pt x="809689" y="460144"/>
                </a:lnTo>
                <a:lnTo>
                  <a:pt x="845222" y="432628"/>
                </a:lnTo>
                <a:lnTo>
                  <a:pt x="881346" y="405847"/>
                </a:lnTo>
                <a:lnTo>
                  <a:pt x="918049" y="379814"/>
                </a:lnTo>
                <a:lnTo>
                  <a:pt x="955320" y="354539"/>
                </a:lnTo>
                <a:lnTo>
                  <a:pt x="993147" y="330034"/>
                </a:lnTo>
                <a:lnTo>
                  <a:pt x="1031520" y="306310"/>
                </a:lnTo>
                <a:lnTo>
                  <a:pt x="1070426" y="283377"/>
                </a:lnTo>
                <a:lnTo>
                  <a:pt x="1109854" y="261249"/>
                </a:lnTo>
                <a:lnTo>
                  <a:pt x="1149794" y="239935"/>
                </a:lnTo>
                <a:lnTo>
                  <a:pt x="1190234" y="219447"/>
                </a:lnTo>
                <a:lnTo>
                  <a:pt x="1231163" y="199797"/>
                </a:lnTo>
                <a:lnTo>
                  <a:pt x="1272569" y="180995"/>
                </a:lnTo>
                <a:lnTo>
                  <a:pt x="1314441" y="163053"/>
                </a:lnTo>
                <a:lnTo>
                  <a:pt x="1356767" y="145983"/>
                </a:lnTo>
                <a:lnTo>
                  <a:pt x="1399537" y="129795"/>
                </a:lnTo>
                <a:lnTo>
                  <a:pt x="1442740" y="114500"/>
                </a:lnTo>
                <a:lnTo>
                  <a:pt x="1486363" y="100111"/>
                </a:lnTo>
                <a:lnTo>
                  <a:pt x="1530396" y="86638"/>
                </a:lnTo>
                <a:lnTo>
                  <a:pt x="1574826" y="74092"/>
                </a:lnTo>
                <a:lnTo>
                  <a:pt x="1619644" y="62485"/>
                </a:lnTo>
                <a:lnTo>
                  <a:pt x="1664838" y="51828"/>
                </a:lnTo>
                <a:lnTo>
                  <a:pt x="1710396" y="42133"/>
                </a:lnTo>
                <a:lnTo>
                  <a:pt x="1756307" y="33411"/>
                </a:lnTo>
                <a:lnTo>
                  <a:pt x="1802559" y="25672"/>
                </a:lnTo>
                <a:lnTo>
                  <a:pt x="1849143" y="18929"/>
                </a:lnTo>
                <a:lnTo>
                  <a:pt x="1896045" y="13192"/>
                </a:lnTo>
                <a:lnTo>
                  <a:pt x="1943255" y="8473"/>
                </a:lnTo>
                <a:lnTo>
                  <a:pt x="1990762" y="4783"/>
                </a:lnTo>
                <a:lnTo>
                  <a:pt x="2038554" y="2133"/>
                </a:lnTo>
                <a:lnTo>
                  <a:pt x="2086620" y="535"/>
                </a:lnTo>
                <a:lnTo>
                  <a:pt x="2134949" y="0"/>
                </a:lnTo>
                <a:lnTo>
                  <a:pt x="2183278" y="535"/>
                </a:lnTo>
                <a:lnTo>
                  <a:pt x="2231344" y="2133"/>
                </a:lnTo>
                <a:lnTo>
                  <a:pt x="2279137" y="4783"/>
                </a:lnTo>
                <a:lnTo>
                  <a:pt x="2326644" y="8473"/>
                </a:lnTo>
                <a:lnTo>
                  <a:pt x="2373855" y="13192"/>
                </a:lnTo>
                <a:lnTo>
                  <a:pt x="2420757" y="18929"/>
                </a:lnTo>
                <a:lnTo>
                  <a:pt x="2467341" y="25672"/>
                </a:lnTo>
                <a:lnTo>
                  <a:pt x="2513594" y="33411"/>
                </a:lnTo>
                <a:lnTo>
                  <a:pt x="2559505" y="42133"/>
                </a:lnTo>
                <a:lnTo>
                  <a:pt x="2605064" y="51828"/>
                </a:lnTo>
                <a:lnTo>
                  <a:pt x="2650258" y="62485"/>
                </a:lnTo>
                <a:lnTo>
                  <a:pt x="2695076" y="74092"/>
                </a:lnTo>
                <a:lnTo>
                  <a:pt x="2739507" y="86638"/>
                </a:lnTo>
                <a:lnTo>
                  <a:pt x="2783540" y="100111"/>
                </a:lnTo>
                <a:lnTo>
                  <a:pt x="2827164" y="114500"/>
                </a:lnTo>
                <a:lnTo>
                  <a:pt x="2870366" y="129795"/>
                </a:lnTo>
                <a:lnTo>
                  <a:pt x="2913137" y="145983"/>
                </a:lnTo>
                <a:lnTo>
                  <a:pt x="2955464" y="163053"/>
                </a:lnTo>
                <a:lnTo>
                  <a:pt x="2997336" y="180995"/>
                </a:lnTo>
                <a:lnTo>
                  <a:pt x="3038742" y="199797"/>
                </a:lnTo>
                <a:lnTo>
                  <a:pt x="3079671" y="219447"/>
                </a:lnTo>
                <a:lnTo>
                  <a:pt x="3120111" y="239935"/>
                </a:lnTo>
                <a:lnTo>
                  <a:pt x="3160051" y="261249"/>
                </a:lnTo>
                <a:lnTo>
                  <a:pt x="3199480" y="283377"/>
                </a:lnTo>
                <a:lnTo>
                  <a:pt x="3238387" y="306310"/>
                </a:lnTo>
                <a:lnTo>
                  <a:pt x="3276759" y="330034"/>
                </a:lnTo>
                <a:lnTo>
                  <a:pt x="3314587" y="354539"/>
                </a:lnTo>
                <a:lnTo>
                  <a:pt x="3351858" y="379814"/>
                </a:lnTo>
                <a:lnTo>
                  <a:pt x="3388561" y="405847"/>
                </a:lnTo>
                <a:lnTo>
                  <a:pt x="3424685" y="432628"/>
                </a:lnTo>
                <a:lnTo>
                  <a:pt x="3460219" y="460144"/>
                </a:lnTo>
                <a:lnTo>
                  <a:pt x="3495151" y="488385"/>
                </a:lnTo>
                <a:lnTo>
                  <a:pt x="3529470" y="517339"/>
                </a:lnTo>
                <a:lnTo>
                  <a:pt x="3563165" y="546995"/>
                </a:lnTo>
                <a:lnTo>
                  <a:pt x="3596224" y="577342"/>
                </a:lnTo>
                <a:lnTo>
                  <a:pt x="3628637" y="608369"/>
                </a:lnTo>
                <a:lnTo>
                  <a:pt x="3660391" y="640063"/>
                </a:lnTo>
                <a:lnTo>
                  <a:pt x="3691476" y="672415"/>
                </a:lnTo>
                <a:lnTo>
                  <a:pt x="3721881" y="705412"/>
                </a:lnTo>
                <a:lnTo>
                  <a:pt x="3751593" y="739043"/>
                </a:lnTo>
                <a:lnTo>
                  <a:pt x="3780602" y="773298"/>
                </a:lnTo>
                <a:lnTo>
                  <a:pt x="3808896" y="808164"/>
                </a:lnTo>
                <a:lnTo>
                  <a:pt x="3836464" y="843631"/>
                </a:lnTo>
                <a:lnTo>
                  <a:pt x="3863295" y="879687"/>
                </a:lnTo>
                <a:lnTo>
                  <a:pt x="3889378" y="916321"/>
                </a:lnTo>
                <a:lnTo>
                  <a:pt x="3914700" y="953522"/>
                </a:lnTo>
                <a:lnTo>
                  <a:pt x="3939252" y="991278"/>
                </a:lnTo>
                <a:lnTo>
                  <a:pt x="3963021" y="1029578"/>
                </a:lnTo>
                <a:lnTo>
                  <a:pt x="3985997" y="1068412"/>
                </a:lnTo>
                <a:lnTo>
                  <a:pt x="4008167" y="1107766"/>
                </a:lnTo>
                <a:lnTo>
                  <a:pt x="4029521" y="1147631"/>
                </a:lnTo>
                <a:lnTo>
                  <a:pt x="4050047" y="1187995"/>
                </a:lnTo>
                <a:lnTo>
                  <a:pt x="4069735" y="1228847"/>
                </a:lnTo>
                <a:lnTo>
                  <a:pt x="4088572" y="1270175"/>
                </a:lnTo>
                <a:lnTo>
                  <a:pt x="4106548" y="1311969"/>
                </a:lnTo>
                <a:lnTo>
                  <a:pt x="4123651" y="1354216"/>
                </a:lnTo>
                <a:lnTo>
                  <a:pt x="4139870" y="1396906"/>
                </a:lnTo>
                <a:lnTo>
                  <a:pt x="4155193" y="1440028"/>
                </a:lnTo>
                <a:lnTo>
                  <a:pt x="4169610" y="1483569"/>
                </a:lnTo>
                <a:lnTo>
                  <a:pt x="4183108" y="1527519"/>
                </a:lnTo>
                <a:lnTo>
                  <a:pt x="4195678" y="1571867"/>
                </a:lnTo>
                <a:lnTo>
                  <a:pt x="4207307" y="1616601"/>
                </a:lnTo>
                <a:lnTo>
                  <a:pt x="4217983" y="1661710"/>
                </a:lnTo>
                <a:lnTo>
                  <a:pt x="4227697" y="1707183"/>
                </a:lnTo>
                <a:lnTo>
                  <a:pt x="4236436" y="1753008"/>
                </a:lnTo>
                <a:lnTo>
                  <a:pt x="4244189" y="1799174"/>
                </a:lnTo>
                <a:lnTo>
                  <a:pt x="4250945" y="1845670"/>
                </a:lnTo>
                <a:lnTo>
                  <a:pt x="4256693" y="1892485"/>
                </a:lnTo>
                <a:lnTo>
                  <a:pt x="4261421" y="1939606"/>
                </a:lnTo>
                <a:lnTo>
                  <a:pt x="4265118" y="1987024"/>
                </a:lnTo>
                <a:lnTo>
                  <a:pt x="4267773" y="2034727"/>
                </a:lnTo>
                <a:lnTo>
                  <a:pt x="4269374" y="2082703"/>
                </a:lnTo>
                <a:lnTo>
                  <a:pt x="4269910" y="2130942"/>
                </a:lnTo>
              </a:path>
            </a:pathLst>
          </a:custGeom>
          <a:ln w="12693">
            <a:solidFill>
              <a:srgbClr val="808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5220" y="4833694"/>
            <a:ext cx="704850" cy="1713864"/>
          </a:xfrm>
          <a:custGeom>
            <a:avLst/>
            <a:gdLst/>
            <a:ahLst/>
            <a:cxnLst/>
            <a:rect l="l" t="t" r="r" b="b"/>
            <a:pathLst>
              <a:path w="704850" h="1713865">
                <a:moveTo>
                  <a:pt x="704552" y="1713295"/>
                </a:moveTo>
                <a:lnTo>
                  <a:pt x="0" y="0"/>
                </a:lnTo>
              </a:path>
            </a:pathLst>
          </a:custGeom>
          <a:ln w="31771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7488" y="4571688"/>
            <a:ext cx="253365" cy="400050"/>
          </a:xfrm>
          <a:custGeom>
            <a:avLst/>
            <a:gdLst/>
            <a:ahLst/>
            <a:cxnLst/>
            <a:rect l="l" t="t" r="r" b="b"/>
            <a:pathLst>
              <a:path w="253364" h="400050">
                <a:moveTo>
                  <a:pt x="0" y="0"/>
                </a:moveTo>
                <a:lnTo>
                  <a:pt x="34373" y="196490"/>
                </a:lnTo>
                <a:lnTo>
                  <a:pt x="36662" y="396990"/>
                </a:lnTo>
                <a:lnTo>
                  <a:pt x="40552" y="399604"/>
                </a:lnTo>
                <a:lnTo>
                  <a:pt x="120042" y="291931"/>
                </a:lnTo>
                <a:lnTo>
                  <a:pt x="237567" y="291931"/>
                </a:lnTo>
                <a:lnTo>
                  <a:pt x="113826" y="163945"/>
                </a:lnTo>
                <a:lnTo>
                  <a:pt x="0" y="0"/>
                </a:lnTo>
                <a:close/>
              </a:path>
              <a:path w="253364" h="400050">
                <a:moveTo>
                  <a:pt x="237567" y="291931"/>
                </a:moveTo>
                <a:lnTo>
                  <a:pt x="120042" y="291931"/>
                </a:lnTo>
                <a:lnTo>
                  <a:pt x="252986" y="312574"/>
                </a:lnTo>
                <a:lnTo>
                  <a:pt x="253330" y="308235"/>
                </a:lnTo>
                <a:lnTo>
                  <a:pt x="237567" y="291931"/>
                </a:lnTo>
                <a:close/>
              </a:path>
            </a:pathLst>
          </a:custGeom>
          <a:solidFill>
            <a:srgbClr val="D9D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49759" y="5328954"/>
            <a:ext cx="1398270" cy="1218565"/>
          </a:xfrm>
          <a:custGeom>
            <a:avLst/>
            <a:gdLst/>
            <a:ahLst/>
            <a:cxnLst/>
            <a:rect l="l" t="t" r="r" b="b"/>
            <a:pathLst>
              <a:path w="1398270" h="1218565">
                <a:moveTo>
                  <a:pt x="0" y="1218034"/>
                </a:moveTo>
                <a:lnTo>
                  <a:pt x="1397815" y="0"/>
                </a:lnTo>
              </a:path>
            </a:pathLst>
          </a:custGeom>
          <a:ln w="31746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95410" y="5142700"/>
            <a:ext cx="366395" cy="340360"/>
          </a:xfrm>
          <a:custGeom>
            <a:avLst/>
            <a:gdLst/>
            <a:ahLst/>
            <a:cxnLst/>
            <a:rect l="l" t="t" r="r" b="b"/>
            <a:pathLst>
              <a:path w="366395" h="340360">
                <a:moveTo>
                  <a:pt x="365909" y="0"/>
                </a:moveTo>
                <a:lnTo>
                  <a:pt x="190646" y="95821"/>
                </a:lnTo>
                <a:lnTo>
                  <a:pt x="1233" y="162626"/>
                </a:lnTo>
                <a:lnTo>
                  <a:pt x="0" y="167129"/>
                </a:lnTo>
                <a:lnTo>
                  <a:pt x="127745" y="207529"/>
                </a:lnTo>
                <a:lnTo>
                  <a:pt x="151034" y="339803"/>
                </a:lnTo>
                <a:lnTo>
                  <a:pt x="155254" y="338712"/>
                </a:lnTo>
                <a:lnTo>
                  <a:pt x="247139" y="160392"/>
                </a:lnTo>
                <a:lnTo>
                  <a:pt x="365909" y="0"/>
                </a:lnTo>
                <a:close/>
              </a:path>
            </a:pathLst>
          </a:custGeom>
          <a:solidFill>
            <a:srgbClr val="D9D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49893" y="5030717"/>
            <a:ext cx="217170" cy="250190"/>
          </a:xfrm>
          <a:custGeom>
            <a:avLst/>
            <a:gdLst/>
            <a:ahLst/>
            <a:cxnLst/>
            <a:rect l="l" t="t" r="r" b="b"/>
            <a:pathLst>
              <a:path w="217170" h="250189">
                <a:moveTo>
                  <a:pt x="0" y="0"/>
                </a:moveTo>
                <a:lnTo>
                  <a:pt x="33295" y="33554"/>
                </a:lnTo>
                <a:lnTo>
                  <a:pt x="65846" y="67835"/>
                </a:lnTo>
                <a:lnTo>
                  <a:pt x="97638" y="102830"/>
                </a:lnTo>
                <a:lnTo>
                  <a:pt x="128658" y="138524"/>
                </a:lnTo>
                <a:lnTo>
                  <a:pt x="158891" y="174906"/>
                </a:lnTo>
                <a:lnTo>
                  <a:pt x="188326" y="211962"/>
                </a:lnTo>
                <a:lnTo>
                  <a:pt x="216947" y="249679"/>
                </a:lnTo>
              </a:path>
            </a:pathLst>
          </a:custGeom>
          <a:ln w="19052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20757" y="5239477"/>
            <a:ext cx="69850" cy="68580"/>
          </a:xfrm>
          <a:custGeom>
            <a:avLst/>
            <a:gdLst/>
            <a:ahLst/>
            <a:cxnLst/>
            <a:rect l="l" t="t" r="r" b="b"/>
            <a:pathLst>
              <a:path w="69850" h="68579">
                <a:moveTo>
                  <a:pt x="69649" y="0"/>
                </a:moveTo>
                <a:lnTo>
                  <a:pt x="61370" y="7507"/>
                </a:lnTo>
                <a:lnTo>
                  <a:pt x="53476" y="16863"/>
                </a:lnTo>
                <a:lnTo>
                  <a:pt x="47207" y="27246"/>
                </a:lnTo>
                <a:lnTo>
                  <a:pt x="43806" y="37837"/>
                </a:lnTo>
                <a:lnTo>
                  <a:pt x="32406" y="38108"/>
                </a:lnTo>
                <a:lnTo>
                  <a:pt x="20968" y="41056"/>
                </a:lnTo>
                <a:lnTo>
                  <a:pt x="9997" y="45798"/>
                </a:lnTo>
                <a:lnTo>
                  <a:pt x="0" y="51451"/>
                </a:lnTo>
                <a:lnTo>
                  <a:pt x="17238" y="52795"/>
                </a:lnTo>
                <a:lnTo>
                  <a:pt x="34343" y="55646"/>
                </a:lnTo>
                <a:lnTo>
                  <a:pt x="50849" y="60574"/>
                </a:lnTo>
                <a:lnTo>
                  <a:pt x="66293" y="68149"/>
                </a:lnTo>
                <a:lnTo>
                  <a:pt x="63606" y="51451"/>
                </a:lnTo>
                <a:lnTo>
                  <a:pt x="63500" y="45798"/>
                </a:lnTo>
                <a:lnTo>
                  <a:pt x="63404" y="33808"/>
                </a:lnTo>
                <a:lnTo>
                  <a:pt x="65550" y="16693"/>
                </a:lnTo>
                <a:lnTo>
                  <a:pt x="69649" y="0"/>
                </a:lnTo>
                <a:close/>
              </a:path>
            </a:pathLst>
          </a:custGeom>
          <a:solidFill>
            <a:srgbClr val="F6E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25738" y="5006907"/>
            <a:ext cx="68580" cy="67945"/>
          </a:xfrm>
          <a:custGeom>
            <a:avLst/>
            <a:gdLst/>
            <a:ahLst/>
            <a:cxnLst/>
            <a:rect l="l" t="t" r="r" b="b"/>
            <a:pathLst>
              <a:path w="68579" h="67945">
                <a:moveTo>
                  <a:pt x="0" y="0"/>
                </a:moveTo>
                <a:lnTo>
                  <a:pt x="5348" y="16465"/>
                </a:lnTo>
                <a:lnTo>
                  <a:pt x="8139" y="33489"/>
                </a:lnTo>
                <a:lnTo>
                  <a:pt x="8656" y="50733"/>
                </a:lnTo>
                <a:lnTo>
                  <a:pt x="7183" y="67856"/>
                </a:lnTo>
                <a:lnTo>
                  <a:pt x="14210" y="59163"/>
                </a:lnTo>
                <a:lnTo>
                  <a:pt x="20567" y="48708"/>
                </a:lnTo>
                <a:lnTo>
                  <a:pt x="25158" y="37489"/>
                </a:lnTo>
                <a:lnTo>
                  <a:pt x="26887" y="26504"/>
                </a:lnTo>
                <a:lnTo>
                  <a:pt x="38108" y="24486"/>
                </a:lnTo>
                <a:lnTo>
                  <a:pt x="48953" y="19820"/>
                </a:lnTo>
                <a:lnTo>
                  <a:pt x="59063" y="13453"/>
                </a:lnTo>
                <a:lnTo>
                  <a:pt x="66411" y="7645"/>
                </a:lnTo>
                <a:lnTo>
                  <a:pt x="50836" y="7645"/>
                </a:lnTo>
                <a:lnTo>
                  <a:pt x="33498" y="7452"/>
                </a:lnTo>
                <a:lnTo>
                  <a:pt x="16430" y="5115"/>
                </a:lnTo>
                <a:lnTo>
                  <a:pt x="0" y="0"/>
                </a:lnTo>
                <a:close/>
              </a:path>
              <a:path w="68579" h="67945">
                <a:moveTo>
                  <a:pt x="68074" y="6330"/>
                </a:moveTo>
                <a:lnTo>
                  <a:pt x="50836" y="7645"/>
                </a:lnTo>
                <a:lnTo>
                  <a:pt x="66411" y="7645"/>
                </a:lnTo>
                <a:lnTo>
                  <a:pt x="68074" y="6330"/>
                </a:lnTo>
                <a:close/>
              </a:path>
            </a:pathLst>
          </a:custGeom>
          <a:solidFill>
            <a:srgbClr val="F6E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49759" y="3326837"/>
            <a:ext cx="762000" cy="3220720"/>
          </a:xfrm>
          <a:custGeom>
            <a:avLst/>
            <a:gdLst/>
            <a:ahLst/>
            <a:cxnLst/>
            <a:rect l="l" t="t" r="r" b="b"/>
            <a:pathLst>
              <a:path w="762000" h="3220720">
                <a:moveTo>
                  <a:pt x="0" y="3220089"/>
                </a:moveTo>
                <a:lnTo>
                  <a:pt x="761541" y="0"/>
                </a:lnTo>
              </a:path>
            </a:pathLst>
          </a:custGeom>
          <a:ln w="1906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29391" y="3161459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732" y="184271"/>
                </a:moveTo>
                <a:lnTo>
                  <a:pt x="77443" y="184271"/>
                </a:lnTo>
                <a:lnTo>
                  <a:pt x="135081" y="240684"/>
                </a:lnTo>
                <a:lnTo>
                  <a:pt x="136771" y="238692"/>
                </a:lnTo>
                <a:lnTo>
                  <a:pt x="128732" y="184271"/>
                </a:lnTo>
                <a:close/>
              </a:path>
              <a:path w="137160" h="241300">
                <a:moveTo>
                  <a:pt x="121033" y="0"/>
                </a:moveTo>
                <a:lnTo>
                  <a:pt x="69053" y="107850"/>
                </a:lnTo>
                <a:lnTo>
                  <a:pt x="0" y="206463"/>
                </a:lnTo>
                <a:lnTo>
                  <a:pt x="979" y="209090"/>
                </a:lnTo>
                <a:lnTo>
                  <a:pt x="77443" y="184271"/>
                </a:lnTo>
                <a:lnTo>
                  <a:pt x="128732" y="184271"/>
                </a:lnTo>
                <a:lnTo>
                  <a:pt x="119189" y="119663"/>
                </a:lnTo>
                <a:lnTo>
                  <a:pt x="121033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38929" y="3357267"/>
            <a:ext cx="1398270" cy="1218565"/>
          </a:xfrm>
          <a:custGeom>
            <a:avLst/>
            <a:gdLst/>
            <a:ahLst/>
            <a:cxnLst/>
            <a:rect l="l" t="t" r="r" b="b"/>
            <a:pathLst>
              <a:path w="1398270" h="1218564">
                <a:moveTo>
                  <a:pt x="0" y="1218022"/>
                </a:moveTo>
                <a:lnTo>
                  <a:pt x="1397815" y="0"/>
                </a:lnTo>
              </a:path>
            </a:pathLst>
          </a:custGeom>
          <a:ln w="31746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84581" y="3171014"/>
            <a:ext cx="366395" cy="340360"/>
          </a:xfrm>
          <a:custGeom>
            <a:avLst/>
            <a:gdLst/>
            <a:ahLst/>
            <a:cxnLst/>
            <a:rect l="l" t="t" r="r" b="b"/>
            <a:pathLst>
              <a:path w="366395" h="340360">
                <a:moveTo>
                  <a:pt x="365909" y="0"/>
                </a:moveTo>
                <a:lnTo>
                  <a:pt x="190658" y="95820"/>
                </a:lnTo>
                <a:lnTo>
                  <a:pt x="1220" y="162624"/>
                </a:lnTo>
                <a:lnTo>
                  <a:pt x="0" y="167129"/>
                </a:lnTo>
                <a:lnTo>
                  <a:pt x="127745" y="207528"/>
                </a:lnTo>
                <a:lnTo>
                  <a:pt x="151034" y="339803"/>
                </a:lnTo>
                <a:lnTo>
                  <a:pt x="155254" y="338711"/>
                </a:lnTo>
                <a:lnTo>
                  <a:pt x="247126" y="160392"/>
                </a:lnTo>
                <a:lnTo>
                  <a:pt x="365909" y="0"/>
                </a:lnTo>
                <a:close/>
              </a:path>
            </a:pathLst>
          </a:custGeom>
          <a:solidFill>
            <a:srgbClr val="D9D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39064" y="3059019"/>
            <a:ext cx="217170" cy="250190"/>
          </a:xfrm>
          <a:custGeom>
            <a:avLst/>
            <a:gdLst/>
            <a:ahLst/>
            <a:cxnLst/>
            <a:rect l="l" t="t" r="r" b="b"/>
            <a:pathLst>
              <a:path w="217170" h="250189">
                <a:moveTo>
                  <a:pt x="0" y="0"/>
                </a:moveTo>
                <a:lnTo>
                  <a:pt x="33301" y="33559"/>
                </a:lnTo>
                <a:lnTo>
                  <a:pt x="65856" y="67843"/>
                </a:lnTo>
                <a:lnTo>
                  <a:pt x="97651" y="102839"/>
                </a:lnTo>
                <a:lnTo>
                  <a:pt x="128672" y="138534"/>
                </a:lnTo>
                <a:lnTo>
                  <a:pt x="158905" y="174914"/>
                </a:lnTo>
                <a:lnTo>
                  <a:pt x="188334" y="211967"/>
                </a:lnTo>
                <a:lnTo>
                  <a:pt x="216947" y="249679"/>
                </a:lnTo>
              </a:path>
            </a:pathLst>
          </a:custGeom>
          <a:ln w="19052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09927" y="3267779"/>
            <a:ext cx="69850" cy="68580"/>
          </a:xfrm>
          <a:custGeom>
            <a:avLst/>
            <a:gdLst/>
            <a:ahLst/>
            <a:cxnLst/>
            <a:rect l="l" t="t" r="r" b="b"/>
            <a:pathLst>
              <a:path w="69850" h="68579">
                <a:moveTo>
                  <a:pt x="69650" y="0"/>
                </a:moveTo>
                <a:lnTo>
                  <a:pt x="61374" y="7512"/>
                </a:lnTo>
                <a:lnTo>
                  <a:pt x="53482" y="16867"/>
                </a:lnTo>
                <a:lnTo>
                  <a:pt x="47213" y="27248"/>
                </a:lnTo>
                <a:lnTo>
                  <a:pt x="43806" y="37837"/>
                </a:lnTo>
                <a:lnTo>
                  <a:pt x="32406" y="38106"/>
                </a:lnTo>
                <a:lnTo>
                  <a:pt x="20969" y="41051"/>
                </a:lnTo>
                <a:lnTo>
                  <a:pt x="9998" y="45792"/>
                </a:lnTo>
                <a:lnTo>
                  <a:pt x="0" y="51451"/>
                </a:lnTo>
                <a:lnTo>
                  <a:pt x="17239" y="52795"/>
                </a:lnTo>
                <a:lnTo>
                  <a:pt x="34344" y="55646"/>
                </a:lnTo>
                <a:lnTo>
                  <a:pt x="50850" y="60573"/>
                </a:lnTo>
                <a:lnTo>
                  <a:pt x="66295" y="68148"/>
                </a:lnTo>
                <a:lnTo>
                  <a:pt x="63607" y="51451"/>
                </a:lnTo>
                <a:lnTo>
                  <a:pt x="63501" y="45792"/>
                </a:lnTo>
                <a:lnTo>
                  <a:pt x="63405" y="33812"/>
                </a:lnTo>
                <a:lnTo>
                  <a:pt x="65550" y="16695"/>
                </a:lnTo>
                <a:lnTo>
                  <a:pt x="69650" y="0"/>
                </a:lnTo>
                <a:close/>
              </a:path>
            </a:pathLst>
          </a:custGeom>
          <a:solidFill>
            <a:srgbClr val="F6E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14909" y="3035209"/>
            <a:ext cx="68580" cy="67945"/>
          </a:xfrm>
          <a:custGeom>
            <a:avLst/>
            <a:gdLst/>
            <a:ahLst/>
            <a:cxnLst/>
            <a:rect l="l" t="t" r="r" b="b"/>
            <a:pathLst>
              <a:path w="68579" h="67944">
                <a:moveTo>
                  <a:pt x="0" y="0"/>
                </a:moveTo>
                <a:lnTo>
                  <a:pt x="5350" y="16465"/>
                </a:lnTo>
                <a:lnTo>
                  <a:pt x="8143" y="33489"/>
                </a:lnTo>
                <a:lnTo>
                  <a:pt x="8661" y="50733"/>
                </a:lnTo>
                <a:lnTo>
                  <a:pt x="7181" y="67856"/>
                </a:lnTo>
                <a:lnTo>
                  <a:pt x="14210" y="59162"/>
                </a:lnTo>
                <a:lnTo>
                  <a:pt x="20566" y="48707"/>
                </a:lnTo>
                <a:lnTo>
                  <a:pt x="25156" y="37489"/>
                </a:lnTo>
                <a:lnTo>
                  <a:pt x="26885" y="26504"/>
                </a:lnTo>
                <a:lnTo>
                  <a:pt x="38102" y="24486"/>
                </a:lnTo>
                <a:lnTo>
                  <a:pt x="48948" y="19820"/>
                </a:lnTo>
                <a:lnTo>
                  <a:pt x="59060" y="13453"/>
                </a:lnTo>
                <a:lnTo>
                  <a:pt x="66411" y="7645"/>
                </a:lnTo>
                <a:lnTo>
                  <a:pt x="50833" y="7645"/>
                </a:lnTo>
                <a:lnTo>
                  <a:pt x="33493" y="7452"/>
                </a:lnTo>
                <a:lnTo>
                  <a:pt x="16424" y="5115"/>
                </a:lnTo>
                <a:lnTo>
                  <a:pt x="0" y="0"/>
                </a:lnTo>
                <a:close/>
              </a:path>
              <a:path w="68579" h="67944">
                <a:moveTo>
                  <a:pt x="68074" y="6330"/>
                </a:moveTo>
                <a:lnTo>
                  <a:pt x="50833" y="7645"/>
                </a:lnTo>
                <a:lnTo>
                  <a:pt x="66411" y="7645"/>
                </a:lnTo>
                <a:lnTo>
                  <a:pt x="68074" y="6330"/>
                </a:lnTo>
                <a:close/>
              </a:path>
            </a:pathLst>
          </a:custGeom>
          <a:solidFill>
            <a:srgbClr val="F6E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49759" y="4744102"/>
            <a:ext cx="426720" cy="1803400"/>
          </a:xfrm>
          <a:custGeom>
            <a:avLst/>
            <a:gdLst/>
            <a:ahLst/>
            <a:cxnLst/>
            <a:rect l="l" t="t" r="r" b="b"/>
            <a:pathLst>
              <a:path w="426720" h="1803400">
                <a:moveTo>
                  <a:pt x="0" y="1802887"/>
                </a:moveTo>
                <a:lnTo>
                  <a:pt x="426382" y="0"/>
                </a:lnTo>
              </a:path>
            </a:pathLst>
          </a:custGeom>
          <a:ln w="31777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39625" y="4468463"/>
            <a:ext cx="227965" cy="401320"/>
          </a:xfrm>
          <a:custGeom>
            <a:avLst/>
            <a:gdLst/>
            <a:ahLst/>
            <a:cxnLst/>
            <a:rect l="l" t="t" r="r" b="b"/>
            <a:pathLst>
              <a:path w="227964" h="401320">
                <a:moveTo>
                  <a:pt x="214547" y="307131"/>
                </a:moveTo>
                <a:lnTo>
                  <a:pt x="129067" y="307131"/>
                </a:lnTo>
                <a:lnTo>
                  <a:pt x="225134" y="401165"/>
                </a:lnTo>
                <a:lnTo>
                  <a:pt x="227930" y="397814"/>
                </a:lnTo>
                <a:lnTo>
                  <a:pt x="214547" y="307131"/>
                </a:lnTo>
                <a:close/>
              </a:path>
              <a:path w="227964" h="401320">
                <a:moveTo>
                  <a:pt x="201705" y="0"/>
                </a:moveTo>
                <a:lnTo>
                  <a:pt x="115070" y="179741"/>
                </a:lnTo>
                <a:lnTo>
                  <a:pt x="0" y="344117"/>
                </a:lnTo>
                <a:lnTo>
                  <a:pt x="1626" y="348495"/>
                </a:lnTo>
                <a:lnTo>
                  <a:pt x="129067" y="307131"/>
                </a:lnTo>
                <a:lnTo>
                  <a:pt x="214547" y="307131"/>
                </a:lnTo>
                <a:lnTo>
                  <a:pt x="198654" y="199447"/>
                </a:lnTo>
                <a:lnTo>
                  <a:pt x="201705" y="0"/>
                </a:lnTo>
                <a:close/>
              </a:path>
            </a:pathLst>
          </a:custGeom>
          <a:solidFill>
            <a:srgbClr val="D9D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49759" y="3034130"/>
            <a:ext cx="664845" cy="3513454"/>
          </a:xfrm>
          <a:custGeom>
            <a:avLst/>
            <a:gdLst/>
            <a:ahLst/>
            <a:cxnLst/>
            <a:rect l="l" t="t" r="r" b="b"/>
            <a:pathLst>
              <a:path w="664845" h="3513454">
                <a:moveTo>
                  <a:pt x="0" y="3512858"/>
                </a:moveTo>
                <a:lnTo>
                  <a:pt x="664355" y="0"/>
                </a:lnTo>
              </a:path>
            </a:pathLst>
          </a:custGeom>
          <a:ln w="9533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49759" y="3335933"/>
            <a:ext cx="926465" cy="3211195"/>
          </a:xfrm>
          <a:custGeom>
            <a:avLst/>
            <a:gdLst/>
            <a:ahLst/>
            <a:cxnLst/>
            <a:rect l="l" t="t" r="r" b="b"/>
            <a:pathLst>
              <a:path w="926464" h="3211195">
                <a:moveTo>
                  <a:pt x="0" y="3211055"/>
                </a:moveTo>
                <a:lnTo>
                  <a:pt x="926457" y="0"/>
                </a:lnTo>
              </a:path>
            </a:pathLst>
          </a:custGeom>
          <a:ln w="9532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81299" y="4449312"/>
            <a:ext cx="127635" cy="30480"/>
          </a:xfrm>
          <a:custGeom>
            <a:avLst/>
            <a:gdLst/>
            <a:ahLst/>
            <a:cxnLst/>
            <a:rect l="l" t="t" r="r" b="b"/>
            <a:pathLst>
              <a:path w="127635" h="30479">
                <a:moveTo>
                  <a:pt x="0" y="0"/>
                </a:moveTo>
                <a:lnTo>
                  <a:pt x="32043" y="6791"/>
                </a:lnTo>
                <a:lnTo>
                  <a:pt x="63909" y="14066"/>
                </a:lnTo>
                <a:lnTo>
                  <a:pt x="95591" y="21820"/>
                </a:lnTo>
                <a:lnTo>
                  <a:pt x="127084" y="30045"/>
                </a:lnTo>
              </a:path>
            </a:pathLst>
          </a:custGeom>
          <a:ln w="19034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78811" y="4432684"/>
            <a:ext cx="62865" cy="83820"/>
          </a:xfrm>
          <a:custGeom>
            <a:avLst/>
            <a:gdLst/>
            <a:ahLst/>
            <a:cxnLst/>
            <a:rect l="l" t="t" r="r" b="b"/>
            <a:pathLst>
              <a:path w="62864" h="83820">
                <a:moveTo>
                  <a:pt x="22576" y="0"/>
                </a:moveTo>
                <a:lnTo>
                  <a:pt x="20763" y="11017"/>
                </a:lnTo>
                <a:lnTo>
                  <a:pt x="20399" y="23243"/>
                </a:lnTo>
                <a:lnTo>
                  <a:pt x="21947" y="35266"/>
                </a:lnTo>
                <a:lnTo>
                  <a:pt x="25868" y="45678"/>
                </a:lnTo>
                <a:lnTo>
                  <a:pt x="17105" y="52954"/>
                </a:lnTo>
                <a:lnTo>
                  <a:pt x="9973" y="62353"/>
                </a:lnTo>
                <a:lnTo>
                  <a:pt x="4322" y="72870"/>
                </a:lnTo>
                <a:lnTo>
                  <a:pt x="0" y="83502"/>
                </a:lnTo>
                <a:lnTo>
                  <a:pt x="14347" y="73868"/>
                </a:lnTo>
                <a:lnTo>
                  <a:pt x="29526" y="65498"/>
                </a:lnTo>
                <a:lnTo>
                  <a:pt x="45531" y="59130"/>
                </a:lnTo>
                <a:lnTo>
                  <a:pt x="62353" y="55499"/>
                </a:lnTo>
                <a:lnTo>
                  <a:pt x="49561" y="43806"/>
                </a:lnTo>
                <a:lnTo>
                  <a:pt x="38722" y="30371"/>
                </a:lnTo>
                <a:lnTo>
                  <a:pt x="29755" y="15625"/>
                </a:lnTo>
                <a:lnTo>
                  <a:pt x="22576" y="0"/>
                </a:lnTo>
                <a:close/>
              </a:path>
            </a:pathLst>
          </a:custGeom>
          <a:solidFill>
            <a:srgbClr val="F6E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48043" y="4410721"/>
            <a:ext cx="60960" cy="85090"/>
          </a:xfrm>
          <a:custGeom>
            <a:avLst/>
            <a:gdLst/>
            <a:ahLst/>
            <a:cxnLst/>
            <a:rect l="l" t="t" r="r" b="b"/>
            <a:pathLst>
              <a:path w="60960" h="85089">
                <a:moveTo>
                  <a:pt x="60485" y="0"/>
                </a:moveTo>
                <a:lnTo>
                  <a:pt x="46762" y="10505"/>
                </a:lnTo>
                <a:lnTo>
                  <a:pt x="32130" y="19797"/>
                </a:lnTo>
                <a:lnTo>
                  <a:pt x="16555" y="27142"/>
                </a:lnTo>
                <a:lnTo>
                  <a:pt x="0" y="31809"/>
                </a:lnTo>
                <a:lnTo>
                  <a:pt x="13490" y="42688"/>
                </a:lnTo>
                <a:lnTo>
                  <a:pt x="25142" y="55427"/>
                </a:lnTo>
                <a:lnTo>
                  <a:pt x="35006" y="69592"/>
                </a:lnTo>
                <a:lnTo>
                  <a:pt x="43133" y="84745"/>
                </a:lnTo>
                <a:lnTo>
                  <a:pt x="44265" y="73633"/>
                </a:lnTo>
                <a:lnTo>
                  <a:pt x="43870" y="61409"/>
                </a:lnTo>
                <a:lnTo>
                  <a:pt x="41577" y="49507"/>
                </a:lnTo>
                <a:lnTo>
                  <a:pt x="37019" y="39359"/>
                </a:lnTo>
                <a:lnTo>
                  <a:pt x="45313" y="31550"/>
                </a:lnTo>
                <a:lnTo>
                  <a:pt x="51845" y="21725"/>
                </a:lnTo>
                <a:lnTo>
                  <a:pt x="56830" y="10878"/>
                </a:lnTo>
                <a:lnTo>
                  <a:pt x="60485" y="0"/>
                </a:lnTo>
                <a:close/>
              </a:path>
            </a:pathLst>
          </a:custGeom>
          <a:solidFill>
            <a:srgbClr val="F6E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586706" y="4679360"/>
            <a:ext cx="298450" cy="569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50" i="1" spc="10" dirty="0">
                <a:solidFill>
                  <a:srgbClr val="E0E0E0"/>
                </a:solidFill>
                <a:latin typeface="Courier New"/>
                <a:cs typeface="Courier New"/>
              </a:rPr>
              <a:t>n</a:t>
            </a:r>
            <a:endParaRPr sz="3550">
              <a:latin typeface="Courier New"/>
              <a:cs typeface="Courier Ne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94498" y="1125623"/>
            <a:ext cx="4956175" cy="210121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235"/>
              </a:spcBef>
            </a:pPr>
            <a:r>
              <a:rPr sz="3200" b="1" spc="35" dirty="0">
                <a:solidFill>
                  <a:srgbClr val="E0E0E0"/>
                </a:solidFill>
                <a:latin typeface="Calibri"/>
                <a:cs typeface="Calibri"/>
              </a:rPr>
              <a:t>refraction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75"/>
              </a:spcBef>
            </a:pPr>
            <a:r>
              <a:rPr sz="3550" b="0" spc="-15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750" i="1" spc="-22" baseline="-12222" dirty="0">
                <a:solidFill>
                  <a:srgbClr val="E0E0E0"/>
                </a:solidFill>
                <a:latin typeface="Trebuchet MS"/>
                <a:cs typeface="Trebuchet MS"/>
              </a:rPr>
              <a:t>t</a:t>
            </a:r>
            <a:r>
              <a:rPr sz="3750" i="1" spc="75" baseline="-12222" dirty="0">
                <a:solidFill>
                  <a:srgbClr val="E0E0E0"/>
                </a:solidFill>
                <a:latin typeface="Trebuchet MS"/>
                <a:cs typeface="Trebuchet MS"/>
              </a:rPr>
              <a:t> </a:t>
            </a: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=</a:t>
            </a:r>
            <a:r>
              <a:rPr sz="3550" spc="-12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i="1" spc="65" dirty="0">
                <a:solidFill>
                  <a:srgbClr val="E0E0E0"/>
                </a:solidFill>
                <a:latin typeface="Arial"/>
                <a:cs typeface="Arial"/>
              </a:rPr>
              <a:t>−</a:t>
            </a:r>
            <a:r>
              <a:rPr sz="3550" spc="65" dirty="0">
                <a:solidFill>
                  <a:srgbClr val="E0E0E0"/>
                </a:solidFill>
                <a:latin typeface="Tahoma"/>
                <a:cs typeface="Tahoma"/>
              </a:rPr>
              <a:t>normalize(</a:t>
            </a:r>
            <a:r>
              <a:rPr sz="3550" b="0" spc="65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b="0" spc="-350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+</a:t>
            </a:r>
            <a:r>
              <a:rPr sz="3550" spc="-32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i="1" spc="35" dirty="0">
                <a:solidFill>
                  <a:srgbClr val="E0E0E0"/>
                </a:solidFill>
                <a:latin typeface="Courier New"/>
                <a:cs typeface="Courier New"/>
              </a:rPr>
              <a:t>n</a:t>
            </a:r>
            <a:r>
              <a:rPr sz="3550" b="0" spc="35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spc="35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endParaRPr sz="3550">
              <a:latin typeface="Tahoma"/>
              <a:cs typeface="Tahoma"/>
            </a:endParaRPr>
          </a:p>
          <a:p>
            <a:pPr marL="2733040">
              <a:lnSpc>
                <a:spcPct val="100000"/>
              </a:lnSpc>
              <a:spcBef>
                <a:spcPts val="1510"/>
              </a:spcBef>
            </a:pPr>
            <a:r>
              <a:rPr sz="3600" i="1" spc="-145" dirty="0">
                <a:solidFill>
                  <a:srgbClr val="E0E0E0"/>
                </a:solidFill>
                <a:latin typeface="Calibri"/>
                <a:cs typeface="Calibri"/>
              </a:rPr>
              <a:t>d</a:t>
            </a:r>
            <a:r>
              <a:rPr sz="3600" i="1" spc="-145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spc="-217" baseline="-12222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endParaRPr sz="3750" baseline="-12222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635004" y="3217825"/>
            <a:ext cx="4270375" cy="4262120"/>
          </a:xfrm>
          <a:custGeom>
            <a:avLst/>
            <a:gdLst/>
            <a:ahLst/>
            <a:cxnLst/>
            <a:rect l="l" t="t" r="r" b="b"/>
            <a:pathLst>
              <a:path w="4270375" h="4262120">
                <a:moveTo>
                  <a:pt x="4269911" y="2130942"/>
                </a:moveTo>
                <a:lnTo>
                  <a:pt x="4269374" y="2179179"/>
                </a:lnTo>
                <a:lnTo>
                  <a:pt x="4267773" y="2227153"/>
                </a:lnTo>
                <a:lnTo>
                  <a:pt x="4265119" y="2274855"/>
                </a:lnTo>
                <a:lnTo>
                  <a:pt x="4261422" y="2322271"/>
                </a:lnTo>
                <a:lnTo>
                  <a:pt x="4256694" y="2369392"/>
                </a:lnTo>
                <a:lnTo>
                  <a:pt x="4250946" y="2416205"/>
                </a:lnTo>
                <a:lnTo>
                  <a:pt x="4244190" y="2462699"/>
                </a:lnTo>
                <a:lnTo>
                  <a:pt x="4236436" y="2508864"/>
                </a:lnTo>
                <a:lnTo>
                  <a:pt x="4227697" y="2554688"/>
                </a:lnTo>
                <a:lnTo>
                  <a:pt x="4217984" y="2600159"/>
                </a:lnTo>
                <a:lnTo>
                  <a:pt x="4207307" y="2645267"/>
                </a:lnTo>
                <a:lnTo>
                  <a:pt x="4195678" y="2689999"/>
                </a:lnTo>
                <a:lnTo>
                  <a:pt x="4183109" y="2734346"/>
                </a:lnTo>
                <a:lnTo>
                  <a:pt x="4169610" y="2778294"/>
                </a:lnTo>
                <a:lnTo>
                  <a:pt x="4155193" y="2821834"/>
                </a:lnTo>
                <a:lnTo>
                  <a:pt x="4139870" y="2864954"/>
                </a:lnTo>
                <a:lnTo>
                  <a:pt x="4123651" y="2907643"/>
                </a:lnTo>
                <a:lnTo>
                  <a:pt x="4106548" y="2949889"/>
                </a:lnTo>
                <a:lnTo>
                  <a:pt x="4088572" y="2991681"/>
                </a:lnTo>
                <a:lnTo>
                  <a:pt x="4069735" y="3033008"/>
                </a:lnTo>
                <a:lnTo>
                  <a:pt x="4050048" y="3073859"/>
                </a:lnTo>
                <a:lnTo>
                  <a:pt x="4029521" y="3114222"/>
                </a:lnTo>
                <a:lnTo>
                  <a:pt x="4008167" y="3154086"/>
                </a:lnTo>
                <a:lnTo>
                  <a:pt x="3985997" y="3193439"/>
                </a:lnTo>
                <a:lnTo>
                  <a:pt x="3963021" y="3232271"/>
                </a:lnTo>
                <a:lnTo>
                  <a:pt x="3939252" y="3270570"/>
                </a:lnTo>
                <a:lnTo>
                  <a:pt x="3914701" y="3308325"/>
                </a:lnTo>
                <a:lnTo>
                  <a:pt x="3889378" y="3345525"/>
                </a:lnTo>
                <a:lnTo>
                  <a:pt x="3863295" y="3382158"/>
                </a:lnTo>
                <a:lnTo>
                  <a:pt x="3836464" y="3418213"/>
                </a:lnTo>
                <a:lnTo>
                  <a:pt x="3808896" y="3453679"/>
                </a:lnTo>
                <a:lnTo>
                  <a:pt x="3780602" y="3488544"/>
                </a:lnTo>
                <a:lnTo>
                  <a:pt x="3751593" y="3522798"/>
                </a:lnTo>
                <a:lnTo>
                  <a:pt x="3721881" y="3556428"/>
                </a:lnTo>
                <a:lnTo>
                  <a:pt x="3691476" y="3589424"/>
                </a:lnTo>
                <a:lnTo>
                  <a:pt x="3660391" y="3621775"/>
                </a:lnTo>
                <a:lnTo>
                  <a:pt x="3628637" y="3653469"/>
                </a:lnTo>
                <a:lnTo>
                  <a:pt x="3596224" y="3684494"/>
                </a:lnTo>
                <a:lnTo>
                  <a:pt x="3563165" y="3714840"/>
                </a:lnTo>
                <a:lnTo>
                  <a:pt x="3529470" y="3744496"/>
                </a:lnTo>
                <a:lnTo>
                  <a:pt x="3495151" y="3773449"/>
                </a:lnTo>
                <a:lnTo>
                  <a:pt x="3460219" y="3801689"/>
                </a:lnTo>
                <a:lnTo>
                  <a:pt x="3424685" y="3829205"/>
                </a:lnTo>
                <a:lnTo>
                  <a:pt x="3388561" y="3855984"/>
                </a:lnTo>
                <a:lnTo>
                  <a:pt x="3351858" y="3882017"/>
                </a:lnTo>
                <a:lnTo>
                  <a:pt x="3314587" y="3907291"/>
                </a:lnTo>
                <a:lnTo>
                  <a:pt x="3276759" y="3931796"/>
                </a:lnTo>
                <a:lnTo>
                  <a:pt x="3238387" y="3955519"/>
                </a:lnTo>
                <a:lnTo>
                  <a:pt x="3199480" y="3978451"/>
                </a:lnTo>
                <a:lnTo>
                  <a:pt x="3160051" y="4000579"/>
                </a:lnTo>
                <a:lnTo>
                  <a:pt x="3120111" y="4021892"/>
                </a:lnTo>
                <a:lnTo>
                  <a:pt x="3079671" y="4042379"/>
                </a:lnTo>
                <a:lnTo>
                  <a:pt x="3038742" y="4062029"/>
                </a:lnTo>
                <a:lnTo>
                  <a:pt x="2997336" y="4080830"/>
                </a:lnTo>
                <a:lnTo>
                  <a:pt x="2955464" y="4098771"/>
                </a:lnTo>
                <a:lnTo>
                  <a:pt x="2913137" y="4115842"/>
                </a:lnTo>
                <a:lnTo>
                  <a:pt x="2870366" y="4132029"/>
                </a:lnTo>
                <a:lnTo>
                  <a:pt x="2827164" y="4147324"/>
                </a:lnTo>
                <a:lnTo>
                  <a:pt x="2783540" y="4161713"/>
                </a:lnTo>
                <a:lnTo>
                  <a:pt x="2739507" y="4175185"/>
                </a:lnTo>
                <a:lnTo>
                  <a:pt x="2695076" y="4187731"/>
                </a:lnTo>
                <a:lnTo>
                  <a:pt x="2650258" y="4199337"/>
                </a:lnTo>
                <a:lnTo>
                  <a:pt x="2605064" y="4209994"/>
                </a:lnTo>
                <a:lnTo>
                  <a:pt x="2559505" y="4219689"/>
                </a:lnTo>
                <a:lnTo>
                  <a:pt x="2513594" y="4228411"/>
                </a:lnTo>
                <a:lnTo>
                  <a:pt x="2467341" y="4236149"/>
                </a:lnTo>
                <a:lnTo>
                  <a:pt x="2420757" y="4242893"/>
                </a:lnTo>
                <a:lnTo>
                  <a:pt x="2373855" y="4248629"/>
                </a:lnTo>
                <a:lnTo>
                  <a:pt x="2326644" y="4253348"/>
                </a:lnTo>
                <a:lnTo>
                  <a:pt x="2279137" y="4257038"/>
                </a:lnTo>
                <a:lnTo>
                  <a:pt x="2231344" y="4259688"/>
                </a:lnTo>
                <a:lnTo>
                  <a:pt x="2183278" y="4261286"/>
                </a:lnTo>
                <a:lnTo>
                  <a:pt x="2134949" y="4261821"/>
                </a:lnTo>
                <a:lnTo>
                  <a:pt x="2086620" y="4261286"/>
                </a:lnTo>
                <a:lnTo>
                  <a:pt x="2038555" y="4259688"/>
                </a:lnTo>
                <a:lnTo>
                  <a:pt x="1990763" y="4257038"/>
                </a:lnTo>
                <a:lnTo>
                  <a:pt x="1943257" y="4253348"/>
                </a:lnTo>
                <a:lnTo>
                  <a:pt x="1896047" y="4248629"/>
                </a:lnTo>
                <a:lnTo>
                  <a:pt x="1849145" y="4242893"/>
                </a:lnTo>
                <a:lnTo>
                  <a:pt x="1802562" y="4236149"/>
                </a:lnTo>
                <a:lnTo>
                  <a:pt x="1756310" y="4228411"/>
                </a:lnTo>
                <a:lnTo>
                  <a:pt x="1710399" y="4219689"/>
                </a:lnTo>
                <a:lnTo>
                  <a:pt x="1664842" y="4209994"/>
                </a:lnTo>
                <a:lnTo>
                  <a:pt x="1619649" y="4199337"/>
                </a:lnTo>
                <a:lnTo>
                  <a:pt x="1574831" y="4187731"/>
                </a:lnTo>
                <a:lnTo>
                  <a:pt x="1530400" y="4175185"/>
                </a:lnTo>
                <a:lnTo>
                  <a:pt x="1486368" y="4161713"/>
                </a:lnTo>
                <a:lnTo>
                  <a:pt x="1442745" y="4147324"/>
                </a:lnTo>
                <a:lnTo>
                  <a:pt x="1399543" y="4132029"/>
                </a:lnTo>
                <a:lnTo>
                  <a:pt x="1356773" y="4115842"/>
                </a:lnTo>
                <a:lnTo>
                  <a:pt x="1314446" y="4098771"/>
                </a:lnTo>
                <a:lnTo>
                  <a:pt x="1272574" y="4080830"/>
                </a:lnTo>
                <a:lnTo>
                  <a:pt x="1231168" y="4062029"/>
                </a:lnTo>
                <a:lnTo>
                  <a:pt x="1190240" y="4042379"/>
                </a:lnTo>
                <a:lnTo>
                  <a:pt x="1149800" y="4021892"/>
                </a:lnTo>
                <a:lnTo>
                  <a:pt x="1109860" y="4000579"/>
                </a:lnTo>
                <a:lnTo>
                  <a:pt x="1070431" y="3978451"/>
                </a:lnTo>
                <a:lnTo>
                  <a:pt x="1031525" y="3955519"/>
                </a:lnTo>
                <a:lnTo>
                  <a:pt x="993153" y="3931796"/>
                </a:lnTo>
                <a:lnTo>
                  <a:pt x="955326" y="3907291"/>
                </a:lnTo>
                <a:lnTo>
                  <a:pt x="918055" y="3882017"/>
                </a:lnTo>
                <a:lnTo>
                  <a:pt x="881352" y="3855984"/>
                </a:lnTo>
                <a:lnTo>
                  <a:pt x="845228" y="3829205"/>
                </a:lnTo>
                <a:lnTo>
                  <a:pt x="809694" y="3801689"/>
                </a:lnTo>
                <a:lnTo>
                  <a:pt x="774762" y="3773449"/>
                </a:lnTo>
                <a:lnTo>
                  <a:pt x="740443" y="3744496"/>
                </a:lnTo>
                <a:lnTo>
                  <a:pt x="706748" y="3714840"/>
                </a:lnTo>
                <a:lnTo>
                  <a:pt x="673689" y="3684494"/>
                </a:lnTo>
                <a:lnTo>
                  <a:pt x="641276" y="3653469"/>
                </a:lnTo>
                <a:lnTo>
                  <a:pt x="609522" y="3621775"/>
                </a:lnTo>
                <a:lnTo>
                  <a:pt x="578437" y="3589424"/>
                </a:lnTo>
                <a:lnTo>
                  <a:pt x="548032" y="3556428"/>
                </a:lnTo>
                <a:lnTo>
                  <a:pt x="518320" y="3522798"/>
                </a:lnTo>
                <a:lnTo>
                  <a:pt x="489311" y="3488544"/>
                </a:lnTo>
                <a:lnTo>
                  <a:pt x="461017" y="3453679"/>
                </a:lnTo>
                <a:lnTo>
                  <a:pt x="433449" y="3418213"/>
                </a:lnTo>
                <a:lnTo>
                  <a:pt x="406617" y="3382158"/>
                </a:lnTo>
                <a:lnTo>
                  <a:pt x="380535" y="3345525"/>
                </a:lnTo>
                <a:lnTo>
                  <a:pt x="355212" y="3308325"/>
                </a:lnTo>
                <a:lnTo>
                  <a:pt x="330660" y="3270570"/>
                </a:lnTo>
                <a:lnTo>
                  <a:pt x="306891" y="3232271"/>
                </a:lnTo>
                <a:lnTo>
                  <a:pt x="283916" y="3193439"/>
                </a:lnTo>
                <a:lnTo>
                  <a:pt x="261745" y="3154086"/>
                </a:lnTo>
                <a:lnTo>
                  <a:pt x="240391" y="3114222"/>
                </a:lnTo>
                <a:lnTo>
                  <a:pt x="219864" y="3073859"/>
                </a:lnTo>
                <a:lnTo>
                  <a:pt x="200177" y="3033008"/>
                </a:lnTo>
                <a:lnTo>
                  <a:pt x="181339" y="2991681"/>
                </a:lnTo>
                <a:lnTo>
                  <a:pt x="163363" y="2949889"/>
                </a:lnTo>
                <a:lnTo>
                  <a:pt x="146260" y="2907643"/>
                </a:lnTo>
                <a:lnTo>
                  <a:pt x="130041" y="2864954"/>
                </a:lnTo>
                <a:lnTo>
                  <a:pt x="114718" y="2821834"/>
                </a:lnTo>
                <a:lnTo>
                  <a:pt x="100301" y="2778294"/>
                </a:lnTo>
                <a:lnTo>
                  <a:pt x="86802" y="2734346"/>
                </a:lnTo>
                <a:lnTo>
                  <a:pt x="74233" y="2689999"/>
                </a:lnTo>
                <a:lnTo>
                  <a:pt x="62604" y="2645267"/>
                </a:lnTo>
                <a:lnTo>
                  <a:pt x="51927" y="2600159"/>
                </a:lnTo>
                <a:lnTo>
                  <a:pt x="42213" y="2554688"/>
                </a:lnTo>
                <a:lnTo>
                  <a:pt x="33474" y="2508864"/>
                </a:lnTo>
                <a:lnTo>
                  <a:pt x="25721" y="2462699"/>
                </a:lnTo>
                <a:lnTo>
                  <a:pt x="18965" y="2416205"/>
                </a:lnTo>
                <a:lnTo>
                  <a:pt x="13217" y="2369392"/>
                </a:lnTo>
                <a:lnTo>
                  <a:pt x="8489" y="2322271"/>
                </a:lnTo>
                <a:lnTo>
                  <a:pt x="4792" y="2274855"/>
                </a:lnTo>
                <a:lnTo>
                  <a:pt x="2137" y="2227153"/>
                </a:lnTo>
                <a:lnTo>
                  <a:pt x="536" y="2179179"/>
                </a:lnTo>
                <a:lnTo>
                  <a:pt x="0" y="2130942"/>
                </a:lnTo>
                <a:lnTo>
                  <a:pt x="536" y="2082704"/>
                </a:lnTo>
                <a:lnTo>
                  <a:pt x="2137" y="2034727"/>
                </a:lnTo>
                <a:lnTo>
                  <a:pt x="4792" y="1987025"/>
                </a:lnTo>
                <a:lnTo>
                  <a:pt x="8489" y="1939607"/>
                </a:lnTo>
                <a:lnTo>
                  <a:pt x="13217" y="1892485"/>
                </a:lnTo>
                <a:lnTo>
                  <a:pt x="18965" y="1845670"/>
                </a:lnTo>
                <a:lnTo>
                  <a:pt x="25721" y="1799174"/>
                </a:lnTo>
                <a:lnTo>
                  <a:pt x="33474" y="1753008"/>
                </a:lnTo>
                <a:lnTo>
                  <a:pt x="42213" y="1707183"/>
                </a:lnTo>
                <a:lnTo>
                  <a:pt x="51927" y="1661710"/>
                </a:lnTo>
                <a:lnTo>
                  <a:pt x="62604" y="1616601"/>
                </a:lnTo>
                <a:lnTo>
                  <a:pt x="74233" y="1571867"/>
                </a:lnTo>
                <a:lnTo>
                  <a:pt x="86802" y="1527519"/>
                </a:lnTo>
                <a:lnTo>
                  <a:pt x="100301" y="1483569"/>
                </a:lnTo>
                <a:lnTo>
                  <a:pt x="114718" y="1440028"/>
                </a:lnTo>
                <a:lnTo>
                  <a:pt x="130041" y="1396906"/>
                </a:lnTo>
                <a:lnTo>
                  <a:pt x="146260" y="1354216"/>
                </a:lnTo>
                <a:lnTo>
                  <a:pt x="163363" y="1311969"/>
                </a:lnTo>
                <a:lnTo>
                  <a:pt x="181339" y="1270176"/>
                </a:lnTo>
                <a:lnTo>
                  <a:pt x="200177" y="1228847"/>
                </a:lnTo>
                <a:lnTo>
                  <a:pt x="219864" y="1187996"/>
                </a:lnTo>
                <a:lnTo>
                  <a:pt x="240391" y="1147632"/>
                </a:lnTo>
                <a:lnTo>
                  <a:pt x="261745" y="1107767"/>
                </a:lnTo>
                <a:lnTo>
                  <a:pt x="283916" y="1068412"/>
                </a:lnTo>
                <a:lnTo>
                  <a:pt x="306891" y="1029579"/>
                </a:lnTo>
                <a:lnTo>
                  <a:pt x="330660" y="991278"/>
                </a:lnTo>
                <a:lnTo>
                  <a:pt x="355212" y="953522"/>
                </a:lnTo>
                <a:lnTo>
                  <a:pt x="380535" y="916322"/>
                </a:lnTo>
                <a:lnTo>
                  <a:pt x="406617" y="879687"/>
                </a:lnTo>
                <a:lnTo>
                  <a:pt x="433449" y="843631"/>
                </a:lnTo>
                <a:lnTo>
                  <a:pt x="461017" y="808164"/>
                </a:lnTo>
                <a:lnTo>
                  <a:pt x="489311" y="773298"/>
                </a:lnTo>
                <a:lnTo>
                  <a:pt x="518320" y="739044"/>
                </a:lnTo>
                <a:lnTo>
                  <a:pt x="548032" y="705412"/>
                </a:lnTo>
                <a:lnTo>
                  <a:pt x="578437" y="672415"/>
                </a:lnTo>
                <a:lnTo>
                  <a:pt x="609522" y="640064"/>
                </a:lnTo>
                <a:lnTo>
                  <a:pt x="641276" y="608369"/>
                </a:lnTo>
                <a:lnTo>
                  <a:pt x="673689" y="577343"/>
                </a:lnTo>
                <a:lnTo>
                  <a:pt x="706748" y="546996"/>
                </a:lnTo>
                <a:lnTo>
                  <a:pt x="740443" y="517339"/>
                </a:lnTo>
                <a:lnTo>
                  <a:pt x="774762" y="488385"/>
                </a:lnTo>
                <a:lnTo>
                  <a:pt x="809694" y="460144"/>
                </a:lnTo>
                <a:lnTo>
                  <a:pt x="845228" y="432628"/>
                </a:lnTo>
                <a:lnTo>
                  <a:pt x="881352" y="405848"/>
                </a:lnTo>
                <a:lnTo>
                  <a:pt x="918055" y="379814"/>
                </a:lnTo>
                <a:lnTo>
                  <a:pt x="955326" y="354539"/>
                </a:lnTo>
                <a:lnTo>
                  <a:pt x="993153" y="330034"/>
                </a:lnTo>
                <a:lnTo>
                  <a:pt x="1031525" y="306310"/>
                </a:lnTo>
                <a:lnTo>
                  <a:pt x="1070431" y="283378"/>
                </a:lnTo>
                <a:lnTo>
                  <a:pt x="1109860" y="261249"/>
                </a:lnTo>
                <a:lnTo>
                  <a:pt x="1149800" y="239935"/>
                </a:lnTo>
                <a:lnTo>
                  <a:pt x="1190240" y="219447"/>
                </a:lnTo>
                <a:lnTo>
                  <a:pt x="1231168" y="199797"/>
                </a:lnTo>
                <a:lnTo>
                  <a:pt x="1272574" y="180995"/>
                </a:lnTo>
                <a:lnTo>
                  <a:pt x="1314446" y="163054"/>
                </a:lnTo>
                <a:lnTo>
                  <a:pt x="1356773" y="145983"/>
                </a:lnTo>
                <a:lnTo>
                  <a:pt x="1399543" y="129795"/>
                </a:lnTo>
                <a:lnTo>
                  <a:pt x="1442745" y="114500"/>
                </a:lnTo>
                <a:lnTo>
                  <a:pt x="1486368" y="100111"/>
                </a:lnTo>
                <a:lnTo>
                  <a:pt x="1530400" y="86638"/>
                </a:lnTo>
                <a:lnTo>
                  <a:pt x="1574831" y="74092"/>
                </a:lnTo>
                <a:lnTo>
                  <a:pt x="1619649" y="62485"/>
                </a:lnTo>
                <a:lnTo>
                  <a:pt x="1664842" y="51828"/>
                </a:lnTo>
                <a:lnTo>
                  <a:pt x="1710399" y="42133"/>
                </a:lnTo>
                <a:lnTo>
                  <a:pt x="1756310" y="33411"/>
                </a:lnTo>
                <a:lnTo>
                  <a:pt x="1802562" y="25672"/>
                </a:lnTo>
                <a:lnTo>
                  <a:pt x="1849145" y="18929"/>
                </a:lnTo>
                <a:lnTo>
                  <a:pt x="1896047" y="13192"/>
                </a:lnTo>
                <a:lnTo>
                  <a:pt x="1943257" y="8473"/>
                </a:lnTo>
                <a:lnTo>
                  <a:pt x="1990763" y="4783"/>
                </a:lnTo>
                <a:lnTo>
                  <a:pt x="2038555" y="2133"/>
                </a:lnTo>
                <a:lnTo>
                  <a:pt x="2086620" y="535"/>
                </a:lnTo>
                <a:lnTo>
                  <a:pt x="2134949" y="0"/>
                </a:lnTo>
                <a:lnTo>
                  <a:pt x="2183278" y="535"/>
                </a:lnTo>
                <a:lnTo>
                  <a:pt x="2231344" y="2133"/>
                </a:lnTo>
                <a:lnTo>
                  <a:pt x="2279137" y="4783"/>
                </a:lnTo>
                <a:lnTo>
                  <a:pt x="2326644" y="8473"/>
                </a:lnTo>
                <a:lnTo>
                  <a:pt x="2373855" y="13192"/>
                </a:lnTo>
                <a:lnTo>
                  <a:pt x="2420757" y="18929"/>
                </a:lnTo>
                <a:lnTo>
                  <a:pt x="2467341" y="25672"/>
                </a:lnTo>
                <a:lnTo>
                  <a:pt x="2513594" y="33411"/>
                </a:lnTo>
                <a:lnTo>
                  <a:pt x="2559505" y="42133"/>
                </a:lnTo>
                <a:lnTo>
                  <a:pt x="2605064" y="51828"/>
                </a:lnTo>
                <a:lnTo>
                  <a:pt x="2650258" y="62485"/>
                </a:lnTo>
                <a:lnTo>
                  <a:pt x="2695076" y="74092"/>
                </a:lnTo>
                <a:lnTo>
                  <a:pt x="2739507" y="86638"/>
                </a:lnTo>
                <a:lnTo>
                  <a:pt x="2783540" y="100111"/>
                </a:lnTo>
                <a:lnTo>
                  <a:pt x="2827164" y="114500"/>
                </a:lnTo>
                <a:lnTo>
                  <a:pt x="2870366" y="129795"/>
                </a:lnTo>
                <a:lnTo>
                  <a:pt x="2913137" y="145983"/>
                </a:lnTo>
                <a:lnTo>
                  <a:pt x="2955464" y="163054"/>
                </a:lnTo>
                <a:lnTo>
                  <a:pt x="2997336" y="180995"/>
                </a:lnTo>
                <a:lnTo>
                  <a:pt x="3038742" y="199797"/>
                </a:lnTo>
                <a:lnTo>
                  <a:pt x="3079671" y="219447"/>
                </a:lnTo>
                <a:lnTo>
                  <a:pt x="3120111" y="239935"/>
                </a:lnTo>
                <a:lnTo>
                  <a:pt x="3160051" y="261249"/>
                </a:lnTo>
                <a:lnTo>
                  <a:pt x="3199480" y="283378"/>
                </a:lnTo>
                <a:lnTo>
                  <a:pt x="3238387" y="306310"/>
                </a:lnTo>
                <a:lnTo>
                  <a:pt x="3276759" y="330034"/>
                </a:lnTo>
                <a:lnTo>
                  <a:pt x="3314587" y="354539"/>
                </a:lnTo>
                <a:lnTo>
                  <a:pt x="3351858" y="379814"/>
                </a:lnTo>
                <a:lnTo>
                  <a:pt x="3388561" y="405848"/>
                </a:lnTo>
                <a:lnTo>
                  <a:pt x="3424685" y="432628"/>
                </a:lnTo>
                <a:lnTo>
                  <a:pt x="3460219" y="460144"/>
                </a:lnTo>
                <a:lnTo>
                  <a:pt x="3495151" y="488385"/>
                </a:lnTo>
                <a:lnTo>
                  <a:pt x="3529470" y="517339"/>
                </a:lnTo>
                <a:lnTo>
                  <a:pt x="3563165" y="546996"/>
                </a:lnTo>
                <a:lnTo>
                  <a:pt x="3596224" y="577343"/>
                </a:lnTo>
                <a:lnTo>
                  <a:pt x="3628637" y="608369"/>
                </a:lnTo>
                <a:lnTo>
                  <a:pt x="3660391" y="640064"/>
                </a:lnTo>
                <a:lnTo>
                  <a:pt x="3691476" y="672415"/>
                </a:lnTo>
                <a:lnTo>
                  <a:pt x="3721881" y="705412"/>
                </a:lnTo>
                <a:lnTo>
                  <a:pt x="3751593" y="739044"/>
                </a:lnTo>
                <a:lnTo>
                  <a:pt x="3780602" y="773298"/>
                </a:lnTo>
                <a:lnTo>
                  <a:pt x="3808896" y="808164"/>
                </a:lnTo>
                <a:lnTo>
                  <a:pt x="3836464" y="843631"/>
                </a:lnTo>
                <a:lnTo>
                  <a:pt x="3863295" y="879687"/>
                </a:lnTo>
                <a:lnTo>
                  <a:pt x="3889378" y="916322"/>
                </a:lnTo>
                <a:lnTo>
                  <a:pt x="3914701" y="953522"/>
                </a:lnTo>
                <a:lnTo>
                  <a:pt x="3939252" y="991278"/>
                </a:lnTo>
                <a:lnTo>
                  <a:pt x="3963021" y="1029579"/>
                </a:lnTo>
                <a:lnTo>
                  <a:pt x="3985997" y="1068412"/>
                </a:lnTo>
                <a:lnTo>
                  <a:pt x="4008167" y="1107767"/>
                </a:lnTo>
                <a:lnTo>
                  <a:pt x="4029521" y="1147632"/>
                </a:lnTo>
                <a:lnTo>
                  <a:pt x="4050048" y="1187996"/>
                </a:lnTo>
                <a:lnTo>
                  <a:pt x="4069735" y="1228847"/>
                </a:lnTo>
                <a:lnTo>
                  <a:pt x="4088572" y="1270176"/>
                </a:lnTo>
                <a:lnTo>
                  <a:pt x="4106548" y="1311969"/>
                </a:lnTo>
                <a:lnTo>
                  <a:pt x="4123651" y="1354216"/>
                </a:lnTo>
                <a:lnTo>
                  <a:pt x="4139870" y="1396906"/>
                </a:lnTo>
                <a:lnTo>
                  <a:pt x="4155193" y="1440028"/>
                </a:lnTo>
                <a:lnTo>
                  <a:pt x="4169610" y="1483569"/>
                </a:lnTo>
                <a:lnTo>
                  <a:pt x="4183109" y="1527519"/>
                </a:lnTo>
                <a:lnTo>
                  <a:pt x="4195678" y="1571867"/>
                </a:lnTo>
                <a:lnTo>
                  <a:pt x="4207307" y="1616601"/>
                </a:lnTo>
                <a:lnTo>
                  <a:pt x="4217984" y="1661710"/>
                </a:lnTo>
                <a:lnTo>
                  <a:pt x="4227697" y="1707183"/>
                </a:lnTo>
                <a:lnTo>
                  <a:pt x="4236436" y="1753008"/>
                </a:lnTo>
                <a:lnTo>
                  <a:pt x="4244190" y="1799174"/>
                </a:lnTo>
                <a:lnTo>
                  <a:pt x="4250946" y="1845670"/>
                </a:lnTo>
                <a:lnTo>
                  <a:pt x="4256694" y="1892485"/>
                </a:lnTo>
                <a:lnTo>
                  <a:pt x="4261422" y="1939607"/>
                </a:lnTo>
                <a:lnTo>
                  <a:pt x="4265119" y="1987025"/>
                </a:lnTo>
                <a:lnTo>
                  <a:pt x="4267773" y="2034727"/>
                </a:lnTo>
                <a:lnTo>
                  <a:pt x="4269374" y="2082704"/>
                </a:lnTo>
                <a:lnTo>
                  <a:pt x="4269911" y="2130942"/>
                </a:lnTo>
                <a:close/>
              </a:path>
            </a:pathLst>
          </a:custGeom>
          <a:ln w="12700">
            <a:solidFill>
              <a:srgbClr val="808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28079" y="5348754"/>
            <a:ext cx="3178810" cy="0"/>
          </a:xfrm>
          <a:custGeom>
            <a:avLst/>
            <a:gdLst/>
            <a:ahLst/>
            <a:cxnLst/>
            <a:rect l="l" t="t" r="r" b="b"/>
            <a:pathLst>
              <a:path w="3178809">
                <a:moveTo>
                  <a:pt x="0" y="0"/>
                </a:moveTo>
                <a:lnTo>
                  <a:pt x="3178678" y="0"/>
                </a:lnTo>
              </a:path>
            </a:pathLst>
          </a:custGeom>
          <a:ln w="31720">
            <a:solidFill>
              <a:srgbClr val="80808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77501" y="3633500"/>
            <a:ext cx="704850" cy="1713864"/>
          </a:xfrm>
          <a:custGeom>
            <a:avLst/>
            <a:gdLst/>
            <a:ahLst/>
            <a:cxnLst/>
            <a:rect l="l" t="t" r="r" b="b"/>
            <a:pathLst>
              <a:path w="704850" h="1713864">
                <a:moveTo>
                  <a:pt x="704564" y="1713295"/>
                </a:moveTo>
                <a:lnTo>
                  <a:pt x="0" y="0"/>
                </a:lnTo>
              </a:path>
            </a:pathLst>
          </a:custGeom>
          <a:ln w="31771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69758" y="3371495"/>
            <a:ext cx="253365" cy="400050"/>
          </a:xfrm>
          <a:custGeom>
            <a:avLst/>
            <a:gdLst/>
            <a:ahLst/>
            <a:cxnLst/>
            <a:rect l="l" t="t" r="r" b="b"/>
            <a:pathLst>
              <a:path w="253365" h="400050">
                <a:moveTo>
                  <a:pt x="0" y="0"/>
                </a:moveTo>
                <a:lnTo>
                  <a:pt x="34385" y="196490"/>
                </a:lnTo>
                <a:lnTo>
                  <a:pt x="36673" y="396990"/>
                </a:lnTo>
                <a:lnTo>
                  <a:pt x="40563" y="399604"/>
                </a:lnTo>
                <a:lnTo>
                  <a:pt x="120054" y="291932"/>
                </a:lnTo>
                <a:lnTo>
                  <a:pt x="237578" y="291932"/>
                </a:lnTo>
                <a:lnTo>
                  <a:pt x="113837" y="163945"/>
                </a:lnTo>
                <a:lnTo>
                  <a:pt x="0" y="0"/>
                </a:lnTo>
                <a:close/>
              </a:path>
              <a:path w="253365" h="400050">
                <a:moveTo>
                  <a:pt x="237578" y="291932"/>
                </a:moveTo>
                <a:lnTo>
                  <a:pt x="120054" y="291932"/>
                </a:lnTo>
                <a:lnTo>
                  <a:pt x="252999" y="312576"/>
                </a:lnTo>
                <a:lnTo>
                  <a:pt x="253342" y="308236"/>
                </a:lnTo>
                <a:lnTo>
                  <a:pt x="237578" y="291932"/>
                </a:lnTo>
                <a:close/>
              </a:path>
            </a:pathLst>
          </a:custGeom>
          <a:solidFill>
            <a:srgbClr val="D9D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782040" y="5346796"/>
            <a:ext cx="285750" cy="1830070"/>
          </a:xfrm>
          <a:custGeom>
            <a:avLst/>
            <a:gdLst/>
            <a:ahLst/>
            <a:cxnLst/>
            <a:rect l="l" t="t" r="r" b="b"/>
            <a:pathLst>
              <a:path w="285750" h="1830070">
                <a:moveTo>
                  <a:pt x="0" y="0"/>
                </a:moveTo>
                <a:lnTo>
                  <a:pt x="285339" y="1830028"/>
                </a:lnTo>
              </a:path>
            </a:pathLst>
          </a:custGeom>
          <a:ln w="3177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936586" y="7058631"/>
            <a:ext cx="231775" cy="398145"/>
          </a:xfrm>
          <a:custGeom>
            <a:avLst/>
            <a:gdLst/>
            <a:ahLst/>
            <a:cxnLst/>
            <a:rect l="l" t="t" r="r" b="b"/>
            <a:pathLst>
              <a:path w="231775" h="398145">
                <a:moveTo>
                  <a:pt x="1334" y="35234"/>
                </a:moveTo>
                <a:lnTo>
                  <a:pt x="0" y="39396"/>
                </a:lnTo>
                <a:lnTo>
                  <a:pt x="101989" y="212147"/>
                </a:lnTo>
                <a:lnTo>
                  <a:pt x="174438" y="398030"/>
                </a:lnTo>
                <a:lnTo>
                  <a:pt x="186844" y="198964"/>
                </a:lnTo>
                <a:lnTo>
                  <a:pt x="212544" y="86229"/>
                </a:lnTo>
                <a:lnTo>
                  <a:pt x="125812" y="86229"/>
                </a:lnTo>
                <a:lnTo>
                  <a:pt x="1334" y="35234"/>
                </a:lnTo>
                <a:close/>
              </a:path>
              <a:path w="231775" h="398145">
                <a:moveTo>
                  <a:pt x="228248" y="0"/>
                </a:moveTo>
                <a:lnTo>
                  <a:pt x="125812" y="86229"/>
                </a:lnTo>
                <a:lnTo>
                  <a:pt x="212544" y="86229"/>
                </a:lnTo>
                <a:lnTo>
                  <a:pt x="231414" y="3451"/>
                </a:lnTo>
                <a:lnTo>
                  <a:pt x="228248" y="0"/>
                </a:lnTo>
                <a:close/>
              </a:path>
            </a:pathLst>
          </a:custGeom>
          <a:solidFill>
            <a:srgbClr val="D9D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45419" y="7420046"/>
            <a:ext cx="327025" cy="52705"/>
          </a:xfrm>
          <a:custGeom>
            <a:avLst/>
            <a:gdLst/>
            <a:ahLst/>
            <a:cxnLst/>
            <a:rect l="l" t="t" r="r" b="b"/>
            <a:pathLst>
              <a:path w="327025" h="52704">
                <a:moveTo>
                  <a:pt x="0" y="52491"/>
                </a:moveTo>
                <a:lnTo>
                  <a:pt x="47115" y="48086"/>
                </a:lnTo>
                <a:lnTo>
                  <a:pt x="94122" y="42647"/>
                </a:lnTo>
                <a:lnTo>
                  <a:pt x="141002" y="36176"/>
                </a:lnTo>
                <a:lnTo>
                  <a:pt x="187739" y="28675"/>
                </a:lnTo>
                <a:lnTo>
                  <a:pt x="234316" y="20144"/>
                </a:lnTo>
                <a:lnTo>
                  <a:pt x="280716" y="10585"/>
                </a:lnTo>
                <a:lnTo>
                  <a:pt x="326921" y="0"/>
                </a:lnTo>
              </a:path>
            </a:pathLst>
          </a:custGeom>
          <a:ln w="19033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243767" y="7382446"/>
            <a:ext cx="61594" cy="84455"/>
          </a:xfrm>
          <a:custGeom>
            <a:avLst/>
            <a:gdLst/>
            <a:ahLst/>
            <a:cxnLst/>
            <a:rect l="l" t="t" r="r" b="b"/>
            <a:pathLst>
              <a:path w="61595" h="84454">
                <a:moveTo>
                  <a:pt x="0" y="0"/>
                </a:moveTo>
                <a:lnTo>
                  <a:pt x="3704" y="10542"/>
                </a:lnTo>
                <a:lnTo>
                  <a:pt x="9259" y="21443"/>
                </a:lnTo>
                <a:lnTo>
                  <a:pt x="16394" y="31249"/>
                </a:lnTo>
                <a:lnTo>
                  <a:pt x="24839" y="38508"/>
                </a:lnTo>
                <a:lnTo>
                  <a:pt x="20646" y="49084"/>
                </a:lnTo>
                <a:lnTo>
                  <a:pt x="18908" y="60745"/>
                </a:lnTo>
                <a:lnTo>
                  <a:pt x="19007" y="72681"/>
                </a:lnTo>
                <a:lnTo>
                  <a:pt x="20327" y="84085"/>
                </a:lnTo>
                <a:lnTo>
                  <a:pt x="28282" y="68759"/>
                </a:lnTo>
                <a:lnTo>
                  <a:pt x="37578" y="54144"/>
                </a:lnTo>
                <a:lnTo>
                  <a:pt x="48561" y="40895"/>
                </a:lnTo>
                <a:lnTo>
                  <a:pt x="61578" y="29665"/>
                </a:lnTo>
                <a:lnTo>
                  <a:pt x="44733" y="25526"/>
                </a:lnTo>
                <a:lnTo>
                  <a:pt x="28763" y="18924"/>
                </a:lnTo>
                <a:lnTo>
                  <a:pt x="13806" y="10276"/>
                </a:lnTo>
                <a:lnTo>
                  <a:pt x="0" y="0"/>
                </a:lnTo>
                <a:close/>
              </a:path>
            </a:pathLst>
          </a:custGeom>
          <a:solidFill>
            <a:srgbClr val="F6E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911595" y="7427883"/>
            <a:ext cx="56515" cy="86360"/>
          </a:xfrm>
          <a:custGeom>
            <a:avLst/>
            <a:gdLst/>
            <a:ahLst/>
            <a:cxnLst/>
            <a:rect l="l" t="t" r="r" b="b"/>
            <a:pathLst>
              <a:path w="56515" h="86359">
                <a:moveTo>
                  <a:pt x="49132" y="0"/>
                </a:moveTo>
                <a:lnTo>
                  <a:pt x="38910" y="13919"/>
                </a:lnTo>
                <a:lnTo>
                  <a:pt x="27474" y="26932"/>
                </a:lnTo>
                <a:lnTo>
                  <a:pt x="14584" y="38338"/>
                </a:lnTo>
                <a:lnTo>
                  <a:pt x="0" y="47440"/>
                </a:lnTo>
                <a:lnTo>
                  <a:pt x="15995" y="54116"/>
                </a:lnTo>
                <a:lnTo>
                  <a:pt x="30754" y="63087"/>
                </a:lnTo>
                <a:lnTo>
                  <a:pt x="44201" y="73925"/>
                </a:lnTo>
                <a:lnTo>
                  <a:pt x="56264" y="86203"/>
                </a:lnTo>
                <a:lnTo>
                  <a:pt x="54229" y="75213"/>
                </a:lnTo>
                <a:lnTo>
                  <a:pt x="50420" y="63590"/>
                </a:lnTo>
                <a:lnTo>
                  <a:pt x="44881" y="52809"/>
                </a:lnTo>
                <a:lnTo>
                  <a:pt x="37654" y="44345"/>
                </a:lnTo>
                <a:lnTo>
                  <a:pt x="43421" y="34525"/>
                </a:lnTo>
                <a:lnTo>
                  <a:pt x="46935" y="23266"/>
                </a:lnTo>
                <a:lnTo>
                  <a:pt x="48678" y="11460"/>
                </a:lnTo>
                <a:lnTo>
                  <a:pt x="49132" y="0"/>
                </a:lnTo>
                <a:close/>
              </a:path>
            </a:pathLst>
          </a:custGeom>
          <a:solidFill>
            <a:srgbClr val="F6E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513163" y="5346796"/>
            <a:ext cx="269240" cy="1025525"/>
          </a:xfrm>
          <a:custGeom>
            <a:avLst/>
            <a:gdLst/>
            <a:ahLst/>
            <a:cxnLst/>
            <a:rect l="l" t="t" r="r" b="b"/>
            <a:pathLst>
              <a:path w="269240" h="1025525">
                <a:moveTo>
                  <a:pt x="268902" y="0"/>
                </a:moveTo>
                <a:lnTo>
                  <a:pt x="0" y="1024957"/>
                </a:lnTo>
              </a:path>
            </a:pathLst>
          </a:custGeom>
          <a:ln w="1906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460107" y="6295177"/>
            <a:ext cx="136525" cy="241300"/>
          </a:xfrm>
          <a:custGeom>
            <a:avLst/>
            <a:gdLst/>
            <a:ahLst/>
            <a:cxnLst/>
            <a:rect l="l" t="t" r="r" b="b"/>
            <a:pathLst>
              <a:path w="136525" h="241300">
                <a:moveTo>
                  <a:pt x="1728" y="0"/>
                </a:moveTo>
                <a:lnTo>
                  <a:pt x="0" y="1967"/>
                </a:lnTo>
                <a:lnTo>
                  <a:pt x="14669" y="121389"/>
                </a:lnTo>
                <a:lnTo>
                  <a:pt x="9928" y="240963"/>
                </a:lnTo>
                <a:lnTo>
                  <a:pt x="64514" y="134406"/>
                </a:lnTo>
                <a:lnTo>
                  <a:pt x="120964" y="57795"/>
                </a:lnTo>
                <a:lnTo>
                  <a:pt x="57980" y="57795"/>
                </a:lnTo>
                <a:lnTo>
                  <a:pt x="1728" y="0"/>
                </a:lnTo>
                <a:close/>
              </a:path>
              <a:path w="136525" h="241300">
                <a:moveTo>
                  <a:pt x="135030" y="34842"/>
                </a:moveTo>
                <a:lnTo>
                  <a:pt x="57980" y="57795"/>
                </a:lnTo>
                <a:lnTo>
                  <a:pt x="120964" y="57795"/>
                </a:lnTo>
                <a:lnTo>
                  <a:pt x="135931" y="37481"/>
                </a:lnTo>
                <a:lnTo>
                  <a:pt x="135030" y="34842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962707" y="3373945"/>
            <a:ext cx="450215" cy="2884805"/>
          </a:xfrm>
          <a:custGeom>
            <a:avLst/>
            <a:gdLst/>
            <a:ahLst/>
            <a:cxnLst/>
            <a:rect l="l" t="t" r="r" b="b"/>
            <a:pathLst>
              <a:path w="450215" h="2884804">
                <a:moveTo>
                  <a:pt x="0" y="0"/>
                </a:moveTo>
                <a:lnTo>
                  <a:pt x="449772" y="2884460"/>
                </a:lnTo>
              </a:path>
            </a:pathLst>
          </a:custGeom>
          <a:ln w="3177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281688" y="6140194"/>
            <a:ext cx="231775" cy="398145"/>
          </a:xfrm>
          <a:custGeom>
            <a:avLst/>
            <a:gdLst/>
            <a:ahLst/>
            <a:cxnLst/>
            <a:rect l="l" t="t" r="r" b="b"/>
            <a:pathLst>
              <a:path w="231775" h="398145">
                <a:moveTo>
                  <a:pt x="1334" y="35247"/>
                </a:moveTo>
                <a:lnTo>
                  <a:pt x="0" y="39409"/>
                </a:lnTo>
                <a:lnTo>
                  <a:pt x="101989" y="212161"/>
                </a:lnTo>
                <a:lnTo>
                  <a:pt x="174437" y="398043"/>
                </a:lnTo>
                <a:lnTo>
                  <a:pt x="186843" y="198977"/>
                </a:lnTo>
                <a:lnTo>
                  <a:pt x="212541" y="86241"/>
                </a:lnTo>
                <a:lnTo>
                  <a:pt x="125812" y="86241"/>
                </a:lnTo>
                <a:lnTo>
                  <a:pt x="1334" y="35247"/>
                </a:lnTo>
                <a:close/>
              </a:path>
              <a:path w="231775" h="398145">
                <a:moveTo>
                  <a:pt x="228260" y="0"/>
                </a:moveTo>
                <a:lnTo>
                  <a:pt x="125812" y="86241"/>
                </a:lnTo>
                <a:lnTo>
                  <a:pt x="212541" y="86241"/>
                </a:lnTo>
                <a:lnTo>
                  <a:pt x="231413" y="3451"/>
                </a:lnTo>
                <a:lnTo>
                  <a:pt x="228260" y="0"/>
                </a:lnTo>
                <a:close/>
              </a:path>
            </a:pathLst>
          </a:custGeom>
          <a:solidFill>
            <a:srgbClr val="D9D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212757" y="6490735"/>
            <a:ext cx="490855" cy="78740"/>
          </a:xfrm>
          <a:custGeom>
            <a:avLst/>
            <a:gdLst/>
            <a:ahLst/>
            <a:cxnLst/>
            <a:rect l="l" t="t" r="r" b="b"/>
            <a:pathLst>
              <a:path w="490854" h="78740">
                <a:moveTo>
                  <a:pt x="0" y="78730"/>
                </a:moveTo>
                <a:lnTo>
                  <a:pt x="49482" y="74269"/>
                </a:lnTo>
                <a:lnTo>
                  <a:pt x="98889" y="69048"/>
                </a:lnTo>
                <a:lnTo>
                  <a:pt x="148212" y="63067"/>
                </a:lnTo>
                <a:lnTo>
                  <a:pt x="197442" y="56327"/>
                </a:lnTo>
                <a:lnTo>
                  <a:pt x="246571" y="48829"/>
                </a:lnTo>
                <a:lnTo>
                  <a:pt x="295590" y="40574"/>
                </a:lnTo>
                <a:lnTo>
                  <a:pt x="344490" y="31563"/>
                </a:lnTo>
                <a:lnTo>
                  <a:pt x="393262" y="21796"/>
                </a:lnTo>
                <a:lnTo>
                  <a:pt x="441898" y="11275"/>
                </a:lnTo>
                <a:lnTo>
                  <a:pt x="490388" y="0"/>
                </a:lnTo>
              </a:path>
            </a:pathLst>
          </a:custGeom>
          <a:ln w="19033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674584" y="6453130"/>
            <a:ext cx="61594" cy="84455"/>
          </a:xfrm>
          <a:custGeom>
            <a:avLst/>
            <a:gdLst/>
            <a:ahLst/>
            <a:cxnLst/>
            <a:rect l="l" t="t" r="r" b="b"/>
            <a:pathLst>
              <a:path w="61595" h="84454">
                <a:moveTo>
                  <a:pt x="0" y="0"/>
                </a:moveTo>
                <a:lnTo>
                  <a:pt x="3698" y="10537"/>
                </a:lnTo>
                <a:lnTo>
                  <a:pt x="9253" y="21439"/>
                </a:lnTo>
                <a:lnTo>
                  <a:pt x="16387" y="31248"/>
                </a:lnTo>
                <a:lnTo>
                  <a:pt x="24827" y="38508"/>
                </a:lnTo>
                <a:lnTo>
                  <a:pt x="20639" y="49084"/>
                </a:lnTo>
                <a:lnTo>
                  <a:pt x="18899" y="60744"/>
                </a:lnTo>
                <a:lnTo>
                  <a:pt x="18995" y="72676"/>
                </a:lnTo>
                <a:lnTo>
                  <a:pt x="20313" y="84072"/>
                </a:lnTo>
                <a:lnTo>
                  <a:pt x="28270" y="68755"/>
                </a:lnTo>
                <a:lnTo>
                  <a:pt x="37569" y="54147"/>
                </a:lnTo>
                <a:lnTo>
                  <a:pt x="48553" y="40900"/>
                </a:lnTo>
                <a:lnTo>
                  <a:pt x="61565" y="29665"/>
                </a:lnTo>
                <a:lnTo>
                  <a:pt x="44727" y="25526"/>
                </a:lnTo>
                <a:lnTo>
                  <a:pt x="28761" y="18924"/>
                </a:lnTo>
                <a:lnTo>
                  <a:pt x="13806" y="10277"/>
                </a:lnTo>
                <a:lnTo>
                  <a:pt x="0" y="0"/>
                </a:lnTo>
                <a:close/>
              </a:path>
            </a:pathLst>
          </a:custGeom>
          <a:solidFill>
            <a:srgbClr val="F6E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178932" y="6524811"/>
            <a:ext cx="56515" cy="86360"/>
          </a:xfrm>
          <a:custGeom>
            <a:avLst/>
            <a:gdLst/>
            <a:ahLst/>
            <a:cxnLst/>
            <a:rect l="l" t="t" r="r" b="b"/>
            <a:pathLst>
              <a:path w="56515" h="86359">
                <a:moveTo>
                  <a:pt x="49133" y="0"/>
                </a:moveTo>
                <a:lnTo>
                  <a:pt x="38910" y="13919"/>
                </a:lnTo>
                <a:lnTo>
                  <a:pt x="27474" y="26932"/>
                </a:lnTo>
                <a:lnTo>
                  <a:pt x="14584" y="38339"/>
                </a:lnTo>
                <a:lnTo>
                  <a:pt x="0" y="47442"/>
                </a:lnTo>
                <a:lnTo>
                  <a:pt x="15995" y="54117"/>
                </a:lnTo>
                <a:lnTo>
                  <a:pt x="30754" y="63087"/>
                </a:lnTo>
                <a:lnTo>
                  <a:pt x="44201" y="73925"/>
                </a:lnTo>
                <a:lnTo>
                  <a:pt x="56264" y="86203"/>
                </a:lnTo>
                <a:lnTo>
                  <a:pt x="54229" y="75213"/>
                </a:lnTo>
                <a:lnTo>
                  <a:pt x="50420" y="63588"/>
                </a:lnTo>
                <a:lnTo>
                  <a:pt x="44881" y="52804"/>
                </a:lnTo>
                <a:lnTo>
                  <a:pt x="37654" y="44333"/>
                </a:lnTo>
                <a:lnTo>
                  <a:pt x="43421" y="34520"/>
                </a:lnTo>
                <a:lnTo>
                  <a:pt x="46935" y="23265"/>
                </a:lnTo>
                <a:lnTo>
                  <a:pt x="48679" y="11460"/>
                </a:lnTo>
                <a:lnTo>
                  <a:pt x="49133" y="0"/>
                </a:lnTo>
                <a:close/>
              </a:path>
            </a:pathLst>
          </a:custGeom>
          <a:solidFill>
            <a:srgbClr val="F6E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782029" y="3554782"/>
            <a:ext cx="470534" cy="1792605"/>
          </a:xfrm>
          <a:custGeom>
            <a:avLst/>
            <a:gdLst/>
            <a:ahLst/>
            <a:cxnLst/>
            <a:rect l="l" t="t" r="r" b="b"/>
            <a:pathLst>
              <a:path w="470534" h="1792604">
                <a:moveTo>
                  <a:pt x="0" y="1792013"/>
                </a:moveTo>
                <a:lnTo>
                  <a:pt x="470150" y="0"/>
                </a:lnTo>
              </a:path>
            </a:pathLst>
          </a:custGeom>
          <a:ln w="31776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114040" y="3280810"/>
            <a:ext cx="226695" cy="401955"/>
          </a:xfrm>
          <a:custGeom>
            <a:avLst/>
            <a:gdLst/>
            <a:ahLst/>
            <a:cxnLst/>
            <a:rect l="l" t="t" r="r" b="b"/>
            <a:pathLst>
              <a:path w="226695" h="401954">
                <a:moveTo>
                  <a:pt x="215140" y="305267"/>
                </a:moveTo>
                <a:lnTo>
                  <a:pt x="129931" y="305267"/>
                </a:lnTo>
                <a:lnTo>
                  <a:pt x="223685" y="401596"/>
                </a:lnTo>
                <a:lnTo>
                  <a:pt x="226570" y="398322"/>
                </a:lnTo>
                <a:lnTo>
                  <a:pt x="215140" y="305267"/>
                </a:lnTo>
                <a:close/>
              </a:path>
              <a:path w="226695" h="401954">
                <a:moveTo>
                  <a:pt x="210018" y="0"/>
                </a:moveTo>
                <a:lnTo>
                  <a:pt x="119049" y="177585"/>
                </a:lnTo>
                <a:lnTo>
                  <a:pt x="0" y="339106"/>
                </a:lnTo>
                <a:lnTo>
                  <a:pt x="1525" y="343535"/>
                </a:lnTo>
                <a:lnTo>
                  <a:pt x="129931" y="305267"/>
                </a:lnTo>
                <a:lnTo>
                  <a:pt x="215140" y="305267"/>
                </a:lnTo>
                <a:lnTo>
                  <a:pt x="202124" y="199294"/>
                </a:lnTo>
                <a:lnTo>
                  <a:pt x="210018" y="0"/>
                </a:lnTo>
                <a:close/>
              </a:path>
            </a:pathLst>
          </a:custGeom>
          <a:solidFill>
            <a:srgbClr val="D9D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901218" y="3221692"/>
            <a:ext cx="791845" cy="205104"/>
          </a:xfrm>
          <a:custGeom>
            <a:avLst/>
            <a:gdLst/>
            <a:ahLst/>
            <a:cxnLst/>
            <a:rect l="l" t="t" r="r" b="b"/>
            <a:pathLst>
              <a:path w="791845" h="205104">
                <a:moveTo>
                  <a:pt x="0" y="0"/>
                </a:moveTo>
                <a:lnTo>
                  <a:pt x="52774" y="3852"/>
                </a:lnTo>
                <a:lnTo>
                  <a:pt x="105181" y="8970"/>
                </a:lnTo>
                <a:lnTo>
                  <a:pt x="157205" y="15338"/>
                </a:lnTo>
                <a:lnTo>
                  <a:pt x="208832" y="22941"/>
                </a:lnTo>
                <a:lnTo>
                  <a:pt x="260046" y="31764"/>
                </a:lnTo>
                <a:lnTo>
                  <a:pt x="310831" y="41792"/>
                </a:lnTo>
                <a:lnTo>
                  <a:pt x="361174" y="53008"/>
                </a:lnTo>
                <a:lnTo>
                  <a:pt x="411057" y="65398"/>
                </a:lnTo>
                <a:lnTo>
                  <a:pt x="460467" y="78947"/>
                </a:lnTo>
                <a:lnTo>
                  <a:pt x="509388" y="93638"/>
                </a:lnTo>
                <a:lnTo>
                  <a:pt x="557805" y="109457"/>
                </a:lnTo>
                <a:lnTo>
                  <a:pt x="605703" y="126388"/>
                </a:lnTo>
                <a:lnTo>
                  <a:pt x="653066" y="144416"/>
                </a:lnTo>
                <a:lnTo>
                  <a:pt x="699879" y="163525"/>
                </a:lnTo>
                <a:lnTo>
                  <a:pt x="746128" y="183701"/>
                </a:lnTo>
                <a:lnTo>
                  <a:pt x="791796" y="204928"/>
                </a:lnTo>
              </a:path>
            </a:pathLst>
          </a:custGeom>
          <a:ln w="19034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657188" y="3379460"/>
            <a:ext cx="66675" cy="78105"/>
          </a:xfrm>
          <a:custGeom>
            <a:avLst/>
            <a:gdLst/>
            <a:ahLst/>
            <a:cxnLst/>
            <a:rect l="l" t="t" r="r" b="b"/>
            <a:pathLst>
              <a:path w="66675" h="78104">
                <a:moveTo>
                  <a:pt x="37513" y="0"/>
                </a:moveTo>
                <a:lnTo>
                  <a:pt x="33703" y="10501"/>
                </a:lnTo>
                <a:lnTo>
                  <a:pt x="31101" y="22450"/>
                </a:lnTo>
                <a:lnTo>
                  <a:pt x="30418" y="34548"/>
                </a:lnTo>
                <a:lnTo>
                  <a:pt x="32364" y="45500"/>
                </a:lnTo>
                <a:lnTo>
                  <a:pt x="22420" y="51055"/>
                </a:lnTo>
                <a:lnTo>
                  <a:pt x="13684" y="58993"/>
                </a:lnTo>
                <a:lnTo>
                  <a:pt x="6197" y="68302"/>
                </a:lnTo>
                <a:lnTo>
                  <a:pt x="0" y="77969"/>
                </a:lnTo>
                <a:lnTo>
                  <a:pt x="15871" y="71118"/>
                </a:lnTo>
                <a:lnTo>
                  <a:pt x="32330" y="65664"/>
                </a:lnTo>
                <a:lnTo>
                  <a:pt x="49231" y="62328"/>
                </a:lnTo>
                <a:lnTo>
                  <a:pt x="66433" y="61829"/>
                </a:lnTo>
                <a:lnTo>
                  <a:pt x="56003" y="47996"/>
                </a:lnTo>
                <a:lnTo>
                  <a:pt x="47812" y="32808"/>
                </a:lnTo>
                <a:lnTo>
                  <a:pt x="41701" y="16672"/>
                </a:lnTo>
                <a:lnTo>
                  <a:pt x="37513" y="0"/>
                </a:lnTo>
                <a:close/>
              </a:path>
            </a:pathLst>
          </a:custGeom>
          <a:solidFill>
            <a:srgbClr val="F6E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867336" y="3179676"/>
            <a:ext cx="55880" cy="86360"/>
          </a:xfrm>
          <a:custGeom>
            <a:avLst/>
            <a:gdLst/>
            <a:ahLst/>
            <a:cxnLst/>
            <a:rect l="l" t="t" r="r" b="b"/>
            <a:pathLst>
              <a:path w="55879" h="86360">
                <a:moveTo>
                  <a:pt x="55412" y="0"/>
                </a:moveTo>
                <a:lnTo>
                  <a:pt x="43302" y="12322"/>
                </a:lnTo>
                <a:lnTo>
                  <a:pt x="30123" y="23570"/>
                </a:lnTo>
                <a:lnTo>
                  <a:pt x="15735" y="33021"/>
                </a:lnTo>
                <a:lnTo>
                  <a:pt x="0" y="39955"/>
                </a:lnTo>
                <a:lnTo>
                  <a:pt x="14883" y="48839"/>
                </a:lnTo>
                <a:lnTo>
                  <a:pt x="28213" y="59821"/>
                </a:lnTo>
                <a:lnTo>
                  <a:pt x="39978" y="72464"/>
                </a:lnTo>
                <a:lnTo>
                  <a:pt x="50163" y="86330"/>
                </a:lnTo>
                <a:lnTo>
                  <a:pt x="49713" y="75168"/>
                </a:lnTo>
                <a:lnTo>
                  <a:pt x="47601" y="63121"/>
                </a:lnTo>
                <a:lnTo>
                  <a:pt x="43659" y="51658"/>
                </a:lnTo>
                <a:lnTo>
                  <a:pt x="37717" y="42251"/>
                </a:lnTo>
                <a:lnTo>
                  <a:pt x="44826" y="33360"/>
                </a:lnTo>
                <a:lnTo>
                  <a:pt x="49911" y="22719"/>
                </a:lnTo>
                <a:lnTo>
                  <a:pt x="53323" y="11282"/>
                </a:lnTo>
                <a:lnTo>
                  <a:pt x="55412" y="0"/>
                </a:lnTo>
                <a:close/>
              </a:path>
            </a:pathLst>
          </a:custGeom>
          <a:solidFill>
            <a:srgbClr val="F6E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735540" y="3219778"/>
            <a:ext cx="133985" cy="3270250"/>
          </a:xfrm>
          <a:custGeom>
            <a:avLst/>
            <a:gdLst/>
            <a:ahLst/>
            <a:cxnLst/>
            <a:rect l="l" t="t" r="r" b="b"/>
            <a:pathLst>
              <a:path w="133984" h="3270250">
                <a:moveTo>
                  <a:pt x="133389" y="0"/>
                </a:moveTo>
                <a:lnTo>
                  <a:pt x="0" y="3269917"/>
                </a:lnTo>
              </a:path>
            </a:pathLst>
          </a:custGeom>
          <a:ln w="9534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173278" y="3439826"/>
            <a:ext cx="1546860" cy="3144520"/>
          </a:xfrm>
          <a:custGeom>
            <a:avLst/>
            <a:gdLst/>
            <a:ahLst/>
            <a:cxnLst/>
            <a:rect l="l" t="t" r="r" b="b"/>
            <a:pathLst>
              <a:path w="1546859" h="3144520">
                <a:moveTo>
                  <a:pt x="1546753" y="0"/>
                </a:moveTo>
                <a:lnTo>
                  <a:pt x="0" y="3144480"/>
                </a:lnTo>
              </a:path>
            </a:pathLst>
          </a:custGeom>
          <a:ln w="9530">
            <a:solidFill>
              <a:srgbClr val="F6EB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573689" y="6318365"/>
            <a:ext cx="2397760" cy="150622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3600" i="1" spc="-90" dirty="0">
                <a:solidFill>
                  <a:srgbClr val="E0E0E0"/>
                </a:solidFill>
                <a:latin typeface="Arial"/>
                <a:cs typeface="Arial"/>
              </a:rPr>
              <a:t>n</a:t>
            </a:r>
            <a:r>
              <a:rPr sz="3750" spc="-135" baseline="33333" dirty="0">
                <a:solidFill>
                  <a:srgbClr val="E0E0E0"/>
                </a:solidFill>
                <a:latin typeface="Maiandra GD"/>
                <a:cs typeface="Maiandra GD"/>
              </a:rPr>
              <a:t>2</a:t>
            </a:r>
            <a:r>
              <a:rPr sz="3600" i="1" spc="-90" dirty="0">
                <a:solidFill>
                  <a:srgbClr val="E0E0E0"/>
                </a:solidFill>
                <a:latin typeface="Arial"/>
                <a:cs typeface="Arial"/>
              </a:rPr>
              <a:t>dω</a:t>
            </a:r>
            <a:r>
              <a:rPr sz="3750" i="1" spc="-135" baseline="-12222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endParaRPr sz="3750" baseline="-12222">
              <a:latin typeface="Lucida Sans"/>
              <a:cs typeface="Lucida Sans"/>
            </a:endParaRPr>
          </a:p>
          <a:p>
            <a:pPr marR="5080" algn="r">
              <a:lnSpc>
                <a:spcPct val="100000"/>
              </a:lnSpc>
              <a:spcBef>
                <a:spcPts val="1485"/>
              </a:spcBef>
            </a:pPr>
            <a:r>
              <a:rPr sz="3600" i="1" spc="10" dirty="0">
                <a:solidFill>
                  <a:srgbClr val="E0E0E0"/>
                </a:solidFill>
                <a:latin typeface="Calibri"/>
                <a:cs typeface="Calibri"/>
              </a:rPr>
              <a:t>d</a:t>
            </a:r>
            <a:r>
              <a:rPr sz="3600" i="1" spc="-570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baseline="-12222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endParaRPr sz="3750" baseline="-12222">
              <a:latin typeface="Lucida Sans"/>
              <a:cs typeface="Lucida San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84375" y="1294079"/>
            <a:ext cx="4654550" cy="8231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2420" algn="ctr">
              <a:lnSpc>
                <a:spcPts val="3750"/>
              </a:lnSpc>
            </a:pPr>
            <a:r>
              <a:rPr sz="3200" b="1" spc="50" dirty="0">
                <a:solidFill>
                  <a:srgbClr val="E0E0E0"/>
                </a:solidFill>
                <a:latin typeface="Calibri"/>
                <a:cs typeface="Calibri"/>
              </a:rPr>
              <a:t>reﬂection</a:t>
            </a:r>
            <a:endParaRPr sz="3200">
              <a:latin typeface="Calibri"/>
              <a:cs typeface="Calibri"/>
            </a:endParaRPr>
          </a:p>
          <a:p>
            <a:pPr marR="300355" algn="ctr">
              <a:lnSpc>
                <a:spcPct val="100000"/>
              </a:lnSpc>
              <a:spcBef>
                <a:spcPts val="1275"/>
              </a:spcBef>
            </a:pPr>
            <a:r>
              <a:rPr sz="3550" b="0" spc="35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750" i="1" spc="52" baseline="-12222" dirty="0">
                <a:solidFill>
                  <a:srgbClr val="E0E0E0"/>
                </a:solidFill>
                <a:latin typeface="Lucida Sans"/>
                <a:cs typeface="Lucida Sans"/>
              </a:rPr>
              <a:t>r</a:t>
            </a:r>
            <a:r>
              <a:rPr sz="3750" i="1" spc="89" baseline="-12222" dirty="0">
                <a:solidFill>
                  <a:srgbClr val="E0E0E0"/>
                </a:solidFill>
                <a:latin typeface="Lucida Sans"/>
                <a:cs typeface="Lucida Sans"/>
              </a:rPr>
              <a:t> </a:t>
            </a: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=</a:t>
            </a:r>
            <a:r>
              <a:rPr sz="3550" spc="-13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spc="10" dirty="0">
                <a:solidFill>
                  <a:srgbClr val="E0E0E0"/>
                </a:solidFill>
                <a:latin typeface="Tahoma"/>
                <a:cs typeface="Tahoma"/>
              </a:rPr>
              <a:t>normalize(</a:t>
            </a:r>
            <a:r>
              <a:rPr sz="3550" b="0" spc="10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b="0" spc="-360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+</a:t>
            </a:r>
            <a:r>
              <a:rPr sz="3550" spc="-33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b="0" spc="50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spc="50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endParaRPr sz="3550">
              <a:latin typeface="Tahoma"/>
              <a:cs typeface="Tahoma"/>
            </a:endParaRPr>
          </a:p>
          <a:p>
            <a:pPr marL="2139950" algn="ctr">
              <a:lnSpc>
                <a:spcPct val="100000"/>
              </a:lnSpc>
              <a:spcBef>
                <a:spcPts val="1910"/>
              </a:spcBef>
            </a:pPr>
            <a:r>
              <a:rPr sz="3600" i="1" spc="-185" dirty="0">
                <a:solidFill>
                  <a:srgbClr val="E0E0E0"/>
                </a:solidFill>
                <a:latin typeface="Calibri"/>
                <a:cs typeface="Calibri"/>
              </a:rPr>
              <a:t>d</a:t>
            </a:r>
            <a:r>
              <a:rPr sz="3600" i="1" spc="-185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spc="-277" baseline="-12222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endParaRPr sz="3750" baseline="-12222">
              <a:latin typeface="Lucida Sans"/>
              <a:cs typeface="Lucida Sans"/>
            </a:endParaRPr>
          </a:p>
          <a:p>
            <a:pPr>
              <a:lnSpc>
                <a:spcPct val="100000"/>
              </a:lnSpc>
            </a:pPr>
            <a:endParaRPr sz="5200">
              <a:latin typeface="Times New Roman"/>
              <a:cs typeface="Times New Roman"/>
            </a:endParaRPr>
          </a:p>
          <a:p>
            <a:pPr marL="2139950" algn="ctr">
              <a:lnSpc>
                <a:spcPct val="100000"/>
              </a:lnSpc>
            </a:pPr>
            <a:r>
              <a:rPr sz="3600" i="1" spc="-145" dirty="0">
                <a:solidFill>
                  <a:srgbClr val="E0E0E0"/>
                </a:solidFill>
                <a:latin typeface="Calibri"/>
                <a:cs typeface="Calibri"/>
              </a:rPr>
              <a:t>d</a:t>
            </a:r>
            <a:r>
              <a:rPr sz="3600" i="1" spc="-145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spc="-217" baseline="-12222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endParaRPr sz="3750" baseline="-12222">
              <a:latin typeface="Verdana"/>
              <a:cs typeface="Verdana"/>
            </a:endParaRPr>
          </a:p>
          <a:p>
            <a:pPr algn="r">
              <a:lnSpc>
                <a:spcPts val="3810"/>
              </a:lnSpc>
              <a:spcBef>
                <a:spcPts val="975"/>
              </a:spcBef>
            </a:pPr>
            <a:r>
              <a:rPr sz="3600" i="1" spc="10" dirty="0">
                <a:solidFill>
                  <a:srgbClr val="E0E0E0"/>
                </a:solidFill>
                <a:latin typeface="Calibri"/>
                <a:cs typeface="Calibri"/>
              </a:rPr>
              <a:t>d</a:t>
            </a:r>
            <a:r>
              <a:rPr sz="3600" i="1" spc="-570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baseline="-12222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endParaRPr sz="3750" baseline="-12222">
              <a:latin typeface="Lucida Sans"/>
              <a:cs typeface="Lucida Sans"/>
            </a:endParaRPr>
          </a:p>
          <a:p>
            <a:pPr marL="1548765">
              <a:lnSpc>
                <a:spcPts val="3810"/>
              </a:lnSpc>
              <a:tabLst>
                <a:tab pos="2552700" algn="l"/>
              </a:tabLst>
            </a:pPr>
            <a:r>
              <a:rPr sz="5250" spc="89" baseline="-38888" dirty="0">
                <a:solidFill>
                  <a:srgbClr val="E0E0E0"/>
                </a:solidFill>
                <a:latin typeface="Modern No. 20"/>
                <a:cs typeface="Modern No. 20"/>
              </a:rPr>
              <a:t>i	</a:t>
            </a:r>
            <a:r>
              <a:rPr sz="3600" spc="50" dirty="0">
                <a:solidFill>
                  <a:srgbClr val="E0E0E0"/>
                </a:solidFill>
                <a:latin typeface="Sitka Small"/>
                <a:cs typeface="Sitka Small"/>
              </a:rPr>
              <a:t>h</a:t>
            </a:r>
            <a:r>
              <a:rPr sz="3750" i="1" spc="75" baseline="-12222" dirty="0">
                <a:solidFill>
                  <a:srgbClr val="E0E0E0"/>
                </a:solidFill>
                <a:latin typeface="Lucida Sans"/>
                <a:cs typeface="Lucida Sans"/>
              </a:rPr>
              <a:t>r</a:t>
            </a:r>
            <a:endParaRPr sz="3750" baseline="-12222">
              <a:latin typeface="Lucida Sans"/>
              <a:cs typeface="Lucida Sans"/>
            </a:endParaRPr>
          </a:p>
          <a:p>
            <a:pPr>
              <a:lnSpc>
                <a:spcPct val="100000"/>
              </a:lnSpc>
            </a:pPr>
            <a:endParaRPr sz="6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400">
              <a:latin typeface="Times New Roman"/>
              <a:cs typeface="Times New Roman"/>
            </a:endParaRPr>
          </a:p>
          <a:p>
            <a:pPr marL="1963420">
              <a:lnSpc>
                <a:spcPts val="3340"/>
              </a:lnSpc>
            </a:pPr>
            <a:r>
              <a:rPr sz="3550" b="0" spc="65" dirty="0">
                <a:solidFill>
                  <a:srgbClr val="E0E0E0"/>
                </a:solidFill>
                <a:latin typeface="Bookman Old Style"/>
                <a:cs typeface="Bookman Old Style"/>
              </a:rPr>
              <a:t>o </a:t>
            </a:r>
            <a:r>
              <a:rPr sz="3550" i="1" spc="-190" dirty="0">
                <a:solidFill>
                  <a:srgbClr val="E0E0E0"/>
                </a:solidFill>
                <a:latin typeface="Arial"/>
                <a:cs typeface="Arial"/>
              </a:rPr>
              <a:t>·</a:t>
            </a:r>
            <a:r>
              <a:rPr sz="3550" i="1" spc="-685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b="0" spc="100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750" i="1" spc="150" baseline="-12222" dirty="0">
                <a:solidFill>
                  <a:srgbClr val="E0E0E0"/>
                </a:solidFill>
                <a:latin typeface="Lucida Sans"/>
                <a:cs typeface="Lucida Sans"/>
              </a:rPr>
              <a:t>r</a:t>
            </a:r>
            <a:r>
              <a:rPr sz="3550" i="1" spc="100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endParaRPr sz="3550">
              <a:latin typeface="Arial"/>
              <a:cs typeface="Arial"/>
            </a:endParaRPr>
          </a:p>
          <a:p>
            <a:pPr marR="333375" algn="ctr">
              <a:lnSpc>
                <a:spcPts val="2440"/>
              </a:lnSpc>
              <a:tabLst>
                <a:tab pos="1670050" algn="l"/>
                <a:tab pos="3279140" algn="l"/>
              </a:tabLst>
            </a:pPr>
            <a:r>
              <a:rPr sz="3550" i="1" spc="-100" dirty="0">
                <a:solidFill>
                  <a:srgbClr val="E0E0E0"/>
                </a:solidFill>
                <a:latin typeface="Calibri"/>
                <a:cs typeface="Calibri"/>
              </a:rPr>
              <a:t>d</a:t>
            </a:r>
            <a:r>
              <a:rPr sz="3550" i="1" spc="-100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spc="-150" baseline="-12222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750" i="1" spc="37" baseline="-12222" dirty="0">
                <a:solidFill>
                  <a:srgbClr val="E0E0E0"/>
                </a:solidFill>
                <a:latin typeface="Lucida Sans"/>
                <a:cs typeface="Lucida Sans"/>
              </a:rPr>
              <a:t> </a:t>
            </a:r>
            <a:r>
              <a:rPr sz="3550" spc="-120" dirty="0">
                <a:solidFill>
                  <a:srgbClr val="E0E0E0"/>
                </a:solidFill>
                <a:latin typeface="Verdana"/>
                <a:cs typeface="Verdana"/>
              </a:rPr>
              <a:t>=	</a:t>
            </a:r>
            <a:r>
              <a:rPr sz="5325" i="1" spc="97" baseline="37558" dirty="0">
                <a:solidFill>
                  <a:srgbClr val="E0E0E0"/>
                </a:solidFill>
                <a:latin typeface="Arial"/>
                <a:cs typeface="Arial"/>
              </a:rPr>
              <a:t>|	</a:t>
            </a:r>
            <a:r>
              <a:rPr sz="3550" i="1" spc="-170" dirty="0">
                <a:solidFill>
                  <a:srgbClr val="E0E0E0"/>
                </a:solidFill>
                <a:latin typeface="Calibri"/>
                <a:cs typeface="Calibri"/>
              </a:rPr>
              <a:t>d</a:t>
            </a:r>
            <a:r>
              <a:rPr sz="3550" i="1" spc="-170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spc="-254" baseline="-12222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endParaRPr sz="3750" baseline="-12222">
              <a:latin typeface="Lucida Sans"/>
              <a:cs typeface="Lucida Sans"/>
            </a:endParaRPr>
          </a:p>
          <a:p>
            <a:pPr marL="1693545">
              <a:lnSpc>
                <a:spcPts val="3360"/>
              </a:lnSpc>
            </a:pPr>
            <a:r>
              <a:rPr sz="3550" i="1" spc="795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b="0" spc="75" dirty="0">
                <a:solidFill>
                  <a:srgbClr val="E0E0E0"/>
                </a:solidFill>
                <a:latin typeface="Bookman Old Style"/>
                <a:cs typeface="Bookman Old Style"/>
              </a:rPr>
              <a:t>i </a:t>
            </a:r>
            <a:r>
              <a:rPr sz="3550" spc="-120" dirty="0">
                <a:solidFill>
                  <a:srgbClr val="E0E0E0"/>
                </a:solidFill>
                <a:latin typeface="Verdana"/>
                <a:cs typeface="Verdana"/>
              </a:rPr>
              <a:t>+ </a:t>
            </a:r>
            <a:r>
              <a:rPr sz="3550" b="0" spc="60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b="0" spc="-185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750" baseline="23333" dirty="0">
                <a:solidFill>
                  <a:srgbClr val="E0E0E0"/>
                </a:solidFill>
                <a:latin typeface="Maiandra GD"/>
                <a:cs typeface="Maiandra GD"/>
              </a:rPr>
              <a:t>2</a:t>
            </a:r>
            <a:endParaRPr sz="3750" baseline="23333">
              <a:latin typeface="Maiandra GD"/>
              <a:cs typeface="Maiandra GD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0" y="1308100"/>
            <a:ext cx="6502400" cy="8432800"/>
          </a:xfrm>
          <a:custGeom>
            <a:avLst/>
            <a:gdLst/>
            <a:ahLst/>
            <a:cxnLst/>
            <a:rect l="l" t="t" r="r" b="b"/>
            <a:pathLst>
              <a:path w="6502400" h="8432800">
                <a:moveTo>
                  <a:pt x="0" y="8432800"/>
                </a:moveTo>
                <a:lnTo>
                  <a:pt x="6502400" y="8432800"/>
                </a:lnTo>
                <a:lnTo>
                  <a:pt x="6502400" y="0"/>
                </a:lnTo>
                <a:lnTo>
                  <a:pt x="0" y="0"/>
                </a:lnTo>
                <a:lnTo>
                  <a:pt x="0" y="8432800"/>
                </a:lnTo>
                <a:close/>
              </a:path>
            </a:pathLst>
          </a:custGeom>
          <a:solidFill>
            <a:srgbClr val="424242">
              <a:alpha val="507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894711" y="8513780"/>
            <a:ext cx="349250" cy="407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00" i="1" spc="110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373482" y="8309078"/>
            <a:ext cx="1374775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006475" algn="l"/>
              </a:tabLst>
            </a:pPr>
            <a:r>
              <a:rPr sz="3550" i="1" spc="-110" dirty="0">
                <a:solidFill>
                  <a:srgbClr val="E0E0E0"/>
                </a:solidFill>
                <a:latin typeface="Arial"/>
                <a:cs typeface="Arial"/>
              </a:rPr>
              <a:t>d</a:t>
            </a:r>
            <a:r>
              <a:rPr sz="3550" i="1" spc="-535" dirty="0">
                <a:solidFill>
                  <a:srgbClr val="E0E0E0"/>
                </a:solidFill>
                <a:latin typeface="Arial"/>
                <a:cs typeface="Arial"/>
              </a:rPr>
              <a:t>ω	</a:t>
            </a:r>
            <a:r>
              <a:rPr sz="3550" spc="-114" dirty="0">
                <a:solidFill>
                  <a:srgbClr val="E0E0E0"/>
                </a:solidFill>
                <a:latin typeface="Verdana"/>
                <a:cs typeface="Verdana"/>
              </a:rPr>
              <a:t>=</a:t>
            </a:r>
            <a:endParaRPr sz="3550">
              <a:latin typeface="Verdana"/>
              <a:cs typeface="Verdan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916677" y="8662934"/>
            <a:ext cx="1899920" cy="0"/>
          </a:xfrm>
          <a:custGeom>
            <a:avLst/>
            <a:gdLst/>
            <a:ahLst/>
            <a:cxnLst/>
            <a:rect l="l" t="t" r="r" b="b"/>
            <a:pathLst>
              <a:path w="1899920">
                <a:moveTo>
                  <a:pt x="0" y="0"/>
                </a:moveTo>
                <a:lnTo>
                  <a:pt x="1899743" y="0"/>
                </a:lnTo>
              </a:path>
            </a:pathLst>
          </a:custGeom>
          <a:ln w="1817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8903980" y="7927557"/>
            <a:ext cx="1902460" cy="126492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2860" algn="ctr">
              <a:lnSpc>
                <a:spcPct val="100000"/>
              </a:lnSpc>
              <a:spcBef>
                <a:spcPts val="710"/>
              </a:spcBef>
            </a:pPr>
            <a:r>
              <a:rPr sz="3550" i="1" spc="6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b="0" spc="65" dirty="0">
                <a:solidFill>
                  <a:srgbClr val="E0E0E0"/>
                </a:solidFill>
                <a:latin typeface="Bookman Old Style"/>
                <a:cs typeface="Bookman Old Style"/>
              </a:rPr>
              <a:t>o </a:t>
            </a:r>
            <a:r>
              <a:rPr sz="3550" i="1" spc="-185" dirty="0">
                <a:solidFill>
                  <a:srgbClr val="E0E0E0"/>
                </a:solidFill>
                <a:latin typeface="Arial"/>
                <a:cs typeface="Arial"/>
              </a:rPr>
              <a:t>·</a:t>
            </a:r>
            <a:r>
              <a:rPr sz="3550" i="1" spc="-685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b="0" spc="75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750" i="1" spc="112" baseline="-12222" dirty="0">
                <a:solidFill>
                  <a:srgbClr val="E0E0E0"/>
                </a:solidFill>
                <a:latin typeface="Verdana"/>
                <a:cs typeface="Verdana"/>
              </a:rPr>
              <a:t>t</a:t>
            </a:r>
            <a:r>
              <a:rPr sz="3550" i="1" spc="7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endParaRPr sz="3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sz="3550" i="1" spc="80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b="0" spc="75" dirty="0">
                <a:solidFill>
                  <a:srgbClr val="E0E0E0"/>
                </a:solidFill>
                <a:latin typeface="Bookman Old Style"/>
                <a:cs typeface="Bookman Old Style"/>
              </a:rPr>
              <a:t>i </a:t>
            </a:r>
            <a:r>
              <a:rPr sz="3550" spc="-114" dirty="0">
                <a:solidFill>
                  <a:srgbClr val="E0E0E0"/>
                </a:solidFill>
                <a:latin typeface="Verdana"/>
                <a:cs typeface="Verdana"/>
              </a:rPr>
              <a:t>+ </a:t>
            </a:r>
            <a:r>
              <a:rPr sz="3550" i="1" spc="125" dirty="0">
                <a:solidFill>
                  <a:srgbClr val="E0E0E0"/>
                </a:solidFill>
                <a:latin typeface="Arial"/>
                <a:cs typeface="Arial"/>
              </a:rPr>
              <a:t>n</a:t>
            </a:r>
            <a:r>
              <a:rPr sz="3550" b="0" spc="125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b="0" spc="-190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750" spc="0" baseline="23333" dirty="0">
                <a:solidFill>
                  <a:srgbClr val="E0E0E0"/>
                </a:solidFill>
                <a:latin typeface="Maiandra GD"/>
                <a:cs typeface="Maiandra GD"/>
              </a:rPr>
              <a:t>2</a:t>
            </a:r>
            <a:endParaRPr sz="3750" baseline="23333">
              <a:latin typeface="Maiandra GD"/>
              <a:cs typeface="Maiandra GD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934466" y="8309078"/>
            <a:ext cx="1024890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i="1" spc="-85" dirty="0">
                <a:solidFill>
                  <a:srgbClr val="E0E0E0"/>
                </a:solidFill>
                <a:latin typeface="Arial"/>
                <a:cs typeface="Arial"/>
              </a:rPr>
              <a:t>n</a:t>
            </a:r>
            <a:r>
              <a:rPr sz="3750" spc="-127" baseline="33333" dirty="0">
                <a:solidFill>
                  <a:srgbClr val="E0E0E0"/>
                </a:solidFill>
                <a:latin typeface="Maiandra GD"/>
                <a:cs typeface="Maiandra GD"/>
              </a:rPr>
              <a:t>2</a:t>
            </a:r>
            <a:r>
              <a:rPr sz="3550" i="1" spc="-85" dirty="0">
                <a:solidFill>
                  <a:srgbClr val="E0E0E0"/>
                </a:solidFill>
                <a:latin typeface="Arial"/>
                <a:cs typeface="Arial"/>
              </a:rPr>
              <a:t>dω</a:t>
            </a:r>
            <a:endParaRPr sz="35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934076" y="8513780"/>
            <a:ext cx="205740" cy="407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00" i="1" spc="-100" dirty="0">
                <a:solidFill>
                  <a:srgbClr val="E0E0E0"/>
                </a:solidFill>
                <a:latin typeface="Verdana"/>
                <a:cs typeface="Verdana"/>
              </a:rPr>
              <a:t>o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804227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-25" dirty="0"/>
              <a:t>Result: </a:t>
            </a:r>
            <a:r>
              <a:rPr sz="5600" spc="60" dirty="0"/>
              <a:t>scattering</a:t>
            </a:r>
            <a:r>
              <a:rPr sz="5600" spc="-120" dirty="0"/>
              <a:t> </a:t>
            </a:r>
            <a:r>
              <a:rPr sz="5600" spc="75" dirty="0"/>
              <a:t>functions</a:t>
            </a:r>
            <a:endParaRPr sz="5600"/>
          </a:p>
        </p:txBody>
      </p:sp>
      <p:sp>
        <p:nvSpPr>
          <p:cNvPr id="3" name="object 3"/>
          <p:cNvSpPr txBox="1"/>
          <p:nvPr/>
        </p:nvSpPr>
        <p:spPr>
          <a:xfrm>
            <a:off x="946799" y="2336800"/>
            <a:ext cx="171068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0" dirty="0">
                <a:solidFill>
                  <a:srgbClr val="E0E0E0"/>
                </a:solidFill>
                <a:latin typeface="Calibri"/>
                <a:cs typeface="Calibri"/>
              </a:rPr>
              <a:t>r</a:t>
            </a:r>
            <a:r>
              <a:rPr sz="3200" b="1" spc="35" dirty="0">
                <a:solidFill>
                  <a:srgbClr val="E0E0E0"/>
                </a:solidFill>
                <a:latin typeface="Calibri"/>
                <a:cs typeface="Calibri"/>
              </a:rPr>
              <a:t>e</a:t>
            </a:r>
            <a:r>
              <a:rPr sz="3200" b="1" spc="10" dirty="0">
                <a:solidFill>
                  <a:srgbClr val="E0E0E0"/>
                </a:solidFill>
                <a:latin typeface="Calibri"/>
                <a:cs typeface="Calibri"/>
              </a:rPr>
              <a:t>ﬂ</a:t>
            </a:r>
            <a:r>
              <a:rPr sz="3200" b="1" spc="75" dirty="0">
                <a:solidFill>
                  <a:srgbClr val="E0E0E0"/>
                </a:solidFill>
                <a:latin typeface="Calibri"/>
                <a:cs typeface="Calibri"/>
              </a:rPr>
              <a:t>e</a:t>
            </a:r>
            <a:r>
              <a:rPr sz="3200" b="1" spc="100" dirty="0">
                <a:solidFill>
                  <a:srgbClr val="E0E0E0"/>
                </a:solidFill>
                <a:latin typeface="Calibri"/>
                <a:cs typeface="Calibri"/>
              </a:rPr>
              <a:t>c</a:t>
            </a:r>
            <a:r>
              <a:rPr sz="3200" b="1" spc="55" dirty="0">
                <a:solidFill>
                  <a:srgbClr val="E0E0E0"/>
                </a:solidFill>
                <a:latin typeface="Calibri"/>
                <a:cs typeface="Calibri"/>
              </a:rPr>
              <a:t>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6799" y="4991100"/>
            <a:ext cx="22713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50" dirty="0">
                <a:solidFill>
                  <a:srgbClr val="E0E0E0"/>
                </a:solidFill>
                <a:latin typeface="Calibri"/>
                <a:cs typeface="Calibri"/>
              </a:rPr>
              <a:t>transmission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9335" y="3279878"/>
            <a:ext cx="1894205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b="0" i="1" spc="175" dirty="0">
                <a:solidFill>
                  <a:srgbClr val="E0E0E0"/>
                </a:solidFill>
                <a:latin typeface="Bookman Old Style"/>
                <a:cs typeface="Bookman Old Style"/>
              </a:rPr>
              <a:t>f</a:t>
            </a:r>
            <a:r>
              <a:rPr sz="3750" i="1" spc="262" baseline="-12222" dirty="0">
                <a:solidFill>
                  <a:srgbClr val="E0E0E0"/>
                </a:solidFill>
                <a:latin typeface="Lucida Sans"/>
                <a:cs typeface="Lucida Sans"/>
              </a:rPr>
              <a:t>r</a:t>
            </a:r>
            <a:r>
              <a:rPr sz="3550" spc="175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b="0" spc="175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b="0" i="1" spc="175" dirty="0">
                <a:solidFill>
                  <a:srgbClr val="E0E0E0"/>
                </a:solidFill>
                <a:latin typeface="Bookman Old Style"/>
                <a:cs typeface="Bookman Old Style"/>
              </a:rPr>
              <a:t>,</a:t>
            </a:r>
            <a:r>
              <a:rPr sz="3550" b="0" i="1" spc="-700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b="0" spc="50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spc="50" dirty="0">
                <a:solidFill>
                  <a:srgbClr val="E0E0E0"/>
                </a:solidFill>
                <a:latin typeface="Tahoma"/>
                <a:cs typeface="Tahoma"/>
              </a:rPr>
              <a:t>) </a:t>
            </a: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=</a:t>
            </a:r>
            <a:endParaRPr sz="355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91532" y="3633734"/>
            <a:ext cx="4954270" cy="0"/>
          </a:xfrm>
          <a:custGeom>
            <a:avLst/>
            <a:gdLst/>
            <a:ahLst/>
            <a:cxnLst/>
            <a:rect l="l" t="t" r="r" b="b"/>
            <a:pathLst>
              <a:path w="4954270">
                <a:moveTo>
                  <a:pt x="0" y="0"/>
                </a:moveTo>
                <a:lnTo>
                  <a:pt x="4953867" y="0"/>
                </a:lnTo>
              </a:path>
            </a:pathLst>
          </a:custGeom>
          <a:ln w="1817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78833" y="2898356"/>
            <a:ext cx="4979670" cy="1264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13510" marR="5080" indent="-1401445">
              <a:lnSpc>
                <a:spcPct val="114500"/>
              </a:lnSpc>
              <a:spcBef>
                <a:spcPts val="95"/>
              </a:spcBef>
            </a:pPr>
            <a:r>
              <a:rPr sz="3550" b="0" i="1" spc="100" dirty="0">
                <a:solidFill>
                  <a:srgbClr val="E0E0E0"/>
                </a:solidFill>
                <a:latin typeface="Bookman Old Style"/>
                <a:cs typeface="Bookman Old Style"/>
              </a:rPr>
              <a:t>F</a:t>
            </a:r>
            <a:r>
              <a:rPr sz="3550" b="0" i="1" spc="-575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spc="5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b="0" spc="5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b="0" i="1" spc="5" dirty="0">
                <a:solidFill>
                  <a:srgbClr val="E0E0E0"/>
                </a:solidFill>
                <a:latin typeface="Bookman Old Style"/>
                <a:cs typeface="Bookman Old Style"/>
              </a:rPr>
              <a:t>,</a:t>
            </a:r>
            <a:r>
              <a:rPr sz="3550" b="0" i="1" spc="-475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b="0" spc="90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750" i="1" spc="135" baseline="-12222" dirty="0">
                <a:solidFill>
                  <a:srgbClr val="E0E0E0"/>
                </a:solidFill>
                <a:latin typeface="Lucida Sans"/>
                <a:cs typeface="Lucida Sans"/>
              </a:rPr>
              <a:t>r</a:t>
            </a:r>
            <a:r>
              <a:rPr sz="3550" spc="90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520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b="0" i="1" spc="140" dirty="0">
                <a:solidFill>
                  <a:srgbClr val="E0E0E0"/>
                </a:solidFill>
                <a:latin typeface="Bookman Old Style"/>
                <a:cs typeface="Bookman Old Style"/>
              </a:rPr>
              <a:t>D</a:t>
            </a:r>
            <a:r>
              <a:rPr sz="3550" spc="140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b="0" spc="140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750" i="1" spc="209" baseline="-12222" dirty="0">
                <a:solidFill>
                  <a:srgbClr val="E0E0E0"/>
                </a:solidFill>
                <a:latin typeface="Lucida Sans"/>
                <a:cs typeface="Lucida Sans"/>
              </a:rPr>
              <a:t>r</a:t>
            </a:r>
            <a:r>
              <a:rPr sz="3550" spc="140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520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b="0" i="1" spc="35" dirty="0">
                <a:solidFill>
                  <a:srgbClr val="E0E0E0"/>
                </a:solidFill>
                <a:latin typeface="Bookman Old Style"/>
                <a:cs typeface="Bookman Old Style"/>
              </a:rPr>
              <a:t>G</a:t>
            </a:r>
            <a:r>
              <a:rPr sz="3550" spc="35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b="0" spc="35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b="0" i="1" spc="35" dirty="0">
                <a:solidFill>
                  <a:srgbClr val="E0E0E0"/>
                </a:solidFill>
                <a:latin typeface="Bookman Old Style"/>
                <a:cs typeface="Bookman Old Style"/>
              </a:rPr>
              <a:t>,</a:t>
            </a:r>
            <a:r>
              <a:rPr sz="3550" b="0" i="1" spc="-475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b="0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b="0" i="1" dirty="0">
                <a:solidFill>
                  <a:srgbClr val="E0E0E0"/>
                </a:solidFill>
                <a:latin typeface="Bookman Old Style"/>
                <a:cs typeface="Bookman Old Style"/>
              </a:rPr>
              <a:t>,</a:t>
            </a:r>
            <a:r>
              <a:rPr sz="3550" b="0" i="1" spc="-475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b="0" spc="90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750" i="1" spc="135" baseline="-12222" dirty="0">
                <a:solidFill>
                  <a:srgbClr val="E0E0E0"/>
                </a:solidFill>
                <a:latin typeface="Lucida Sans"/>
                <a:cs typeface="Lucida Sans"/>
              </a:rPr>
              <a:t>r</a:t>
            </a:r>
            <a:r>
              <a:rPr sz="3550" spc="90" dirty="0">
                <a:solidFill>
                  <a:srgbClr val="E0E0E0"/>
                </a:solidFill>
                <a:latin typeface="Tahoma"/>
                <a:cs typeface="Tahoma"/>
              </a:rPr>
              <a:t>)  </a:t>
            </a:r>
            <a:r>
              <a:rPr sz="3550" spc="30" dirty="0">
                <a:solidFill>
                  <a:srgbClr val="E0E0E0"/>
                </a:solidFill>
                <a:latin typeface="Tahoma"/>
                <a:cs typeface="Tahoma"/>
              </a:rPr>
              <a:t>4</a:t>
            </a:r>
            <a:r>
              <a:rPr sz="3550" i="1" spc="30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b="0" spc="30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i="1" spc="30" dirty="0">
                <a:solidFill>
                  <a:srgbClr val="E0E0E0"/>
                </a:solidFill>
                <a:latin typeface="Arial"/>
                <a:cs typeface="Arial"/>
              </a:rPr>
              <a:t>·</a:t>
            </a:r>
            <a:r>
              <a:rPr sz="3550" b="0" spc="30" dirty="0">
                <a:solidFill>
                  <a:srgbClr val="E0E0E0"/>
                </a:solidFill>
                <a:latin typeface="Bookman Old Style"/>
                <a:cs typeface="Bookman Old Style"/>
              </a:rPr>
              <a:t>n</a:t>
            </a:r>
            <a:r>
              <a:rPr sz="3550" i="1" spc="30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i="1" spc="-47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i="1" spc="6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b="0" spc="65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i="1" spc="65" dirty="0">
                <a:solidFill>
                  <a:srgbClr val="E0E0E0"/>
                </a:solidFill>
                <a:latin typeface="Arial"/>
                <a:cs typeface="Arial"/>
              </a:rPr>
              <a:t>·</a:t>
            </a:r>
            <a:r>
              <a:rPr sz="3550" b="0" spc="65" dirty="0">
                <a:solidFill>
                  <a:srgbClr val="E0E0E0"/>
                </a:solidFill>
                <a:latin typeface="Bookman Old Style"/>
                <a:cs typeface="Bookman Old Style"/>
              </a:rPr>
              <a:t>n</a:t>
            </a:r>
            <a:r>
              <a:rPr sz="3550" i="1" spc="6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endParaRPr sz="3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7385" y="5970466"/>
            <a:ext cx="1854200" cy="5727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550" b="0" i="1" spc="140" dirty="0">
                <a:solidFill>
                  <a:srgbClr val="E0E0E0"/>
                </a:solidFill>
                <a:latin typeface="Bookman Old Style"/>
                <a:cs typeface="Bookman Old Style"/>
              </a:rPr>
              <a:t>f</a:t>
            </a:r>
            <a:r>
              <a:rPr sz="3750" i="1" spc="209" baseline="-12222" dirty="0">
                <a:solidFill>
                  <a:srgbClr val="E0E0E0"/>
                </a:solidFill>
                <a:latin typeface="Trebuchet MS"/>
                <a:cs typeface="Trebuchet MS"/>
              </a:rPr>
              <a:t>t</a:t>
            </a:r>
            <a:r>
              <a:rPr sz="3550" spc="140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b="0" spc="140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b="0" i="1" spc="140" dirty="0">
                <a:solidFill>
                  <a:srgbClr val="E0E0E0"/>
                </a:solidFill>
                <a:latin typeface="Bookman Old Style"/>
                <a:cs typeface="Bookman Old Style"/>
              </a:rPr>
              <a:t>, </a:t>
            </a:r>
            <a:r>
              <a:rPr sz="3550" b="0" spc="50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spc="50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800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=</a:t>
            </a:r>
            <a:endParaRPr sz="355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89362" y="6325091"/>
            <a:ext cx="2246630" cy="0"/>
          </a:xfrm>
          <a:custGeom>
            <a:avLst/>
            <a:gdLst/>
            <a:ahLst/>
            <a:cxnLst/>
            <a:rect l="l" t="t" r="r" b="b"/>
            <a:pathLst>
              <a:path w="2246629">
                <a:moveTo>
                  <a:pt x="0" y="0"/>
                </a:moveTo>
                <a:lnTo>
                  <a:pt x="2246219" y="0"/>
                </a:lnTo>
              </a:path>
            </a:pathLst>
          </a:custGeom>
          <a:ln w="18213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20820" y="6325091"/>
            <a:ext cx="6449060" cy="0"/>
          </a:xfrm>
          <a:custGeom>
            <a:avLst/>
            <a:gdLst/>
            <a:ahLst/>
            <a:cxnLst/>
            <a:rect l="l" t="t" r="r" b="b"/>
            <a:pathLst>
              <a:path w="6449059">
                <a:moveTo>
                  <a:pt x="0" y="0"/>
                </a:moveTo>
                <a:lnTo>
                  <a:pt x="6448869" y="0"/>
                </a:lnTo>
              </a:path>
            </a:pathLst>
          </a:custGeom>
          <a:ln w="18213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676663" y="5587941"/>
            <a:ext cx="8905875" cy="126809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550" i="1" spc="80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b="0" spc="80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i="1" spc="80" dirty="0">
                <a:solidFill>
                  <a:srgbClr val="E0E0E0"/>
                </a:solidFill>
                <a:latin typeface="Arial"/>
                <a:cs typeface="Arial"/>
              </a:rPr>
              <a:t>·</a:t>
            </a:r>
            <a:r>
              <a:rPr sz="3550" b="0" spc="80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750" i="1" spc="120" baseline="-12222" dirty="0">
                <a:solidFill>
                  <a:srgbClr val="E0E0E0"/>
                </a:solidFill>
                <a:latin typeface="Trebuchet MS"/>
                <a:cs typeface="Trebuchet MS"/>
              </a:rPr>
              <a:t>t</a:t>
            </a:r>
            <a:r>
              <a:rPr sz="3550" i="1" spc="80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i="1" spc="-39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i="1" spc="7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b="0" spc="75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i="1" spc="75" dirty="0">
                <a:solidFill>
                  <a:srgbClr val="E0E0E0"/>
                </a:solidFill>
                <a:latin typeface="Arial"/>
                <a:cs typeface="Arial"/>
              </a:rPr>
              <a:t>·</a:t>
            </a:r>
            <a:r>
              <a:rPr sz="3550" b="0" spc="75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750" i="1" spc="112" baseline="-12222" dirty="0">
                <a:solidFill>
                  <a:srgbClr val="E0E0E0"/>
                </a:solidFill>
                <a:latin typeface="Trebuchet MS"/>
                <a:cs typeface="Trebuchet MS"/>
              </a:rPr>
              <a:t>t</a:t>
            </a:r>
            <a:r>
              <a:rPr sz="3550" i="1" spc="7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i="1" spc="475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b="0" i="1" spc="-10" dirty="0">
                <a:solidFill>
                  <a:srgbClr val="E0E0E0"/>
                </a:solidFill>
                <a:latin typeface="Bookman Old Style"/>
                <a:cs typeface="Bookman Old Style"/>
              </a:rPr>
              <a:t>n</a:t>
            </a:r>
            <a:r>
              <a:rPr sz="3750" spc="-15" baseline="28888" dirty="0">
                <a:solidFill>
                  <a:srgbClr val="E0E0E0"/>
                </a:solidFill>
                <a:latin typeface="Maiandra GD"/>
                <a:cs typeface="Maiandra GD"/>
              </a:rPr>
              <a:t>2</a:t>
            </a:r>
            <a:r>
              <a:rPr sz="3550" spc="-10" dirty="0">
                <a:solidFill>
                  <a:srgbClr val="E0E0E0"/>
                </a:solidFill>
                <a:latin typeface="Tahoma"/>
                <a:cs typeface="Tahoma"/>
              </a:rPr>
              <a:t>(1</a:t>
            </a:r>
            <a:r>
              <a:rPr sz="3550" spc="-310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i="1" spc="710" dirty="0">
                <a:solidFill>
                  <a:srgbClr val="E0E0E0"/>
                </a:solidFill>
                <a:latin typeface="Arial"/>
                <a:cs typeface="Arial"/>
              </a:rPr>
              <a:t>−</a:t>
            </a:r>
            <a:r>
              <a:rPr sz="3550" i="1" spc="-190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b="0" i="1" spc="100" dirty="0">
                <a:solidFill>
                  <a:srgbClr val="E0E0E0"/>
                </a:solidFill>
                <a:latin typeface="Bookman Old Style"/>
                <a:cs typeface="Bookman Old Style"/>
              </a:rPr>
              <a:t>F</a:t>
            </a:r>
            <a:r>
              <a:rPr sz="3550" b="0" i="1" spc="-570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spc="5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b="0" spc="5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b="0" i="1" spc="5" dirty="0">
                <a:solidFill>
                  <a:srgbClr val="E0E0E0"/>
                </a:solidFill>
                <a:latin typeface="Bookman Old Style"/>
                <a:cs typeface="Bookman Old Style"/>
              </a:rPr>
              <a:t>,</a:t>
            </a:r>
            <a:r>
              <a:rPr sz="3550" b="0" i="1" spc="-470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b="0" spc="35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750" i="1" spc="52" baseline="-12222" dirty="0">
                <a:solidFill>
                  <a:srgbClr val="E0E0E0"/>
                </a:solidFill>
                <a:latin typeface="Trebuchet MS"/>
                <a:cs typeface="Trebuchet MS"/>
              </a:rPr>
              <a:t>t</a:t>
            </a:r>
            <a:r>
              <a:rPr sz="3550" spc="35" dirty="0">
                <a:solidFill>
                  <a:srgbClr val="E0E0E0"/>
                </a:solidFill>
                <a:latin typeface="Tahoma"/>
                <a:cs typeface="Tahoma"/>
              </a:rPr>
              <a:t>))</a:t>
            </a:r>
            <a:r>
              <a:rPr sz="3550" spc="-51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b="0" i="1" spc="110" dirty="0">
                <a:solidFill>
                  <a:srgbClr val="E0E0E0"/>
                </a:solidFill>
                <a:latin typeface="Bookman Old Style"/>
                <a:cs typeface="Bookman Old Style"/>
              </a:rPr>
              <a:t>D</a:t>
            </a:r>
            <a:r>
              <a:rPr sz="3550" spc="110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b="0" spc="110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750" i="1" spc="165" baseline="-12222" dirty="0">
                <a:solidFill>
                  <a:srgbClr val="E0E0E0"/>
                </a:solidFill>
                <a:latin typeface="Trebuchet MS"/>
                <a:cs typeface="Trebuchet MS"/>
              </a:rPr>
              <a:t>t</a:t>
            </a:r>
            <a:r>
              <a:rPr sz="3550" spc="110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51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b="0" i="1" spc="35" dirty="0">
                <a:solidFill>
                  <a:srgbClr val="E0E0E0"/>
                </a:solidFill>
                <a:latin typeface="Bookman Old Style"/>
                <a:cs typeface="Bookman Old Style"/>
              </a:rPr>
              <a:t>G</a:t>
            </a:r>
            <a:r>
              <a:rPr sz="3550" spc="35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b="0" spc="35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b="0" i="1" spc="35" dirty="0">
                <a:solidFill>
                  <a:srgbClr val="E0E0E0"/>
                </a:solidFill>
                <a:latin typeface="Bookman Old Style"/>
                <a:cs typeface="Bookman Old Style"/>
              </a:rPr>
              <a:t>,</a:t>
            </a:r>
            <a:r>
              <a:rPr sz="3550" b="0" i="1" spc="-470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b="0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b="0" i="1" dirty="0">
                <a:solidFill>
                  <a:srgbClr val="E0E0E0"/>
                </a:solidFill>
                <a:latin typeface="Bookman Old Style"/>
                <a:cs typeface="Bookman Old Style"/>
              </a:rPr>
              <a:t>,</a:t>
            </a:r>
            <a:r>
              <a:rPr sz="3550" b="0" i="1" spc="-470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b="0" spc="35" dirty="0">
                <a:solidFill>
                  <a:srgbClr val="E0E0E0"/>
                </a:solidFill>
                <a:latin typeface="Bookman Old Style"/>
                <a:cs typeface="Bookman Old Style"/>
              </a:rPr>
              <a:t>h</a:t>
            </a:r>
            <a:r>
              <a:rPr sz="3750" i="1" spc="52" baseline="-12222" dirty="0">
                <a:solidFill>
                  <a:srgbClr val="E0E0E0"/>
                </a:solidFill>
                <a:latin typeface="Trebuchet MS"/>
                <a:cs typeface="Trebuchet MS"/>
              </a:rPr>
              <a:t>t</a:t>
            </a:r>
            <a:r>
              <a:rPr sz="3550" spc="35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endParaRPr sz="3550">
              <a:latin typeface="Tahoma"/>
              <a:cs typeface="Tahoma"/>
            </a:endParaRPr>
          </a:p>
          <a:p>
            <a:pPr marL="172720">
              <a:lnSpc>
                <a:spcPct val="100000"/>
              </a:lnSpc>
              <a:spcBef>
                <a:spcPts val="625"/>
              </a:spcBef>
              <a:tabLst>
                <a:tab pos="4719320" algn="l"/>
              </a:tabLst>
            </a:pPr>
            <a:r>
              <a:rPr sz="3550" i="1" spc="6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b="0" spc="65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i="1" spc="65" dirty="0">
                <a:solidFill>
                  <a:srgbClr val="E0E0E0"/>
                </a:solidFill>
                <a:latin typeface="Arial"/>
                <a:cs typeface="Arial"/>
              </a:rPr>
              <a:t>·</a:t>
            </a:r>
            <a:r>
              <a:rPr sz="3550" b="0" spc="65" dirty="0">
                <a:solidFill>
                  <a:srgbClr val="E0E0E0"/>
                </a:solidFill>
                <a:latin typeface="Bookman Old Style"/>
                <a:cs typeface="Bookman Old Style"/>
              </a:rPr>
              <a:t>n</a:t>
            </a:r>
            <a:r>
              <a:rPr sz="3550" i="1" spc="6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i="1" spc="-385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i="1" spc="6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b="0" spc="65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i="1" spc="65" dirty="0">
                <a:solidFill>
                  <a:srgbClr val="E0E0E0"/>
                </a:solidFill>
                <a:latin typeface="Arial"/>
                <a:cs typeface="Arial"/>
              </a:rPr>
              <a:t>·</a:t>
            </a:r>
            <a:r>
              <a:rPr sz="3550" b="0" spc="65" dirty="0">
                <a:solidFill>
                  <a:srgbClr val="E0E0E0"/>
                </a:solidFill>
                <a:latin typeface="Bookman Old Style"/>
                <a:cs typeface="Bookman Old Style"/>
              </a:rPr>
              <a:t>n</a:t>
            </a:r>
            <a:r>
              <a:rPr sz="3550" i="1" spc="65" dirty="0">
                <a:solidFill>
                  <a:srgbClr val="E0E0E0"/>
                </a:solidFill>
                <a:latin typeface="Arial"/>
                <a:cs typeface="Arial"/>
              </a:rPr>
              <a:t>|	</a:t>
            </a:r>
            <a:r>
              <a:rPr sz="3550" i="1" spc="530" dirty="0">
                <a:solidFill>
                  <a:srgbClr val="E0E0E0"/>
                </a:solidFill>
                <a:latin typeface="Arial"/>
                <a:cs typeface="Arial"/>
              </a:rPr>
              <a:t>l</a:t>
            </a:r>
            <a:r>
              <a:rPr sz="3550" b="0" spc="530" dirty="0">
                <a:solidFill>
                  <a:srgbClr val="E0E0E0"/>
                </a:solidFill>
                <a:latin typeface="Bookman Old Style"/>
                <a:cs typeface="Bookman Old Style"/>
              </a:rPr>
              <a:t>i</a:t>
            </a:r>
            <a:r>
              <a:rPr sz="3550" b="0" spc="-380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+</a:t>
            </a:r>
            <a:r>
              <a:rPr sz="3550" spc="-35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b="0" i="1" spc="250" dirty="0">
                <a:solidFill>
                  <a:srgbClr val="E0E0E0"/>
                </a:solidFill>
                <a:latin typeface="Bookman Old Style"/>
                <a:cs typeface="Bookman Old Style"/>
              </a:rPr>
              <a:t>n</a:t>
            </a:r>
            <a:r>
              <a:rPr sz="3550" b="0" spc="250" dirty="0">
                <a:solidFill>
                  <a:srgbClr val="E0E0E0"/>
                </a:solidFill>
                <a:latin typeface="Bookman Old Style"/>
                <a:cs typeface="Bookman Old Style"/>
              </a:rPr>
              <a:t>o</a:t>
            </a:r>
            <a:r>
              <a:rPr sz="3550" i="1" spc="250" dirty="0">
                <a:solidFill>
                  <a:srgbClr val="E0E0E0"/>
                </a:solidFill>
                <a:latin typeface="Arial"/>
                <a:cs typeface="Arial"/>
              </a:rPr>
              <a:t>l</a:t>
            </a:r>
            <a:r>
              <a:rPr sz="3750" spc="375" baseline="23333" dirty="0">
                <a:solidFill>
                  <a:srgbClr val="E0E0E0"/>
                </a:solidFill>
                <a:latin typeface="Maiandra GD"/>
                <a:cs typeface="Maiandra GD"/>
              </a:rPr>
              <a:t>2</a:t>
            </a:r>
            <a:endParaRPr sz="3750" baseline="23333">
              <a:latin typeface="Maiandra GD"/>
              <a:cs typeface="Maiandra G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606" y="8254969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-10816" y="18670"/>
                </a:moveTo>
                <a:lnTo>
                  <a:pt x="10816" y="18670"/>
                </a:lnTo>
              </a:path>
            </a:pathLst>
          </a:custGeom>
          <a:ln w="373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0673" y="8254969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-10816" y="18670"/>
                </a:moveTo>
                <a:lnTo>
                  <a:pt x="10816" y="18670"/>
                </a:lnTo>
              </a:path>
            </a:pathLst>
          </a:custGeom>
          <a:ln w="373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08864" y="8254969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-10816" y="18670"/>
                </a:moveTo>
                <a:lnTo>
                  <a:pt x="10816" y="18670"/>
                </a:lnTo>
              </a:path>
            </a:pathLst>
          </a:custGeom>
          <a:ln w="373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73042" y="8254969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-10816" y="18670"/>
                </a:moveTo>
                <a:lnTo>
                  <a:pt x="10816" y="18670"/>
                </a:lnTo>
              </a:path>
            </a:pathLst>
          </a:custGeom>
          <a:ln w="373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2580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8610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698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96757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2730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28759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60834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76907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92894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24953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40983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56956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0520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89015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8332" y="8292311"/>
            <a:ext cx="5973445" cy="0"/>
          </a:xfrm>
          <a:custGeom>
            <a:avLst/>
            <a:gdLst/>
            <a:ahLst/>
            <a:cxnLst/>
            <a:rect l="l" t="t" r="r" b="b"/>
            <a:pathLst>
              <a:path w="5973445">
                <a:moveTo>
                  <a:pt x="0" y="0"/>
                </a:moveTo>
                <a:lnTo>
                  <a:pt x="597292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44853" y="740763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93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44853" y="6522897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93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44853" y="5638162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93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44853" y="4753484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93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44853" y="807119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44853" y="7850034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44853" y="7628797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44853" y="7186455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44853" y="6965291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44853" y="674412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44853" y="630172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44853" y="6080506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44853" y="5859386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44853" y="541692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44853" y="5195822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44853" y="497465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44853" y="4684155"/>
            <a:ext cx="0" cy="3696335"/>
          </a:xfrm>
          <a:custGeom>
            <a:avLst/>
            <a:gdLst/>
            <a:ahLst/>
            <a:cxnLst/>
            <a:rect l="l" t="t" r="r" b="b"/>
            <a:pathLst>
              <a:path h="3696334">
                <a:moveTo>
                  <a:pt x="0" y="3696205"/>
                </a:moveTo>
                <a:lnTo>
                  <a:pt x="0" y="0"/>
                </a:lnTo>
              </a:path>
            </a:pathLst>
          </a:custGeom>
          <a:ln w="216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864188" y="4556135"/>
            <a:ext cx="15875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spc="-5" dirty="0">
                <a:solidFill>
                  <a:srgbClr val="D9D9D8"/>
                </a:solidFill>
                <a:latin typeface="Microsoft Yi Baiti"/>
                <a:cs typeface="Microsoft Yi Baiti"/>
              </a:rPr>
              <a:t>8</a:t>
            </a:r>
            <a:endParaRPr sz="2050">
              <a:latin typeface="Microsoft Yi Baiti"/>
              <a:cs typeface="Microsoft Yi Bait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612584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50" dirty="0"/>
              <a:t>Normal</a:t>
            </a:r>
            <a:r>
              <a:rPr sz="5600" spc="-140" dirty="0"/>
              <a:t> </a:t>
            </a:r>
            <a:r>
              <a:rPr sz="5600" spc="60" dirty="0"/>
              <a:t>distributions</a:t>
            </a:r>
            <a:endParaRPr sz="5600"/>
          </a:p>
        </p:txBody>
      </p:sp>
      <p:sp>
        <p:nvSpPr>
          <p:cNvPr id="40" name="object 40"/>
          <p:cNvSpPr/>
          <p:nvPr/>
        </p:nvSpPr>
        <p:spPr>
          <a:xfrm>
            <a:off x="400519" y="8291863"/>
            <a:ext cx="840105" cy="635"/>
          </a:xfrm>
          <a:custGeom>
            <a:avLst/>
            <a:gdLst/>
            <a:ahLst/>
            <a:cxnLst/>
            <a:rect l="l" t="t" r="r" b="b"/>
            <a:pathLst>
              <a:path w="840105" h="634">
                <a:moveTo>
                  <a:pt x="-18050" y="223"/>
                </a:moveTo>
                <a:lnTo>
                  <a:pt x="857590" y="223"/>
                </a:lnTo>
              </a:path>
            </a:pathLst>
          </a:custGeom>
          <a:ln w="36547">
            <a:solidFill>
              <a:srgbClr val="D7D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40056" y="4772155"/>
            <a:ext cx="2124075" cy="3519804"/>
          </a:xfrm>
          <a:custGeom>
            <a:avLst/>
            <a:gdLst/>
            <a:ahLst/>
            <a:cxnLst/>
            <a:rect l="l" t="t" r="r" b="b"/>
            <a:pathLst>
              <a:path w="2124075" h="3519804">
                <a:moveTo>
                  <a:pt x="0" y="3519705"/>
                </a:moveTo>
                <a:lnTo>
                  <a:pt x="27097" y="3519531"/>
                </a:lnTo>
                <a:lnTo>
                  <a:pt x="52335" y="3519315"/>
                </a:lnTo>
                <a:lnTo>
                  <a:pt x="79937" y="3519084"/>
                </a:lnTo>
                <a:lnTo>
                  <a:pt x="141459" y="3518131"/>
                </a:lnTo>
                <a:lnTo>
                  <a:pt x="203312" y="3516427"/>
                </a:lnTo>
                <a:lnTo>
                  <a:pt x="267242" y="3513669"/>
                </a:lnTo>
                <a:lnTo>
                  <a:pt x="325216" y="3509726"/>
                </a:lnTo>
                <a:lnTo>
                  <a:pt x="390617" y="3502550"/>
                </a:lnTo>
                <a:lnTo>
                  <a:pt x="479842" y="3486478"/>
                </a:lnTo>
                <a:lnTo>
                  <a:pt x="533648" y="3471764"/>
                </a:lnTo>
                <a:lnTo>
                  <a:pt x="590771" y="3450551"/>
                </a:lnTo>
                <a:lnTo>
                  <a:pt x="646870" y="3422523"/>
                </a:lnTo>
                <a:lnTo>
                  <a:pt x="707324" y="3382755"/>
                </a:lnTo>
                <a:lnTo>
                  <a:pt x="764275" y="3334078"/>
                </a:lnTo>
                <a:lnTo>
                  <a:pt x="816552" y="3278223"/>
                </a:lnTo>
                <a:lnTo>
                  <a:pt x="929846" y="3114199"/>
                </a:lnTo>
                <a:lnTo>
                  <a:pt x="993949" y="2991343"/>
                </a:lnTo>
                <a:lnTo>
                  <a:pt x="1053495" y="2856025"/>
                </a:lnTo>
                <a:lnTo>
                  <a:pt x="1286991" y="2129965"/>
                </a:lnTo>
                <a:lnTo>
                  <a:pt x="1535255" y="1139753"/>
                </a:lnTo>
                <a:lnTo>
                  <a:pt x="1659697" y="667115"/>
                </a:lnTo>
                <a:lnTo>
                  <a:pt x="1714340" y="485994"/>
                </a:lnTo>
                <a:lnTo>
                  <a:pt x="1774390" y="313782"/>
                </a:lnTo>
                <a:lnTo>
                  <a:pt x="1828298" y="187374"/>
                </a:lnTo>
                <a:lnTo>
                  <a:pt x="1886156" y="85788"/>
                </a:lnTo>
                <a:lnTo>
                  <a:pt x="1918157" y="46020"/>
                </a:lnTo>
                <a:lnTo>
                  <a:pt x="1947216" y="20302"/>
                </a:lnTo>
                <a:lnTo>
                  <a:pt x="1983500" y="2758"/>
                </a:lnTo>
                <a:lnTo>
                  <a:pt x="2004397" y="0"/>
                </a:lnTo>
                <a:lnTo>
                  <a:pt x="2011896" y="274"/>
                </a:lnTo>
                <a:lnTo>
                  <a:pt x="2061520" y="19855"/>
                </a:lnTo>
                <a:lnTo>
                  <a:pt x="2093968" y="48792"/>
                </a:lnTo>
                <a:lnTo>
                  <a:pt x="2123993" y="86698"/>
                </a:lnTo>
              </a:path>
            </a:pathLst>
          </a:custGeom>
          <a:ln w="36065">
            <a:solidFill>
              <a:srgbClr val="D7D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64054" y="4858851"/>
            <a:ext cx="2254885" cy="3434079"/>
          </a:xfrm>
          <a:custGeom>
            <a:avLst/>
            <a:gdLst/>
            <a:ahLst/>
            <a:cxnLst/>
            <a:rect l="l" t="t" r="r" b="b"/>
            <a:pathLst>
              <a:path w="2254885" h="3434079">
                <a:moveTo>
                  <a:pt x="0" y="0"/>
                </a:moveTo>
                <a:lnTo>
                  <a:pt x="59935" y="106322"/>
                </a:lnTo>
                <a:lnTo>
                  <a:pt x="125956" y="266693"/>
                </a:lnTo>
                <a:lnTo>
                  <a:pt x="241947" y="637845"/>
                </a:lnTo>
                <a:lnTo>
                  <a:pt x="366735" y="1119392"/>
                </a:lnTo>
                <a:lnTo>
                  <a:pt x="613023" y="2096969"/>
                </a:lnTo>
                <a:lnTo>
                  <a:pt x="736110" y="2507832"/>
                </a:lnTo>
                <a:lnTo>
                  <a:pt x="850356" y="2813268"/>
                </a:lnTo>
                <a:lnTo>
                  <a:pt x="960881" y="3036410"/>
                </a:lnTo>
                <a:lnTo>
                  <a:pt x="1022561" y="3132133"/>
                </a:lnTo>
                <a:lnTo>
                  <a:pt x="1078617" y="3202817"/>
                </a:lnTo>
                <a:lnTo>
                  <a:pt x="1134558" y="3259841"/>
                </a:lnTo>
                <a:lnTo>
                  <a:pt x="1193700" y="3307277"/>
                </a:lnTo>
                <a:lnTo>
                  <a:pt x="1258495" y="3346597"/>
                </a:lnTo>
                <a:lnTo>
                  <a:pt x="1318041" y="3373268"/>
                </a:lnTo>
                <a:lnTo>
                  <a:pt x="1374702" y="3391939"/>
                </a:lnTo>
                <a:lnTo>
                  <a:pt x="1435373" y="3406220"/>
                </a:lnTo>
                <a:lnTo>
                  <a:pt x="1492727" y="3415635"/>
                </a:lnTo>
                <a:lnTo>
                  <a:pt x="1544889" y="3421497"/>
                </a:lnTo>
                <a:lnTo>
                  <a:pt x="1601103" y="3425959"/>
                </a:lnTo>
                <a:lnTo>
                  <a:pt x="1663187" y="3429122"/>
                </a:lnTo>
                <a:lnTo>
                  <a:pt x="1723584" y="3430985"/>
                </a:lnTo>
                <a:lnTo>
                  <a:pt x="1788696" y="3432169"/>
                </a:lnTo>
                <a:lnTo>
                  <a:pt x="1850045" y="3432790"/>
                </a:lnTo>
                <a:lnTo>
                  <a:pt x="1905928" y="3433122"/>
                </a:lnTo>
                <a:lnTo>
                  <a:pt x="1970997" y="3433353"/>
                </a:lnTo>
                <a:lnTo>
                  <a:pt x="1999609" y="3433353"/>
                </a:lnTo>
                <a:lnTo>
                  <a:pt x="2014650" y="3433410"/>
                </a:lnTo>
                <a:lnTo>
                  <a:pt x="2047214" y="3433410"/>
                </a:lnTo>
                <a:lnTo>
                  <a:pt x="2062255" y="3433454"/>
                </a:lnTo>
                <a:lnTo>
                  <a:pt x="2254579" y="3433454"/>
                </a:lnTo>
              </a:path>
            </a:pathLst>
          </a:custGeom>
          <a:ln w="36067">
            <a:solidFill>
              <a:srgbClr val="D7D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18633" y="8292311"/>
            <a:ext cx="470534" cy="0"/>
          </a:xfrm>
          <a:custGeom>
            <a:avLst/>
            <a:gdLst/>
            <a:ahLst/>
            <a:cxnLst/>
            <a:rect l="l" t="t" r="r" b="b"/>
            <a:pathLst>
              <a:path w="470535">
                <a:moveTo>
                  <a:pt x="0" y="0"/>
                </a:moveTo>
                <a:lnTo>
                  <a:pt x="470381" y="0"/>
                </a:lnTo>
              </a:path>
            </a:pathLst>
          </a:custGeom>
          <a:ln w="36100">
            <a:solidFill>
              <a:srgbClr val="D7D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136526" y="4633158"/>
            <a:ext cx="738505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spc="-55" dirty="0">
                <a:solidFill>
                  <a:srgbClr val="D9D9D8"/>
                </a:solidFill>
                <a:latin typeface="Tahoma"/>
                <a:cs typeface="Tahoma"/>
              </a:rPr>
              <a:t>P</a:t>
            </a:r>
            <a:r>
              <a:rPr sz="2050" dirty="0">
                <a:solidFill>
                  <a:srgbClr val="D9D9D8"/>
                </a:solidFill>
                <a:latin typeface="Tahoma"/>
                <a:cs typeface="Tahoma"/>
              </a:rPr>
              <a:t>hong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634868" y="4819134"/>
            <a:ext cx="442595" cy="0"/>
          </a:xfrm>
          <a:custGeom>
            <a:avLst/>
            <a:gdLst/>
            <a:ahLst/>
            <a:cxnLst/>
            <a:rect l="l" t="t" r="r" b="b"/>
            <a:pathLst>
              <a:path w="442595">
                <a:moveTo>
                  <a:pt x="0" y="0"/>
                </a:moveTo>
                <a:lnTo>
                  <a:pt x="442246" y="0"/>
                </a:lnTo>
              </a:path>
            </a:pathLst>
          </a:custGeom>
          <a:ln w="36100">
            <a:solidFill>
              <a:srgbClr val="D7D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434591" y="1600200"/>
            <a:ext cx="9639300" cy="240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90" dirty="0">
                <a:solidFill>
                  <a:srgbClr val="E0E0E0"/>
                </a:solidFill>
                <a:latin typeface="Calibri"/>
                <a:cs typeface="Calibri"/>
              </a:rPr>
              <a:t>Choice</a:t>
            </a:r>
            <a:r>
              <a:rPr sz="3600" b="1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50" dirty="0">
                <a:solidFill>
                  <a:srgbClr val="E0E0E0"/>
                </a:solidFill>
                <a:latin typeface="Calibri"/>
                <a:cs typeface="Calibri"/>
              </a:rPr>
              <a:t>of</a:t>
            </a:r>
            <a:r>
              <a:rPr sz="3600" b="1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65" dirty="0">
                <a:solidFill>
                  <a:srgbClr val="E0E0E0"/>
                </a:solidFill>
                <a:latin typeface="Calibri"/>
                <a:cs typeface="Calibri"/>
              </a:rPr>
              <a:t>distribution</a:t>
            </a:r>
            <a:r>
              <a:rPr sz="3600" b="1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50" dirty="0">
                <a:solidFill>
                  <a:srgbClr val="E0E0E0"/>
                </a:solidFill>
                <a:latin typeface="Calibri"/>
                <a:cs typeface="Calibri"/>
              </a:rPr>
              <a:t>is</a:t>
            </a:r>
            <a:r>
              <a:rPr sz="3600" b="1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65" dirty="0">
                <a:solidFill>
                  <a:srgbClr val="E0E0E0"/>
                </a:solidFill>
                <a:latin typeface="Calibri"/>
                <a:cs typeface="Calibri"/>
              </a:rPr>
              <a:t>determined</a:t>
            </a:r>
            <a:r>
              <a:rPr sz="3600" b="1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110" dirty="0">
                <a:solidFill>
                  <a:srgbClr val="E0E0E0"/>
                </a:solidFill>
                <a:latin typeface="Calibri"/>
                <a:cs typeface="Calibri"/>
              </a:rPr>
              <a:t>by</a:t>
            </a:r>
            <a:r>
              <a:rPr sz="3600" b="1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60" dirty="0">
                <a:solidFill>
                  <a:srgbClr val="E0E0E0"/>
                </a:solidFill>
                <a:latin typeface="Calibri"/>
                <a:cs typeface="Calibri"/>
              </a:rPr>
              <a:t>surface</a:t>
            </a:r>
            <a:endParaRPr sz="3600">
              <a:latin typeface="Calibri"/>
              <a:cs typeface="Calibri"/>
            </a:endParaRPr>
          </a:p>
          <a:p>
            <a:pPr marL="797560" indent="-330200">
              <a:lnSpc>
                <a:spcPct val="100000"/>
              </a:lnSpc>
              <a:spcBef>
                <a:spcPts val="380"/>
              </a:spcBef>
              <a:buSzPct val="125000"/>
              <a:buFont typeface="Gill Sans MT"/>
              <a:buChar char="•"/>
              <a:tabLst>
                <a:tab pos="798195" algn="l"/>
              </a:tabLst>
            </a:pPr>
            <a:r>
              <a:rPr sz="3600" spc="125" dirty="0">
                <a:solidFill>
                  <a:srgbClr val="E0E0E0"/>
                </a:solidFill>
                <a:latin typeface="Calibri"/>
                <a:cs typeface="Calibri"/>
              </a:rPr>
              <a:t>Phong </a:t>
            </a:r>
            <a:r>
              <a:rPr sz="3600" spc="35" dirty="0">
                <a:solidFill>
                  <a:srgbClr val="E0E0E0"/>
                </a:solidFill>
                <a:latin typeface="Calibri"/>
                <a:cs typeface="Calibri"/>
              </a:rPr>
              <a:t>describes same </a:t>
            </a:r>
            <a:r>
              <a:rPr sz="3600" spc="15" dirty="0">
                <a:solidFill>
                  <a:srgbClr val="E0E0E0"/>
                </a:solidFill>
                <a:latin typeface="Calibri"/>
                <a:cs typeface="Calibri"/>
              </a:rPr>
              <a:t>surfaces </a:t>
            </a:r>
            <a:r>
              <a:rPr sz="3600" spc="5" dirty="0">
                <a:solidFill>
                  <a:srgbClr val="E0E0E0"/>
                </a:solidFill>
                <a:latin typeface="Calibri"/>
                <a:cs typeface="Calibri"/>
              </a:rPr>
              <a:t>as</a:t>
            </a:r>
            <a:r>
              <a:rPr sz="3600" spc="-4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55" dirty="0">
                <a:solidFill>
                  <a:srgbClr val="E0E0E0"/>
                </a:solidFill>
                <a:latin typeface="Calibri"/>
                <a:cs typeface="Calibri"/>
              </a:rPr>
              <a:t>Beckman</a:t>
            </a:r>
            <a:endParaRPr sz="3600">
              <a:latin typeface="Calibri"/>
              <a:cs typeface="Calibri"/>
            </a:endParaRPr>
          </a:p>
          <a:p>
            <a:pPr marL="797560" indent="-330200">
              <a:lnSpc>
                <a:spcPct val="100000"/>
              </a:lnSpc>
              <a:spcBef>
                <a:spcPts val="480"/>
              </a:spcBef>
              <a:buSzPct val="125000"/>
              <a:buFont typeface="Gill Sans MT"/>
              <a:buChar char="•"/>
              <a:tabLst>
                <a:tab pos="798195" algn="l"/>
              </a:tabLst>
            </a:pPr>
            <a:r>
              <a:rPr sz="3600" spc="60" dirty="0">
                <a:solidFill>
                  <a:srgbClr val="E0E0E0"/>
                </a:solidFill>
                <a:latin typeface="Calibri"/>
                <a:cs typeface="Calibri"/>
              </a:rPr>
              <a:t>new </a:t>
            </a:r>
            <a:r>
              <a:rPr sz="3600" spc="90" dirty="0">
                <a:solidFill>
                  <a:srgbClr val="E0E0E0"/>
                </a:solidFill>
                <a:latin typeface="Calibri"/>
                <a:cs typeface="Calibri"/>
              </a:rPr>
              <a:t>GGX </a:t>
            </a:r>
            <a:r>
              <a:rPr sz="3600" spc="35" dirty="0">
                <a:solidFill>
                  <a:srgbClr val="E0E0E0"/>
                </a:solidFill>
                <a:latin typeface="Calibri"/>
                <a:cs typeface="Calibri"/>
              </a:rPr>
              <a:t>distribution </a:t>
            </a:r>
            <a:r>
              <a:rPr sz="3600" spc="-10" dirty="0">
                <a:solidFill>
                  <a:srgbClr val="E0E0E0"/>
                </a:solidFill>
                <a:latin typeface="Calibri"/>
                <a:cs typeface="Calibri"/>
              </a:rPr>
              <a:t>ﬁts </a:t>
            </a:r>
            <a:r>
              <a:rPr sz="3600" spc="50" dirty="0">
                <a:solidFill>
                  <a:srgbClr val="E0E0E0"/>
                </a:solidFill>
                <a:latin typeface="Calibri"/>
                <a:cs typeface="Calibri"/>
              </a:rPr>
              <a:t>some </a:t>
            </a:r>
            <a:r>
              <a:rPr sz="3600" spc="15" dirty="0">
                <a:solidFill>
                  <a:srgbClr val="E0E0E0"/>
                </a:solidFill>
                <a:latin typeface="Calibri"/>
                <a:cs typeface="Calibri"/>
              </a:rPr>
              <a:t>surfaces</a:t>
            </a:r>
            <a:r>
              <a:rPr sz="3600" spc="-509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E0E0E0"/>
                </a:solidFill>
                <a:latin typeface="Calibri"/>
                <a:cs typeface="Calibri"/>
              </a:rPr>
              <a:t>better</a:t>
            </a:r>
            <a:endParaRPr sz="3600">
              <a:latin typeface="Calibri"/>
              <a:cs typeface="Calibri"/>
            </a:endParaRPr>
          </a:p>
          <a:p>
            <a:pPr marL="797560" indent="-330200">
              <a:lnSpc>
                <a:spcPct val="100000"/>
              </a:lnSpc>
              <a:spcBef>
                <a:spcPts val="380"/>
              </a:spcBef>
              <a:buSzPct val="125000"/>
              <a:buFont typeface="Gill Sans MT"/>
              <a:buChar char="•"/>
              <a:tabLst>
                <a:tab pos="798195" algn="l"/>
              </a:tabLst>
            </a:pPr>
            <a:r>
              <a:rPr sz="3600" spc="25" dirty="0">
                <a:solidFill>
                  <a:srgbClr val="E0E0E0"/>
                </a:solidFill>
                <a:latin typeface="Calibri"/>
                <a:cs typeface="Calibri"/>
              </a:rPr>
              <a:t>analytical </a:t>
            </a:r>
            <a:r>
              <a:rPr sz="3600" spc="65" dirty="0">
                <a:solidFill>
                  <a:srgbClr val="E0E0E0"/>
                </a:solidFill>
                <a:latin typeface="Calibri"/>
                <a:cs typeface="Calibri"/>
              </a:rPr>
              <a:t>Smith</a:t>
            </a:r>
            <a:r>
              <a:rPr sz="3600" spc="-1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85" dirty="0">
                <a:solidFill>
                  <a:srgbClr val="E0E0E0"/>
                </a:solidFill>
                <a:latin typeface="Calibri"/>
                <a:cs typeface="Calibri"/>
              </a:rPr>
              <a:t>shadowing–masking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91842" y="8332786"/>
            <a:ext cx="421640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60"/>
              </a:lnSpc>
            </a:pPr>
            <a:r>
              <a:rPr sz="2050" spc="65" dirty="0">
                <a:solidFill>
                  <a:srgbClr val="D9D9D8"/>
                </a:solidFill>
                <a:latin typeface="Microsoft Yi Baiti"/>
                <a:cs typeface="Microsoft Yi Baiti"/>
              </a:rPr>
              <a:t>–40</a:t>
            </a:r>
            <a:endParaRPr sz="2050">
              <a:latin typeface="Microsoft Yi Baiti"/>
              <a:cs typeface="Microsoft Yi Bait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770558" y="8332786"/>
            <a:ext cx="421640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60"/>
              </a:lnSpc>
            </a:pPr>
            <a:r>
              <a:rPr sz="2050" spc="65" dirty="0">
                <a:solidFill>
                  <a:srgbClr val="D9D9D8"/>
                </a:solidFill>
                <a:latin typeface="Microsoft Yi Baiti"/>
                <a:cs typeface="Microsoft Yi Baiti"/>
              </a:rPr>
              <a:t>–20</a:t>
            </a:r>
            <a:endParaRPr sz="2050">
              <a:latin typeface="Microsoft Yi Baiti"/>
              <a:cs typeface="Microsoft Yi Bait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63030" y="8332786"/>
            <a:ext cx="292100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60"/>
              </a:lnSpc>
            </a:pPr>
            <a:r>
              <a:rPr sz="2050" spc="-5" dirty="0">
                <a:solidFill>
                  <a:srgbClr val="D9D9D8"/>
                </a:solidFill>
                <a:latin typeface="Microsoft Yi Baiti"/>
                <a:cs typeface="Microsoft Yi Baiti"/>
              </a:rPr>
              <a:t>20</a:t>
            </a:r>
            <a:endParaRPr sz="2050">
              <a:latin typeface="Microsoft Yi Baiti"/>
              <a:cs typeface="Microsoft Yi Bait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690806" y="8332786"/>
            <a:ext cx="292100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60"/>
              </a:lnSpc>
            </a:pPr>
            <a:r>
              <a:rPr sz="2050" spc="-5" dirty="0">
                <a:solidFill>
                  <a:srgbClr val="D9D9D8"/>
                </a:solidFill>
                <a:latin typeface="Microsoft Yi Baiti"/>
                <a:cs typeface="Microsoft Yi Baiti"/>
              </a:rPr>
              <a:t>40</a:t>
            </a:r>
            <a:endParaRPr sz="2050">
              <a:latin typeface="Microsoft Yi Baiti"/>
              <a:cs typeface="Microsoft Yi Bait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598454" y="8841210"/>
            <a:ext cx="1333500" cy="61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i="1" spc="90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spc="90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i="1" spc="90" dirty="0">
                <a:solidFill>
                  <a:srgbClr val="E0E0E0"/>
                </a:solidFill>
                <a:latin typeface="Arial"/>
                <a:cs typeface="Arial"/>
              </a:rPr>
              <a:t>θ</a:t>
            </a:r>
            <a:r>
              <a:rPr sz="3750" i="1" spc="135" baseline="-12222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r>
              <a:rPr sz="3550" spc="90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606" y="8254969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-10816" y="18670"/>
                </a:moveTo>
                <a:lnTo>
                  <a:pt x="10816" y="18670"/>
                </a:lnTo>
              </a:path>
            </a:pathLst>
          </a:custGeom>
          <a:ln w="373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0673" y="8254969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-10816" y="18670"/>
                </a:moveTo>
                <a:lnTo>
                  <a:pt x="10816" y="18670"/>
                </a:lnTo>
              </a:path>
            </a:pathLst>
          </a:custGeom>
          <a:ln w="373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08864" y="8254969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-10816" y="18670"/>
                </a:moveTo>
                <a:lnTo>
                  <a:pt x="10816" y="18670"/>
                </a:lnTo>
              </a:path>
            </a:pathLst>
          </a:custGeom>
          <a:ln w="373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73042" y="8254969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-10816" y="18670"/>
                </a:moveTo>
                <a:lnTo>
                  <a:pt x="10816" y="18670"/>
                </a:lnTo>
              </a:path>
            </a:pathLst>
          </a:custGeom>
          <a:ln w="373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2580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8610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698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96757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2730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28759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60834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76907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92894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24953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40983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56956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0520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89015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8332" y="8292311"/>
            <a:ext cx="5973445" cy="0"/>
          </a:xfrm>
          <a:custGeom>
            <a:avLst/>
            <a:gdLst/>
            <a:ahLst/>
            <a:cxnLst/>
            <a:rect l="l" t="t" r="r" b="b"/>
            <a:pathLst>
              <a:path w="5973445">
                <a:moveTo>
                  <a:pt x="0" y="0"/>
                </a:moveTo>
                <a:lnTo>
                  <a:pt x="597292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44853" y="740763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93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44853" y="6522897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93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44853" y="5638162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93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44853" y="4753484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93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44853" y="807119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44853" y="7850034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44853" y="7628797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44853" y="7186455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44853" y="6965291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44853" y="674412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44853" y="630172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44853" y="6080506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44853" y="5859386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44853" y="541692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44853" y="5195822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44853" y="497465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44853" y="4684155"/>
            <a:ext cx="0" cy="3696335"/>
          </a:xfrm>
          <a:custGeom>
            <a:avLst/>
            <a:gdLst/>
            <a:ahLst/>
            <a:cxnLst/>
            <a:rect l="l" t="t" r="r" b="b"/>
            <a:pathLst>
              <a:path h="3696334">
                <a:moveTo>
                  <a:pt x="0" y="3696205"/>
                </a:moveTo>
                <a:lnTo>
                  <a:pt x="0" y="0"/>
                </a:lnTo>
              </a:path>
            </a:pathLst>
          </a:custGeom>
          <a:ln w="216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864188" y="4556135"/>
            <a:ext cx="15875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spc="-5" dirty="0">
                <a:solidFill>
                  <a:srgbClr val="D9D9D8"/>
                </a:solidFill>
                <a:latin typeface="Microsoft Yi Baiti"/>
                <a:cs typeface="Microsoft Yi Baiti"/>
              </a:rPr>
              <a:t>8</a:t>
            </a:r>
            <a:endParaRPr sz="2050">
              <a:latin typeface="Microsoft Yi Baiti"/>
              <a:cs typeface="Microsoft Yi Bait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612584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50" dirty="0"/>
              <a:t>Normal</a:t>
            </a:r>
            <a:r>
              <a:rPr sz="5600" spc="-140" dirty="0"/>
              <a:t> </a:t>
            </a:r>
            <a:r>
              <a:rPr sz="5600" spc="60" dirty="0"/>
              <a:t>distributions</a:t>
            </a:r>
            <a:endParaRPr sz="5600"/>
          </a:p>
        </p:txBody>
      </p:sp>
      <p:sp>
        <p:nvSpPr>
          <p:cNvPr id="40" name="object 40"/>
          <p:cNvSpPr/>
          <p:nvPr/>
        </p:nvSpPr>
        <p:spPr>
          <a:xfrm>
            <a:off x="400519" y="8291863"/>
            <a:ext cx="840105" cy="635"/>
          </a:xfrm>
          <a:custGeom>
            <a:avLst/>
            <a:gdLst/>
            <a:ahLst/>
            <a:cxnLst/>
            <a:rect l="l" t="t" r="r" b="b"/>
            <a:pathLst>
              <a:path w="840105" h="634">
                <a:moveTo>
                  <a:pt x="-18050" y="223"/>
                </a:moveTo>
                <a:lnTo>
                  <a:pt x="857590" y="223"/>
                </a:lnTo>
              </a:path>
            </a:pathLst>
          </a:custGeom>
          <a:ln w="36547">
            <a:solidFill>
              <a:srgbClr val="D7D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40056" y="4772155"/>
            <a:ext cx="2124075" cy="3519804"/>
          </a:xfrm>
          <a:custGeom>
            <a:avLst/>
            <a:gdLst/>
            <a:ahLst/>
            <a:cxnLst/>
            <a:rect l="l" t="t" r="r" b="b"/>
            <a:pathLst>
              <a:path w="2124075" h="3519804">
                <a:moveTo>
                  <a:pt x="0" y="3519705"/>
                </a:moveTo>
                <a:lnTo>
                  <a:pt x="27097" y="3519531"/>
                </a:lnTo>
                <a:lnTo>
                  <a:pt x="52335" y="3519315"/>
                </a:lnTo>
                <a:lnTo>
                  <a:pt x="79937" y="3519084"/>
                </a:lnTo>
                <a:lnTo>
                  <a:pt x="141459" y="3518131"/>
                </a:lnTo>
                <a:lnTo>
                  <a:pt x="203312" y="3516427"/>
                </a:lnTo>
                <a:lnTo>
                  <a:pt x="267242" y="3513669"/>
                </a:lnTo>
                <a:lnTo>
                  <a:pt x="325216" y="3509726"/>
                </a:lnTo>
                <a:lnTo>
                  <a:pt x="390617" y="3502550"/>
                </a:lnTo>
                <a:lnTo>
                  <a:pt x="479842" y="3486478"/>
                </a:lnTo>
                <a:lnTo>
                  <a:pt x="533648" y="3471764"/>
                </a:lnTo>
                <a:lnTo>
                  <a:pt x="590771" y="3450551"/>
                </a:lnTo>
                <a:lnTo>
                  <a:pt x="646870" y="3422523"/>
                </a:lnTo>
                <a:lnTo>
                  <a:pt x="707324" y="3382755"/>
                </a:lnTo>
                <a:lnTo>
                  <a:pt x="764275" y="3334078"/>
                </a:lnTo>
                <a:lnTo>
                  <a:pt x="816552" y="3278223"/>
                </a:lnTo>
                <a:lnTo>
                  <a:pt x="929846" y="3114199"/>
                </a:lnTo>
                <a:lnTo>
                  <a:pt x="993949" y="2991343"/>
                </a:lnTo>
                <a:lnTo>
                  <a:pt x="1053495" y="2856025"/>
                </a:lnTo>
                <a:lnTo>
                  <a:pt x="1286991" y="2129965"/>
                </a:lnTo>
                <a:lnTo>
                  <a:pt x="1535255" y="1139753"/>
                </a:lnTo>
                <a:lnTo>
                  <a:pt x="1659697" y="667115"/>
                </a:lnTo>
                <a:lnTo>
                  <a:pt x="1714340" y="485994"/>
                </a:lnTo>
                <a:lnTo>
                  <a:pt x="1774390" y="313782"/>
                </a:lnTo>
                <a:lnTo>
                  <a:pt x="1828298" y="187374"/>
                </a:lnTo>
                <a:lnTo>
                  <a:pt x="1886156" y="85788"/>
                </a:lnTo>
                <a:lnTo>
                  <a:pt x="1918157" y="46020"/>
                </a:lnTo>
                <a:lnTo>
                  <a:pt x="1947216" y="20302"/>
                </a:lnTo>
                <a:lnTo>
                  <a:pt x="1983500" y="2758"/>
                </a:lnTo>
                <a:lnTo>
                  <a:pt x="2004397" y="0"/>
                </a:lnTo>
                <a:lnTo>
                  <a:pt x="2011896" y="274"/>
                </a:lnTo>
                <a:lnTo>
                  <a:pt x="2061520" y="19855"/>
                </a:lnTo>
                <a:lnTo>
                  <a:pt x="2093968" y="48792"/>
                </a:lnTo>
                <a:lnTo>
                  <a:pt x="2123993" y="86698"/>
                </a:lnTo>
              </a:path>
            </a:pathLst>
          </a:custGeom>
          <a:ln w="36065">
            <a:solidFill>
              <a:srgbClr val="D7D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64054" y="4858851"/>
            <a:ext cx="2254885" cy="3434079"/>
          </a:xfrm>
          <a:custGeom>
            <a:avLst/>
            <a:gdLst/>
            <a:ahLst/>
            <a:cxnLst/>
            <a:rect l="l" t="t" r="r" b="b"/>
            <a:pathLst>
              <a:path w="2254885" h="3434079">
                <a:moveTo>
                  <a:pt x="0" y="0"/>
                </a:moveTo>
                <a:lnTo>
                  <a:pt x="59935" y="106322"/>
                </a:lnTo>
                <a:lnTo>
                  <a:pt x="125956" y="266693"/>
                </a:lnTo>
                <a:lnTo>
                  <a:pt x="241947" y="637845"/>
                </a:lnTo>
                <a:lnTo>
                  <a:pt x="366735" y="1119392"/>
                </a:lnTo>
                <a:lnTo>
                  <a:pt x="613023" y="2096969"/>
                </a:lnTo>
                <a:lnTo>
                  <a:pt x="736110" y="2507832"/>
                </a:lnTo>
                <a:lnTo>
                  <a:pt x="850356" y="2813268"/>
                </a:lnTo>
                <a:lnTo>
                  <a:pt x="960881" y="3036410"/>
                </a:lnTo>
                <a:lnTo>
                  <a:pt x="1022561" y="3132133"/>
                </a:lnTo>
                <a:lnTo>
                  <a:pt x="1078617" y="3202817"/>
                </a:lnTo>
                <a:lnTo>
                  <a:pt x="1134558" y="3259841"/>
                </a:lnTo>
                <a:lnTo>
                  <a:pt x="1193700" y="3307277"/>
                </a:lnTo>
                <a:lnTo>
                  <a:pt x="1258495" y="3346597"/>
                </a:lnTo>
                <a:lnTo>
                  <a:pt x="1318041" y="3373268"/>
                </a:lnTo>
                <a:lnTo>
                  <a:pt x="1374702" y="3391939"/>
                </a:lnTo>
                <a:lnTo>
                  <a:pt x="1435373" y="3406220"/>
                </a:lnTo>
                <a:lnTo>
                  <a:pt x="1492727" y="3415635"/>
                </a:lnTo>
                <a:lnTo>
                  <a:pt x="1544889" y="3421497"/>
                </a:lnTo>
                <a:lnTo>
                  <a:pt x="1601103" y="3425959"/>
                </a:lnTo>
                <a:lnTo>
                  <a:pt x="1663187" y="3429122"/>
                </a:lnTo>
                <a:lnTo>
                  <a:pt x="1723584" y="3430985"/>
                </a:lnTo>
                <a:lnTo>
                  <a:pt x="1788696" y="3432169"/>
                </a:lnTo>
                <a:lnTo>
                  <a:pt x="1850045" y="3432790"/>
                </a:lnTo>
                <a:lnTo>
                  <a:pt x="1905928" y="3433122"/>
                </a:lnTo>
                <a:lnTo>
                  <a:pt x="1970997" y="3433353"/>
                </a:lnTo>
                <a:lnTo>
                  <a:pt x="1999609" y="3433353"/>
                </a:lnTo>
                <a:lnTo>
                  <a:pt x="2014650" y="3433410"/>
                </a:lnTo>
                <a:lnTo>
                  <a:pt x="2047214" y="3433410"/>
                </a:lnTo>
                <a:lnTo>
                  <a:pt x="2062255" y="3433454"/>
                </a:lnTo>
                <a:lnTo>
                  <a:pt x="2254579" y="3433454"/>
                </a:lnTo>
              </a:path>
            </a:pathLst>
          </a:custGeom>
          <a:ln w="36067">
            <a:solidFill>
              <a:srgbClr val="D7D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18633" y="8292311"/>
            <a:ext cx="470534" cy="0"/>
          </a:xfrm>
          <a:custGeom>
            <a:avLst/>
            <a:gdLst/>
            <a:ahLst/>
            <a:cxnLst/>
            <a:rect l="l" t="t" r="r" b="b"/>
            <a:pathLst>
              <a:path w="470535">
                <a:moveTo>
                  <a:pt x="0" y="0"/>
                </a:moveTo>
                <a:lnTo>
                  <a:pt x="470381" y="0"/>
                </a:lnTo>
              </a:path>
            </a:pathLst>
          </a:custGeom>
          <a:ln w="36100">
            <a:solidFill>
              <a:srgbClr val="D7D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34868" y="4819134"/>
            <a:ext cx="442595" cy="0"/>
          </a:xfrm>
          <a:custGeom>
            <a:avLst/>
            <a:gdLst/>
            <a:ahLst/>
            <a:cxnLst/>
            <a:rect l="l" t="t" r="r" b="b"/>
            <a:pathLst>
              <a:path w="442595">
                <a:moveTo>
                  <a:pt x="0" y="0"/>
                </a:moveTo>
                <a:lnTo>
                  <a:pt x="442246" y="0"/>
                </a:lnTo>
              </a:path>
            </a:pathLst>
          </a:custGeom>
          <a:ln w="36100">
            <a:solidFill>
              <a:srgbClr val="D7D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0519" y="7960190"/>
            <a:ext cx="1718310" cy="332740"/>
          </a:xfrm>
          <a:custGeom>
            <a:avLst/>
            <a:gdLst/>
            <a:ahLst/>
            <a:cxnLst/>
            <a:rect l="l" t="t" r="r" b="b"/>
            <a:pathLst>
              <a:path w="1718310" h="332740">
                <a:moveTo>
                  <a:pt x="0" y="332121"/>
                </a:moveTo>
                <a:lnTo>
                  <a:pt x="482438" y="332121"/>
                </a:lnTo>
                <a:lnTo>
                  <a:pt x="512809" y="332063"/>
                </a:lnTo>
                <a:lnTo>
                  <a:pt x="545589" y="332063"/>
                </a:lnTo>
                <a:lnTo>
                  <a:pt x="576523" y="332005"/>
                </a:lnTo>
                <a:lnTo>
                  <a:pt x="605019" y="331947"/>
                </a:lnTo>
                <a:lnTo>
                  <a:pt x="630819" y="331890"/>
                </a:lnTo>
                <a:lnTo>
                  <a:pt x="659099" y="331832"/>
                </a:lnTo>
                <a:lnTo>
                  <a:pt x="688620" y="331788"/>
                </a:lnTo>
                <a:lnTo>
                  <a:pt x="716222" y="331673"/>
                </a:lnTo>
                <a:lnTo>
                  <a:pt x="746132" y="331442"/>
                </a:lnTo>
                <a:lnTo>
                  <a:pt x="778638" y="331269"/>
                </a:lnTo>
                <a:lnTo>
                  <a:pt x="837737" y="330705"/>
                </a:lnTo>
                <a:lnTo>
                  <a:pt x="891529" y="329926"/>
                </a:lnTo>
                <a:lnTo>
                  <a:pt x="948594" y="328684"/>
                </a:lnTo>
                <a:lnTo>
                  <a:pt x="1008875" y="326590"/>
                </a:lnTo>
                <a:lnTo>
                  <a:pt x="1064138" y="323890"/>
                </a:lnTo>
                <a:lnTo>
                  <a:pt x="1123684" y="319543"/>
                </a:lnTo>
                <a:lnTo>
                  <a:pt x="1188753" y="312771"/>
                </a:lnTo>
                <a:lnTo>
                  <a:pt x="1251558" y="303183"/>
                </a:lnTo>
                <a:lnTo>
                  <a:pt x="1310931" y="290606"/>
                </a:lnTo>
                <a:lnTo>
                  <a:pt x="1368732" y="273855"/>
                </a:lnTo>
                <a:lnTo>
                  <a:pt x="1421975" y="253552"/>
                </a:lnTo>
                <a:lnTo>
                  <a:pt x="1479820" y="224889"/>
                </a:lnTo>
                <a:lnTo>
                  <a:pt x="1534015" y="190536"/>
                </a:lnTo>
                <a:lnTo>
                  <a:pt x="1593446" y="142768"/>
                </a:lnTo>
                <a:lnTo>
                  <a:pt x="1657275" y="77499"/>
                </a:lnTo>
                <a:lnTo>
                  <a:pt x="1717772" y="0"/>
                </a:lnTo>
              </a:path>
            </a:pathLst>
          </a:custGeom>
          <a:ln w="36098">
            <a:solidFill>
              <a:srgbClr val="7A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18296" y="4772158"/>
            <a:ext cx="2868295" cy="3509645"/>
          </a:xfrm>
          <a:custGeom>
            <a:avLst/>
            <a:gdLst/>
            <a:ahLst/>
            <a:cxnLst/>
            <a:rect l="l" t="t" r="r" b="b"/>
            <a:pathLst>
              <a:path w="2868295" h="3509645">
                <a:moveTo>
                  <a:pt x="0" y="3188031"/>
                </a:moveTo>
                <a:lnTo>
                  <a:pt x="65905" y="3084135"/>
                </a:lnTo>
                <a:lnTo>
                  <a:pt x="186064" y="2835434"/>
                </a:lnTo>
                <a:lnTo>
                  <a:pt x="303800" y="2511096"/>
                </a:lnTo>
                <a:lnTo>
                  <a:pt x="429093" y="2082631"/>
                </a:lnTo>
                <a:lnTo>
                  <a:pt x="677804" y="1087234"/>
                </a:lnTo>
                <a:lnTo>
                  <a:pt x="802693" y="615391"/>
                </a:lnTo>
                <a:lnTo>
                  <a:pt x="857451" y="437201"/>
                </a:lnTo>
                <a:lnTo>
                  <a:pt x="917444" y="270693"/>
                </a:lnTo>
                <a:lnTo>
                  <a:pt x="975475" y="143938"/>
                </a:lnTo>
                <a:lnTo>
                  <a:pt x="1003294" y="96445"/>
                </a:lnTo>
                <a:lnTo>
                  <a:pt x="1029657" y="59897"/>
                </a:lnTo>
                <a:lnTo>
                  <a:pt x="1059523" y="28706"/>
                </a:lnTo>
                <a:lnTo>
                  <a:pt x="1094841" y="6483"/>
                </a:lnTo>
                <a:lnTo>
                  <a:pt x="1125429" y="0"/>
                </a:lnTo>
                <a:lnTo>
                  <a:pt x="1132986" y="274"/>
                </a:lnTo>
                <a:lnTo>
                  <a:pt x="1178269" y="17140"/>
                </a:lnTo>
                <a:lnTo>
                  <a:pt x="1211005" y="45688"/>
                </a:lnTo>
                <a:lnTo>
                  <a:pt x="1241752" y="84430"/>
                </a:lnTo>
                <a:lnTo>
                  <a:pt x="1270436" y="130971"/>
                </a:lnTo>
                <a:lnTo>
                  <a:pt x="1324011" y="242708"/>
                </a:lnTo>
                <a:lnTo>
                  <a:pt x="1381581" y="395238"/>
                </a:lnTo>
                <a:lnTo>
                  <a:pt x="1628432" y="1303315"/>
                </a:lnTo>
                <a:lnTo>
                  <a:pt x="1866211" y="2235883"/>
                </a:lnTo>
                <a:lnTo>
                  <a:pt x="1974833" y="2588596"/>
                </a:lnTo>
                <a:lnTo>
                  <a:pt x="2094992" y="2900587"/>
                </a:lnTo>
                <a:lnTo>
                  <a:pt x="2212887" y="3127455"/>
                </a:lnTo>
                <a:lnTo>
                  <a:pt x="2277567" y="3221431"/>
                </a:lnTo>
                <a:lnTo>
                  <a:pt x="2338353" y="3292664"/>
                </a:lnTo>
                <a:lnTo>
                  <a:pt x="2396932" y="3347781"/>
                </a:lnTo>
                <a:lnTo>
                  <a:pt x="2458728" y="3393470"/>
                </a:lnTo>
                <a:lnTo>
                  <a:pt x="2511452" y="3423924"/>
                </a:lnTo>
                <a:lnTo>
                  <a:pt x="2569196" y="3449988"/>
                </a:lnTo>
                <a:lnTo>
                  <a:pt x="2630486" y="3470738"/>
                </a:lnTo>
                <a:lnTo>
                  <a:pt x="2686211" y="3484731"/>
                </a:lnTo>
                <a:lnTo>
                  <a:pt x="2750588" y="3496456"/>
                </a:lnTo>
                <a:lnTo>
                  <a:pt x="2811316" y="3504196"/>
                </a:lnTo>
                <a:lnTo>
                  <a:pt x="2867718" y="3509322"/>
                </a:lnTo>
              </a:path>
            </a:pathLst>
          </a:custGeom>
          <a:ln w="36072">
            <a:solidFill>
              <a:srgbClr val="7A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86008" y="8281480"/>
            <a:ext cx="1103630" cy="11430"/>
          </a:xfrm>
          <a:custGeom>
            <a:avLst/>
            <a:gdLst/>
            <a:ahLst/>
            <a:cxnLst/>
            <a:rect l="l" t="t" r="r" b="b"/>
            <a:pathLst>
              <a:path w="1103629" h="11429">
                <a:moveTo>
                  <a:pt x="-18050" y="5415"/>
                </a:moveTo>
                <a:lnTo>
                  <a:pt x="1121054" y="5415"/>
                </a:lnTo>
              </a:path>
            </a:pathLst>
          </a:custGeom>
          <a:ln w="46930">
            <a:solidFill>
              <a:srgbClr val="7A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136512" y="4633158"/>
            <a:ext cx="1025525" cy="650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spc="-15" dirty="0">
                <a:solidFill>
                  <a:srgbClr val="D9D9D8"/>
                </a:solidFill>
                <a:latin typeface="Tahoma"/>
                <a:cs typeface="Tahoma"/>
              </a:rPr>
              <a:t>Phong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50" spc="-5" dirty="0">
                <a:solidFill>
                  <a:srgbClr val="D9D9D8"/>
                </a:solidFill>
                <a:latin typeface="Calibri"/>
                <a:cs typeface="Calibri"/>
              </a:rPr>
              <a:t>B</a:t>
            </a:r>
            <a:r>
              <a:rPr sz="2050" spc="25" dirty="0">
                <a:solidFill>
                  <a:srgbClr val="D9D9D8"/>
                </a:solidFill>
                <a:latin typeface="Calibri"/>
                <a:cs typeface="Calibri"/>
              </a:rPr>
              <a:t>ec</a:t>
            </a:r>
            <a:r>
              <a:rPr sz="2050" spc="50" dirty="0">
                <a:solidFill>
                  <a:srgbClr val="D9D9D8"/>
                </a:solidFill>
                <a:latin typeface="Calibri"/>
                <a:cs typeface="Calibri"/>
              </a:rPr>
              <a:t>k</a:t>
            </a:r>
            <a:r>
              <a:rPr sz="2050" spc="35" dirty="0">
                <a:solidFill>
                  <a:srgbClr val="D9D9D8"/>
                </a:solidFill>
                <a:latin typeface="Calibri"/>
                <a:cs typeface="Calibri"/>
              </a:rPr>
              <a:t>man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634868" y="5132007"/>
            <a:ext cx="442595" cy="0"/>
          </a:xfrm>
          <a:custGeom>
            <a:avLst/>
            <a:gdLst/>
            <a:ahLst/>
            <a:cxnLst/>
            <a:rect l="l" t="t" r="r" b="b"/>
            <a:pathLst>
              <a:path w="442595">
                <a:moveTo>
                  <a:pt x="0" y="0"/>
                </a:moveTo>
                <a:lnTo>
                  <a:pt x="442246" y="0"/>
                </a:lnTo>
              </a:path>
            </a:pathLst>
          </a:custGeom>
          <a:ln w="36100">
            <a:solidFill>
              <a:srgbClr val="7A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434591" y="1600200"/>
            <a:ext cx="9639300" cy="240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90" dirty="0">
                <a:solidFill>
                  <a:srgbClr val="E0E0E0"/>
                </a:solidFill>
                <a:latin typeface="Calibri"/>
                <a:cs typeface="Calibri"/>
              </a:rPr>
              <a:t>Choice</a:t>
            </a:r>
            <a:r>
              <a:rPr sz="3600" b="1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50" dirty="0">
                <a:solidFill>
                  <a:srgbClr val="E0E0E0"/>
                </a:solidFill>
                <a:latin typeface="Calibri"/>
                <a:cs typeface="Calibri"/>
              </a:rPr>
              <a:t>of</a:t>
            </a:r>
            <a:r>
              <a:rPr sz="3600" b="1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65" dirty="0">
                <a:solidFill>
                  <a:srgbClr val="E0E0E0"/>
                </a:solidFill>
                <a:latin typeface="Calibri"/>
                <a:cs typeface="Calibri"/>
              </a:rPr>
              <a:t>distribution</a:t>
            </a:r>
            <a:r>
              <a:rPr sz="3600" b="1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50" dirty="0">
                <a:solidFill>
                  <a:srgbClr val="E0E0E0"/>
                </a:solidFill>
                <a:latin typeface="Calibri"/>
                <a:cs typeface="Calibri"/>
              </a:rPr>
              <a:t>is</a:t>
            </a:r>
            <a:r>
              <a:rPr sz="3600" b="1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65" dirty="0">
                <a:solidFill>
                  <a:srgbClr val="E0E0E0"/>
                </a:solidFill>
                <a:latin typeface="Calibri"/>
                <a:cs typeface="Calibri"/>
              </a:rPr>
              <a:t>determined</a:t>
            </a:r>
            <a:r>
              <a:rPr sz="3600" b="1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110" dirty="0">
                <a:solidFill>
                  <a:srgbClr val="E0E0E0"/>
                </a:solidFill>
                <a:latin typeface="Calibri"/>
                <a:cs typeface="Calibri"/>
              </a:rPr>
              <a:t>by</a:t>
            </a:r>
            <a:r>
              <a:rPr sz="3600" b="1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60" dirty="0">
                <a:solidFill>
                  <a:srgbClr val="E0E0E0"/>
                </a:solidFill>
                <a:latin typeface="Calibri"/>
                <a:cs typeface="Calibri"/>
              </a:rPr>
              <a:t>surface</a:t>
            </a:r>
            <a:endParaRPr sz="3600">
              <a:latin typeface="Calibri"/>
              <a:cs typeface="Calibri"/>
            </a:endParaRPr>
          </a:p>
          <a:p>
            <a:pPr marL="797560" indent="-330200">
              <a:lnSpc>
                <a:spcPct val="100000"/>
              </a:lnSpc>
              <a:spcBef>
                <a:spcPts val="380"/>
              </a:spcBef>
              <a:buSzPct val="125000"/>
              <a:buFont typeface="Gill Sans MT"/>
              <a:buChar char="•"/>
              <a:tabLst>
                <a:tab pos="798195" algn="l"/>
              </a:tabLst>
            </a:pPr>
            <a:r>
              <a:rPr sz="3600" spc="125" dirty="0">
                <a:solidFill>
                  <a:srgbClr val="E0E0E0"/>
                </a:solidFill>
                <a:latin typeface="Calibri"/>
                <a:cs typeface="Calibri"/>
              </a:rPr>
              <a:t>Phong </a:t>
            </a:r>
            <a:r>
              <a:rPr sz="3600" spc="35" dirty="0">
                <a:solidFill>
                  <a:srgbClr val="E0E0E0"/>
                </a:solidFill>
                <a:latin typeface="Calibri"/>
                <a:cs typeface="Calibri"/>
              </a:rPr>
              <a:t>describes same </a:t>
            </a:r>
            <a:r>
              <a:rPr sz="3600" spc="15" dirty="0">
                <a:solidFill>
                  <a:srgbClr val="E0E0E0"/>
                </a:solidFill>
                <a:latin typeface="Calibri"/>
                <a:cs typeface="Calibri"/>
              </a:rPr>
              <a:t>surfaces </a:t>
            </a:r>
            <a:r>
              <a:rPr sz="3600" spc="5" dirty="0">
                <a:solidFill>
                  <a:srgbClr val="E0E0E0"/>
                </a:solidFill>
                <a:latin typeface="Calibri"/>
                <a:cs typeface="Calibri"/>
              </a:rPr>
              <a:t>as</a:t>
            </a:r>
            <a:r>
              <a:rPr sz="3600" spc="-4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55" dirty="0">
                <a:solidFill>
                  <a:srgbClr val="E0E0E0"/>
                </a:solidFill>
                <a:latin typeface="Calibri"/>
                <a:cs typeface="Calibri"/>
              </a:rPr>
              <a:t>Beckman</a:t>
            </a:r>
            <a:endParaRPr sz="3600">
              <a:latin typeface="Calibri"/>
              <a:cs typeface="Calibri"/>
            </a:endParaRPr>
          </a:p>
          <a:p>
            <a:pPr marL="797560" indent="-330200">
              <a:lnSpc>
                <a:spcPct val="100000"/>
              </a:lnSpc>
              <a:spcBef>
                <a:spcPts val="480"/>
              </a:spcBef>
              <a:buSzPct val="125000"/>
              <a:buFont typeface="Gill Sans MT"/>
              <a:buChar char="•"/>
              <a:tabLst>
                <a:tab pos="798195" algn="l"/>
              </a:tabLst>
            </a:pPr>
            <a:r>
              <a:rPr sz="3600" spc="60" dirty="0">
                <a:solidFill>
                  <a:srgbClr val="E0E0E0"/>
                </a:solidFill>
                <a:latin typeface="Calibri"/>
                <a:cs typeface="Calibri"/>
              </a:rPr>
              <a:t>new </a:t>
            </a:r>
            <a:r>
              <a:rPr sz="3600" spc="90" dirty="0">
                <a:solidFill>
                  <a:srgbClr val="E0E0E0"/>
                </a:solidFill>
                <a:latin typeface="Calibri"/>
                <a:cs typeface="Calibri"/>
              </a:rPr>
              <a:t>GGX </a:t>
            </a:r>
            <a:r>
              <a:rPr sz="3600" spc="35" dirty="0">
                <a:solidFill>
                  <a:srgbClr val="E0E0E0"/>
                </a:solidFill>
                <a:latin typeface="Calibri"/>
                <a:cs typeface="Calibri"/>
              </a:rPr>
              <a:t>distribution </a:t>
            </a:r>
            <a:r>
              <a:rPr sz="3600" spc="-10" dirty="0">
                <a:solidFill>
                  <a:srgbClr val="E0E0E0"/>
                </a:solidFill>
                <a:latin typeface="Calibri"/>
                <a:cs typeface="Calibri"/>
              </a:rPr>
              <a:t>ﬁts </a:t>
            </a:r>
            <a:r>
              <a:rPr sz="3600" spc="50" dirty="0">
                <a:solidFill>
                  <a:srgbClr val="E0E0E0"/>
                </a:solidFill>
                <a:latin typeface="Calibri"/>
                <a:cs typeface="Calibri"/>
              </a:rPr>
              <a:t>some </a:t>
            </a:r>
            <a:r>
              <a:rPr sz="3600" spc="15" dirty="0">
                <a:solidFill>
                  <a:srgbClr val="E0E0E0"/>
                </a:solidFill>
                <a:latin typeface="Calibri"/>
                <a:cs typeface="Calibri"/>
              </a:rPr>
              <a:t>surfaces</a:t>
            </a:r>
            <a:r>
              <a:rPr sz="3600" spc="-509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E0E0E0"/>
                </a:solidFill>
                <a:latin typeface="Calibri"/>
                <a:cs typeface="Calibri"/>
              </a:rPr>
              <a:t>better</a:t>
            </a:r>
            <a:endParaRPr sz="3600">
              <a:latin typeface="Calibri"/>
              <a:cs typeface="Calibri"/>
            </a:endParaRPr>
          </a:p>
          <a:p>
            <a:pPr marL="797560" indent="-330200">
              <a:lnSpc>
                <a:spcPct val="100000"/>
              </a:lnSpc>
              <a:spcBef>
                <a:spcPts val="380"/>
              </a:spcBef>
              <a:buSzPct val="125000"/>
              <a:buFont typeface="Gill Sans MT"/>
              <a:buChar char="•"/>
              <a:tabLst>
                <a:tab pos="798195" algn="l"/>
              </a:tabLst>
            </a:pPr>
            <a:r>
              <a:rPr sz="3600" spc="25" dirty="0">
                <a:solidFill>
                  <a:srgbClr val="E0E0E0"/>
                </a:solidFill>
                <a:latin typeface="Calibri"/>
                <a:cs typeface="Calibri"/>
              </a:rPr>
              <a:t>analytical </a:t>
            </a:r>
            <a:r>
              <a:rPr sz="3600" spc="65" dirty="0">
                <a:solidFill>
                  <a:srgbClr val="E0E0E0"/>
                </a:solidFill>
                <a:latin typeface="Calibri"/>
                <a:cs typeface="Calibri"/>
              </a:rPr>
              <a:t>Smith</a:t>
            </a:r>
            <a:r>
              <a:rPr sz="3600" spc="-1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85" dirty="0">
                <a:solidFill>
                  <a:srgbClr val="E0E0E0"/>
                </a:solidFill>
                <a:latin typeface="Calibri"/>
                <a:cs typeface="Calibri"/>
              </a:rPr>
              <a:t>shadowing–masking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91842" y="8332786"/>
            <a:ext cx="421640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60"/>
              </a:lnSpc>
            </a:pPr>
            <a:r>
              <a:rPr sz="2050" spc="65" dirty="0">
                <a:solidFill>
                  <a:srgbClr val="D9D9D8"/>
                </a:solidFill>
                <a:latin typeface="Microsoft Yi Baiti"/>
                <a:cs typeface="Microsoft Yi Baiti"/>
              </a:rPr>
              <a:t>–40</a:t>
            </a:r>
            <a:endParaRPr sz="2050">
              <a:latin typeface="Microsoft Yi Baiti"/>
              <a:cs typeface="Microsoft Yi Bait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770558" y="8332786"/>
            <a:ext cx="421640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60"/>
              </a:lnSpc>
            </a:pPr>
            <a:r>
              <a:rPr sz="2050" spc="65" dirty="0">
                <a:solidFill>
                  <a:srgbClr val="D9D9D8"/>
                </a:solidFill>
                <a:latin typeface="Microsoft Yi Baiti"/>
                <a:cs typeface="Microsoft Yi Baiti"/>
              </a:rPr>
              <a:t>–20</a:t>
            </a:r>
            <a:endParaRPr sz="2050">
              <a:latin typeface="Microsoft Yi Baiti"/>
              <a:cs typeface="Microsoft Yi Bait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363030" y="8332786"/>
            <a:ext cx="292100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60"/>
              </a:lnSpc>
            </a:pPr>
            <a:r>
              <a:rPr sz="2050" spc="-5" dirty="0">
                <a:solidFill>
                  <a:srgbClr val="D9D9D8"/>
                </a:solidFill>
                <a:latin typeface="Microsoft Yi Baiti"/>
                <a:cs typeface="Microsoft Yi Baiti"/>
              </a:rPr>
              <a:t>20</a:t>
            </a:r>
            <a:endParaRPr sz="2050">
              <a:latin typeface="Microsoft Yi Baiti"/>
              <a:cs typeface="Microsoft Yi Bait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690806" y="8332786"/>
            <a:ext cx="292100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60"/>
              </a:lnSpc>
            </a:pPr>
            <a:r>
              <a:rPr sz="2050" spc="-5" dirty="0">
                <a:solidFill>
                  <a:srgbClr val="D9D9D8"/>
                </a:solidFill>
                <a:latin typeface="Microsoft Yi Baiti"/>
                <a:cs typeface="Microsoft Yi Baiti"/>
              </a:rPr>
              <a:t>40</a:t>
            </a:r>
            <a:endParaRPr sz="2050">
              <a:latin typeface="Microsoft Yi Baiti"/>
              <a:cs typeface="Microsoft Yi Bait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598454" y="8841210"/>
            <a:ext cx="1333500" cy="61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i="1" spc="90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spc="90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i="1" spc="90" dirty="0">
                <a:solidFill>
                  <a:srgbClr val="E0E0E0"/>
                </a:solidFill>
                <a:latin typeface="Arial"/>
                <a:cs typeface="Arial"/>
              </a:rPr>
              <a:t>θ</a:t>
            </a:r>
            <a:r>
              <a:rPr sz="3750" i="1" spc="135" baseline="-12222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r>
              <a:rPr sz="3550" spc="90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606" y="8254969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-10816" y="18670"/>
                </a:moveTo>
                <a:lnTo>
                  <a:pt x="10816" y="18670"/>
                </a:lnTo>
              </a:path>
            </a:pathLst>
          </a:custGeom>
          <a:ln w="373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0673" y="8254969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-10816" y="18670"/>
                </a:moveTo>
                <a:lnTo>
                  <a:pt x="10816" y="18670"/>
                </a:lnTo>
              </a:path>
            </a:pathLst>
          </a:custGeom>
          <a:ln w="373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08864" y="8254969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-10816" y="18670"/>
                </a:moveTo>
                <a:lnTo>
                  <a:pt x="10816" y="18670"/>
                </a:lnTo>
              </a:path>
            </a:pathLst>
          </a:custGeom>
          <a:ln w="373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73042" y="8254969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-10816" y="18670"/>
                </a:moveTo>
                <a:lnTo>
                  <a:pt x="10816" y="18670"/>
                </a:lnTo>
              </a:path>
            </a:pathLst>
          </a:custGeom>
          <a:ln w="373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2580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8610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698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96757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2730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28759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60834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76907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92894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24953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40983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56956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0520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89015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8332" y="8292311"/>
            <a:ext cx="5973445" cy="0"/>
          </a:xfrm>
          <a:custGeom>
            <a:avLst/>
            <a:gdLst/>
            <a:ahLst/>
            <a:cxnLst/>
            <a:rect l="l" t="t" r="r" b="b"/>
            <a:pathLst>
              <a:path w="5973445">
                <a:moveTo>
                  <a:pt x="0" y="0"/>
                </a:moveTo>
                <a:lnTo>
                  <a:pt x="597292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44853" y="740763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93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44853" y="6522897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93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44853" y="5638162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93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44853" y="4753484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93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44853" y="807119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44853" y="7850034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44853" y="7628797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44853" y="7186455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44853" y="6965291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44853" y="674412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44853" y="630172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44853" y="6080506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44853" y="5859386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44853" y="541692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44853" y="5195822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44853" y="497465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44853" y="4684155"/>
            <a:ext cx="0" cy="3696335"/>
          </a:xfrm>
          <a:custGeom>
            <a:avLst/>
            <a:gdLst/>
            <a:ahLst/>
            <a:cxnLst/>
            <a:rect l="l" t="t" r="r" b="b"/>
            <a:pathLst>
              <a:path h="3696334">
                <a:moveTo>
                  <a:pt x="0" y="3696205"/>
                </a:moveTo>
                <a:lnTo>
                  <a:pt x="0" y="0"/>
                </a:lnTo>
              </a:path>
            </a:pathLst>
          </a:custGeom>
          <a:ln w="216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864188" y="4556135"/>
            <a:ext cx="15875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spc="-5" dirty="0">
                <a:solidFill>
                  <a:srgbClr val="D9D9D8"/>
                </a:solidFill>
                <a:latin typeface="Microsoft Yi Baiti"/>
                <a:cs typeface="Microsoft Yi Baiti"/>
              </a:rPr>
              <a:t>8</a:t>
            </a:r>
            <a:endParaRPr sz="2050">
              <a:latin typeface="Microsoft Yi Baiti"/>
              <a:cs typeface="Microsoft Yi Bait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612584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50" dirty="0"/>
              <a:t>Normal</a:t>
            </a:r>
            <a:r>
              <a:rPr sz="5600" spc="-140" dirty="0"/>
              <a:t> </a:t>
            </a:r>
            <a:r>
              <a:rPr sz="5600" spc="60" dirty="0"/>
              <a:t>distributions</a:t>
            </a:r>
            <a:endParaRPr sz="5600"/>
          </a:p>
        </p:txBody>
      </p:sp>
      <p:sp>
        <p:nvSpPr>
          <p:cNvPr id="40" name="object 40"/>
          <p:cNvSpPr/>
          <p:nvPr/>
        </p:nvSpPr>
        <p:spPr>
          <a:xfrm>
            <a:off x="400519" y="8291863"/>
            <a:ext cx="840105" cy="635"/>
          </a:xfrm>
          <a:custGeom>
            <a:avLst/>
            <a:gdLst/>
            <a:ahLst/>
            <a:cxnLst/>
            <a:rect l="l" t="t" r="r" b="b"/>
            <a:pathLst>
              <a:path w="840105" h="634">
                <a:moveTo>
                  <a:pt x="-18050" y="223"/>
                </a:moveTo>
                <a:lnTo>
                  <a:pt x="857590" y="223"/>
                </a:lnTo>
              </a:path>
            </a:pathLst>
          </a:custGeom>
          <a:ln w="36547">
            <a:solidFill>
              <a:srgbClr val="D7D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40056" y="4772155"/>
            <a:ext cx="2124075" cy="3519804"/>
          </a:xfrm>
          <a:custGeom>
            <a:avLst/>
            <a:gdLst/>
            <a:ahLst/>
            <a:cxnLst/>
            <a:rect l="l" t="t" r="r" b="b"/>
            <a:pathLst>
              <a:path w="2124075" h="3519804">
                <a:moveTo>
                  <a:pt x="0" y="3519705"/>
                </a:moveTo>
                <a:lnTo>
                  <a:pt x="27097" y="3519531"/>
                </a:lnTo>
                <a:lnTo>
                  <a:pt x="52335" y="3519315"/>
                </a:lnTo>
                <a:lnTo>
                  <a:pt x="79937" y="3519084"/>
                </a:lnTo>
                <a:lnTo>
                  <a:pt x="141459" y="3518131"/>
                </a:lnTo>
                <a:lnTo>
                  <a:pt x="203312" y="3516427"/>
                </a:lnTo>
                <a:lnTo>
                  <a:pt x="267242" y="3513669"/>
                </a:lnTo>
                <a:lnTo>
                  <a:pt x="325216" y="3509726"/>
                </a:lnTo>
                <a:lnTo>
                  <a:pt x="390617" y="3502550"/>
                </a:lnTo>
                <a:lnTo>
                  <a:pt x="479842" y="3486478"/>
                </a:lnTo>
                <a:lnTo>
                  <a:pt x="533648" y="3471764"/>
                </a:lnTo>
                <a:lnTo>
                  <a:pt x="590771" y="3450551"/>
                </a:lnTo>
                <a:lnTo>
                  <a:pt x="646870" y="3422523"/>
                </a:lnTo>
                <a:lnTo>
                  <a:pt x="707324" y="3382755"/>
                </a:lnTo>
                <a:lnTo>
                  <a:pt x="764275" y="3334078"/>
                </a:lnTo>
                <a:lnTo>
                  <a:pt x="816552" y="3278223"/>
                </a:lnTo>
                <a:lnTo>
                  <a:pt x="929846" y="3114199"/>
                </a:lnTo>
                <a:lnTo>
                  <a:pt x="993949" y="2991343"/>
                </a:lnTo>
                <a:lnTo>
                  <a:pt x="1053495" y="2856025"/>
                </a:lnTo>
                <a:lnTo>
                  <a:pt x="1286991" y="2129965"/>
                </a:lnTo>
                <a:lnTo>
                  <a:pt x="1535255" y="1139753"/>
                </a:lnTo>
                <a:lnTo>
                  <a:pt x="1659697" y="667115"/>
                </a:lnTo>
                <a:lnTo>
                  <a:pt x="1714340" y="485994"/>
                </a:lnTo>
                <a:lnTo>
                  <a:pt x="1774390" y="313782"/>
                </a:lnTo>
                <a:lnTo>
                  <a:pt x="1828298" y="187374"/>
                </a:lnTo>
                <a:lnTo>
                  <a:pt x="1886156" y="85788"/>
                </a:lnTo>
                <a:lnTo>
                  <a:pt x="1918157" y="46020"/>
                </a:lnTo>
                <a:lnTo>
                  <a:pt x="1947216" y="20302"/>
                </a:lnTo>
                <a:lnTo>
                  <a:pt x="1983500" y="2758"/>
                </a:lnTo>
                <a:lnTo>
                  <a:pt x="2004397" y="0"/>
                </a:lnTo>
                <a:lnTo>
                  <a:pt x="2011896" y="274"/>
                </a:lnTo>
                <a:lnTo>
                  <a:pt x="2061520" y="19855"/>
                </a:lnTo>
                <a:lnTo>
                  <a:pt x="2093968" y="48792"/>
                </a:lnTo>
                <a:lnTo>
                  <a:pt x="2123993" y="86698"/>
                </a:lnTo>
              </a:path>
            </a:pathLst>
          </a:custGeom>
          <a:ln w="36065">
            <a:solidFill>
              <a:srgbClr val="D7D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64054" y="4858851"/>
            <a:ext cx="2254885" cy="3434079"/>
          </a:xfrm>
          <a:custGeom>
            <a:avLst/>
            <a:gdLst/>
            <a:ahLst/>
            <a:cxnLst/>
            <a:rect l="l" t="t" r="r" b="b"/>
            <a:pathLst>
              <a:path w="2254885" h="3434079">
                <a:moveTo>
                  <a:pt x="0" y="0"/>
                </a:moveTo>
                <a:lnTo>
                  <a:pt x="59935" y="106322"/>
                </a:lnTo>
                <a:lnTo>
                  <a:pt x="125956" y="266693"/>
                </a:lnTo>
                <a:lnTo>
                  <a:pt x="241947" y="637845"/>
                </a:lnTo>
                <a:lnTo>
                  <a:pt x="366735" y="1119392"/>
                </a:lnTo>
                <a:lnTo>
                  <a:pt x="613023" y="2096969"/>
                </a:lnTo>
                <a:lnTo>
                  <a:pt x="736110" y="2507832"/>
                </a:lnTo>
                <a:lnTo>
                  <a:pt x="850356" y="2813268"/>
                </a:lnTo>
                <a:lnTo>
                  <a:pt x="960881" y="3036410"/>
                </a:lnTo>
                <a:lnTo>
                  <a:pt x="1022561" y="3132133"/>
                </a:lnTo>
                <a:lnTo>
                  <a:pt x="1078617" y="3202817"/>
                </a:lnTo>
                <a:lnTo>
                  <a:pt x="1134558" y="3259841"/>
                </a:lnTo>
                <a:lnTo>
                  <a:pt x="1193700" y="3307277"/>
                </a:lnTo>
                <a:lnTo>
                  <a:pt x="1258495" y="3346597"/>
                </a:lnTo>
                <a:lnTo>
                  <a:pt x="1318041" y="3373268"/>
                </a:lnTo>
                <a:lnTo>
                  <a:pt x="1374702" y="3391939"/>
                </a:lnTo>
                <a:lnTo>
                  <a:pt x="1435373" y="3406220"/>
                </a:lnTo>
                <a:lnTo>
                  <a:pt x="1492727" y="3415635"/>
                </a:lnTo>
                <a:lnTo>
                  <a:pt x="1544889" y="3421497"/>
                </a:lnTo>
                <a:lnTo>
                  <a:pt x="1601103" y="3425959"/>
                </a:lnTo>
                <a:lnTo>
                  <a:pt x="1663187" y="3429122"/>
                </a:lnTo>
                <a:lnTo>
                  <a:pt x="1723584" y="3430985"/>
                </a:lnTo>
                <a:lnTo>
                  <a:pt x="1788696" y="3432169"/>
                </a:lnTo>
                <a:lnTo>
                  <a:pt x="1850045" y="3432790"/>
                </a:lnTo>
                <a:lnTo>
                  <a:pt x="1905928" y="3433122"/>
                </a:lnTo>
                <a:lnTo>
                  <a:pt x="1970997" y="3433353"/>
                </a:lnTo>
                <a:lnTo>
                  <a:pt x="1999609" y="3433353"/>
                </a:lnTo>
                <a:lnTo>
                  <a:pt x="2014650" y="3433410"/>
                </a:lnTo>
                <a:lnTo>
                  <a:pt x="2047214" y="3433410"/>
                </a:lnTo>
                <a:lnTo>
                  <a:pt x="2062255" y="3433454"/>
                </a:lnTo>
                <a:lnTo>
                  <a:pt x="2254579" y="3433454"/>
                </a:lnTo>
              </a:path>
            </a:pathLst>
          </a:custGeom>
          <a:ln w="36067">
            <a:solidFill>
              <a:srgbClr val="D7D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18633" y="8292311"/>
            <a:ext cx="470534" cy="0"/>
          </a:xfrm>
          <a:custGeom>
            <a:avLst/>
            <a:gdLst/>
            <a:ahLst/>
            <a:cxnLst/>
            <a:rect l="l" t="t" r="r" b="b"/>
            <a:pathLst>
              <a:path w="470535">
                <a:moveTo>
                  <a:pt x="0" y="0"/>
                </a:moveTo>
                <a:lnTo>
                  <a:pt x="470381" y="0"/>
                </a:lnTo>
              </a:path>
            </a:pathLst>
          </a:custGeom>
          <a:ln w="36100">
            <a:solidFill>
              <a:srgbClr val="D7D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34868" y="4819134"/>
            <a:ext cx="442595" cy="0"/>
          </a:xfrm>
          <a:custGeom>
            <a:avLst/>
            <a:gdLst/>
            <a:ahLst/>
            <a:cxnLst/>
            <a:rect l="l" t="t" r="r" b="b"/>
            <a:pathLst>
              <a:path w="442595">
                <a:moveTo>
                  <a:pt x="0" y="0"/>
                </a:moveTo>
                <a:lnTo>
                  <a:pt x="442246" y="0"/>
                </a:lnTo>
              </a:path>
            </a:pathLst>
          </a:custGeom>
          <a:ln w="36100">
            <a:solidFill>
              <a:srgbClr val="D7D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0519" y="7960190"/>
            <a:ext cx="1718310" cy="332740"/>
          </a:xfrm>
          <a:custGeom>
            <a:avLst/>
            <a:gdLst/>
            <a:ahLst/>
            <a:cxnLst/>
            <a:rect l="l" t="t" r="r" b="b"/>
            <a:pathLst>
              <a:path w="1718310" h="332740">
                <a:moveTo>
                  <a:pt x="0" y="332121"/>
                </a:moveTo>
                <a:lnTo>
                  <a:pt x="482438" y="332121"/>
                </a:lnTo>
                <a:lnTo>
                  <a:pt x="512809" y="332063"/>
                </a:lnTo>
                <a:lnTo>
                  <a:pt x="545589" y="332063"/>
                </a:lnTo>
                <a:lnTo>
                  <a:pt x="576523" y="332005"/>
                </a:lnTo>
                <a:lnTo>
                  <a:pt x="605019" y="331947"/>
                </a:lnTo>
                <a:lnTo>
                  <a:pt x="630819" y="331890"/>
                </a:lnTo>
                <a:lnTo>
                  <a:pt x="659099" y="331832"/>
                </a:lnTo>
                <a:lnTo>
                  <a:pt x="688620" y="331788"/>
                </a:lnTo>
                <a:lnTo>
                  <a:pt x="716222" y="331673"/>
                </a:lnTo>
                <a:lnTo>
                  <a:pt x="746132" y="331442"/>
                </a:lnTo>
                <a:lnTo>
                  <a:pt x="778638" y="331269"/>
                </a:lnTo>
                <a:lnTo>
                  <a:pt x="837737" y="330705"/>
                </a:lnTo>
                <a:lnTo>
                  <a:pt x="891529" y="329926"/>
                </a:lnTo>
                <a:lnTo>
                  <a:pt x="948594" y="328684"/>
                </a:lnTo>
                <a:lnTo>
                  <a:pt x="1008875" y="326590"/>
                </a:lnTo>
                <a:lnTo>
                  <a:pt x="1064138" y="323890"/>
                </a:lnTo>
                <a:lnTo>
                  <a:pt x="1123684" y="319543"/>
                </a:lnTo>
                <a:lnTo>
                  <a:pt x="1188753" y="312771"/>
                </a:lnTo>
                <a:lnTo>
                  <a:pt x="1251558" y="303183"/>
                </a:lnTo>
                <a:lnTo>
                  <a:pt x="1310931" y="290606"/>
                </a:lnTo>
                <a:lnTo>
                  <a:pt x="1368732" y="273855"/>
                </a:lnTo>
                <a:lnTo>
                  <a:pt x="1421975" y="253552"/>
                </a:lnTo>
                <a:lnTo>
                  <a:pt x="1479820" y="224889"/>
                </a:lnTo>
                <a:lnTo>
                  <a:pt x="1534015" y="190536"/>
                </a:lnTo>
                <a:lnTo>
                  <a:pt x="1593446" y="142768"/>
                </a:lnTo>
                <a:lnTo>
                  <a:pt x="1657275" y="77499"/>
                </a:lnTo>
                <a:lnTo>
                  <a:pt x="1717772" y="0"/>
                </a:lnTo>
              </a:path>
            </a:pathLst>
          </a:custGeom>
          <a:ln w="36098">
            <a:solidFill>
              <a:srgbClr val="7A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18296" y="4772158"/>
            <a:ext cx="2868295" cy="3509645"/>
          </a:xfrm>
          <a:custGeom>
            <a:avLst/>
            <a:gdLst/>
            <a:ahLst/>
            <a:cxnLst/>
            <a:rect l="l" t="t" r="r" b="b"/>
            <a:pathLst>
              <a:path w="2868295" h="3509645">
                <a:moveTo>
                  <a:pt x="0" y="3188031"/>
                </a:moveTo>
                <a:lnTo>
                  <a:pt x="65905" y="3084135"/>
                </a:lnTo>
                <a:lnTo>
                  <a:pt x="186064" y="2835434"/>
                </a:lnTo>
                <a:lnTo>
                  <a:pt x="303800" y="2511096"/>
                </a:lnTo>
                <a:lnTo>
                  <a:pt x="429093" y="2082631"/>
                </a:lnTo>
                <a:lnTo>
                  <a:pt x="677804" y="1087234"/>
                </a:lnTo>
                <a:lnTo>
                  <a:pt x="802693" y="615391"/>
                </a:lnTo>
                <a:lnTo>
                  <a:pt x="857451" y="437201"/>
                </a:lnTo>
                <a:lnTo>
                  <a:pt x="917444" y="270693"/>
                </a:lnTo>
                <a:lnTo>
                  <a:pt x="975475" y="143938"/>
                </a:lnTo>
                <a:lnTo>
                  <a:pt x="1003294" y="96445"/>
                </a:lnTo>
                <a:lnTo>
                  <a:pt x="1029657" y="59897"/>
                </a:lnTo>
                <a:lnTo>
                  <a:pt x="1059523" y="28706"/>
                </a:lnTo>
                <a:lnTo>
                  <a:pt x="1094841" y="6483"/>
                </a:lnTo>
                <a:lnTo>
                  <a:pt x="1125429" y="0"/>
                </a:lnTo>
                <a:lnTo>
                  <a:pt x="1132986" y="274"/>
                </a:lnTo>
                <a:lnTo>
                  <a:pt x="1178269" y="17140"/>
                </a:lnTo>
                <a:lnTo>
                  <a:pt x="1211005" y="45688"/>
                </a:lnTo>
                <a:lnTo>
                  <a:pt x="1241752" y="84430"/>
                </a:lnTo>
                <a:lnTo>
                  <a:pt x="1270436" y="130971"/>
                </a:lnTo>
                <a:lnTo>
                  <a:pt x="1324011" y="242708"/>
                </a:lnTo>
                <a:lnTo>
                  <a:pt x="1381581" y="395238"/>
                </a:lnTo>
                <a:lnTo>
                  <a:pt x="1628432" y="1303315"/>
                </a:lnTo>
                <a:lnTo>
                  <a:pt x="1866211" y="2235883"/>
                </a:lnTo>
                <a:lnTo>
                  <a:pt x="1974833" y="2588596"/>
                </a:lnTo>
                <a:lnTo>
                  <a:pt x="2094992" y="2900587"/>
                </a:lnTo>
                <a:lnTo>
                  <a:pt x="2212887" y="3127455"/>
                </a:lnTo>
                <a:lnTo>
                  <a:pt x="2277567" y="3221431"/>
                </a:lnTo>
                <a:lnTo>
                  <a:pt x="2338353" y="3292664"/>
                </a:lnTo>
                <a:lnTo>
                  <a:pt x="2396932" y="3347781"/>
                </a:lnTo>
                <a:lnTo>
                  <a:pt x="2458728" y="3393470"/>
                </a:lnTo>
                <a:lnTo>
                  <a:pt x="2511452" y="3423924"/>
                </a:lnTo>
                <a:lnTo>
                  <a:pt x="2569196" y="3449988"/>
                </a:lnTo>
                <a:lnTo>
                  <a:pt x="2630486" y="3470738"/>
                </a:lnTo>
                <a:lnTo>
                  <a:pt x="2686211" y="3484731"/>
                </a:lnTo>
                <a:lnTo>
                  <a:pt x="2750588" y="3496456"/>
                </a:lnTo>
                <a:lnTo>
                  <a:pt x="2811316" y="3504196"/>
                </a:lnTo>
                <a:lnTo>
                  <a:pt x="2867718" y="3509322"/>
                </a:lnTo>
              </a:path>
            </a:pathLst>
          </a:custGeom>
          <a:ln w="36072">
            <a:solidFill>
              <a:srgbClr val="7A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86008" y="8281480"/>
            <a:ext cx="1103630" cy="11430"/>
          </a:xfrm>
          <a:custGeom>
            <a:avLst/>
            <a:gdLst/>
            <a:ahLst/>
            <a:cxnLst/>
            <a:rect l="l" t="t" r="r" b="b"/>
            <a:pathLst>
              <a:path w="1103629" h="11429">
                <a:moveTo>
                  <a:pt x="-18050" y="5415"/>
                </a:moveTo>
                <a:lnTo>
                  <a:pt x="1121054" y="5415"/>
                </a:lnTo>
              </a:path>
            </a:pathLst>
          </a:custGeom>
          <a:ln w="46930">
            <a:solidFill>
              <a:srgbClr val="7A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34868" y="5132007"/>
            <a:ext cx="442595" cy="0"/>
          </a:xfrm>
          <a:custGeom>
            <a:avLst/>
            <a:gdLst/>
            <a:ahLst/>
            <a:cxnLst/>
            <a:rect l="l" t="t" r="r" b="b"/>
            <a:pathLst>
              <a:path w="442595">
                <a:moveTo>
                  <a:pt x="0" y="0"/>
                </a:moveTo>
                <a:lnTo>
                  <a:pt x="442246" y="0"/>
                </a:lnTo>
              </a:path>
            </a:pathLst>
          </a:custGeom>
          <a:ln w="36100">
            <a:solidFill>
              <a:srgbClr val="7A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0519" y="4772152"/>
            <a:ext cx="3683000" cy="3499485"/>
          </a:xfrm>
          <a:custGeom>
            <a:avLst/>
            <a:gdLst/>
            <a:ahLst/>
            <a:cxnLst/>
            <a:rect l="l" t="t" r="r" b="b"/>
            <a:pathLst>
              <a:path w="3683000" h="3499484">
                <a:moveTo>
                  <a:pt x="0" y="3499344"/>
                </a:moveTo>
                <a:lnTo>
                  <a:pt x="112385" y="3496860"/>
                </a:lnTo>
                <a:lnTo>
                  <a:pt x="230799" y="3493481"/>
                </a:lnTo>
                <a:lnTo>
                  <a:pt x="361096" y="3488962"/>
                </a:lnTo>
                <a:lnTo>
                  <a:pt x="482438" y="3483835"/>
                </a:lnTo>
                <a:lnTo>
                  <a:pt x="709805" y="3470522"/>
                </a:lnTo>
                <a:lnTo>
                  <a:pt x="831709" y="3460529"/>
                </a:lnTo>
                <a:lnTo>
                  <a:pt x="942681" y="3449035"/>
                </a:lnTo>
                <a:lnTo>
                  <a:pt x="1057100" y="3433916"/>
                </a:lnTo>
                <a:lnTo>
                  <a:pt x="1181196" y="3412473"/>
                </a:lnTo>
                <a:lnTo>
                  <a:pt x="1299726" y="3385239"/>
                </a:lnTo>
                <a:lnTo>
                  <a:pt x="1425293" y="3346424"/>
                </a:lnTo>
                <a:lnTo>
                  <a:pt x="1541961" y="3297126"/>
                </a:lnTo>
                <a:lnTo>
                  <a:pt x="1651246" y="3234802"/>
                </a:lnTo>
                <a:lnTo>
                  <a:pt x="1772256" y="3139974"/>
                </a:lnTo>
                <a:lnTo>
                  <a:pt x="1882839" y="3019833"/>
                </a:lnTo>
                <a:lnTo>
                  <a:pt x="1996292" y="2850220"/>
                </a:lnTo>
                <a:lnTo>
                  <a:pt x="2119999" y="2591815"/>
                </a:lnTo>
                <a:lnTo>
                  <a:pt x="2237504" y="2254063"/>
                </a:lnTo>
                <a:lnTo>
                  <a:pt x="2362797" y="1778841"/>
                </a:lnTo>
                <a:lnTo>
                  <a:pt x="2482047" y="1228025"/>
                </a:lnTo>
                <a:lnTo>
                  <a:pt x="2611176" y="607334"/>
                </a:lnTo>
                <a:lnTo>
                  <a:pt x="2671789" y="354070"/>
                </a:lnTo>
                <a:lnTo>
                  <a:pt x="2704857" y="237524"/>
                </a:lnTo>
                <a:lnTo>
                  <a:pt x="2735834" y="146826"/>
                </a:lnTo>
                <a:lnTo>
                  <a:pt x="2762139" y="85282"/>
                </a:lnTo>
                <a:lnTo>
                  <a:pt x="2790477" y="37009"/>
                </a:lnTo>
                <a:lnTo>
                  <a:pt x="2821800" y="6425"/>
                </a:lnTo>
                <a:lnTo>
                  <a:pt x="2842754" y="0"/>
                </a:lnTo>
                <a:lnTo>
                  <a:pt x="2850470" y="447"/>
                </a:lnTo>
                <a:lnTo>
                  <a:pt x="2893345" y="30742"/>
                </a:lnTo>
                <a:lnTo>
                  <a:pt x="2940156" y="115462"/>
                </a:lnTo>
                <a:lnTo>
                  <a:pt x="2970182" y="195503"/>
                </a:lnTo>
                <a:lnTo>
                  <a:pt x="3031357" y="410805"/>
                </a:lnTo>
                <a:lnTo>
                  <a:pt x="3096138" y="693411"/>
                </a:lnTo>
                <a:lnTo>
                  <a:pt x="3322438" y="1764733"/>
                </a:lnTo>
                <a:lnTo>
                  <a:pt x="3448394" y="2245312"/>
                </a:lnTo>
                <a:lnTo>
                  <a:pt x="3563434" y="2579181"/>
                </a:lnTo>
                <a:lnTo>
                  <a:pt x="3682410" y="2832618"/>
                </a:lnTo>
              </a:path>
            </a:pathLst>
          </a:custGeom>
          <a:ln w="36077">
            <a:solidFill>
              <a:srgbClr val="0FB2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126892" y="4633158"/>
            <a:ext cx="1177290" cy="9632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525">
              <a:lnSpc>
                <a:spcPct val="100000"/>
              </a:lnSpc>
              <a:spcBef>
                <a:spcPts val="95"/>
              </a:spcBef>
            </a:pPr>
            <a:r>
              <a:rPr sz="2050" spc="-15" dirty="0">
                <a:solidFill>
                  <a:srgbClr val="D9D9D8"/>
                </a:solidFill>
                <a:latin typeface="Tahoma"/>
                <a:cs typeface="Tahoma"/>
              </a:rPr>
              <a:t>Phong  </a:t>
            </a:r>
            <a:r>
              <a:rPr sz="2050" spc="25" dirty="0">
                <a:solidFill>
                  <a:srgbClr val="D9D9D8"/>
                </a:solidFill>
                <a:latin typeface="Calibri"/>
                <a:cs typeface="Calibri"/>
              </a:rPr>
              <a:t>Beckman  </a:t>
            </a:r>
            <a:r>
              <a:rPr sz="2050" spc="50" dirty="0">
                <a:solidFill>
                  <a:srgbClr val="D9D9D8"/>
                </a:solidFill>
                <a:latin typeface="Calibri"/>
                <a:cs typeface="Calibri"/>
              </a:rPr>
              <a:t>GGX</a:t>
            </a:r>
            <a:r>
              <a:rPr sz="2050" spc="-110" dirty="0">
                <a:solidFill>
                  <a:srgbClr val="D9D9D8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D9D9D8"/>
                </a:solidFill>
                <a:latin typeface="Calibri"/>
                <a:cs typeface="Calibri"/>
              </a:rPr>
              <a:t>(new)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634868" y="5444880"/>
            <a:ext cx="442595" cy="0"/>
          </a:xfrm>
          <a:custGeom>
            <a:avLst/>
            <a:gdLst/>
            <a:ahLst/>
            <a:cxnLst/>
            <a:rect l="l" t="t" r="r" b="b"/>
            <a:pathLst>
              <a:path w="442595">
                <a:moveTo>
                  <a:pt x="0" y="0"/>
                </a:moveTo>
                <a:lnTo>
                  <a:pt x="442246" y="0"/>
                </a:lnTo>
              </a:path>
            </a:pathLst>
          </a:custGeom>
          <a:ln w="36100">
            <a:solidFill>
              <a:srgbClr val="0FB2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82925" y="7604773"/>
            <a:ext cx="2006600" cy="666750"/>
          </a:xfrm>
          <a:custGeom>
            <a:avLst/>
            <a:gdLst/>
            <a:ahLst/>
            <a:cxnLst/>
            <a:rect l="l" t="t" r="r" b="b"/>
            <a:pathLst>
              <a:path w="2006600" h="666750">
                <a:moveTo>
                  <a:pt x="0" y="0"/>
                </a:moveTo>
                <a:lnTo>
                  <a:pt x="112948" y="173843"/>
                </a:lnTo>
                <a:lnTo>
                  <a:pt x="231477" y="305046"/>
                </a:lnTo>
                <a:lnTo>
                  <a:pt x="341382" y="393101"/>
                </a:lnTo>
                <a:lnTo>
                  <a:pt x="464194" y="464507"/>
                </a:lnTo>
                <a:lnTo>
                  <a:pt x="575384" y="511769"/>
                </a:lnTo>
                <a:lnTo>
                  <a:pt x="690596" y="548389"/>
                </a:lnTo>
                <a:lnTo>
                  <a:pt x="814980" y="577833"/>
                </a:lnTo>
                <a:lnTo>
                  <a:pt x="934403" y="599031"/>
                </a:lnTo>
                <a:lnTo>
                  <a:pt x="1060259" y="616012"/>
                </a:lnTo>
                <a:lnTo>
                  <a:pt x="1177764" y="628200"/>
                </a:lnTo>
                <a:lnTo>
                  <a:pt x="1287338" y="637167"/>
                </a:lnTo>
                <a:lnTo>
                  <a:pt x="1520041" y="651044"/>
                </a:lnTo>
                <a:lnTo>
                  <a:pt x="1647136" y="656459"/>
                </a:lnTo>
                <a:lnTo>
                  <a:pt x="1767468" y="660574"/>
                </a:lnTo>
                <a:lnTo>
                  <a:pt x="1996681" y="666610"/>
                </a:lnTo>
                <a:lnTo>
                  <a:pt x="2006084" y="666726"/>
                </a:lnTo>
              </a:path>
            </a:pathLst>
          </a:custGeom>
          <a:ln w="36095">
            <a:solidFill>
              <a:srgbClr val="0FB2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434591" y="1600200"/>
            <a:ext cx="9639300" cy="240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90" dirty="0">
                <a:solidFill>
                  <a:srgbClr val="E0E0E0"/>
                </a:solidFill>
                <a:latin typeface="Calibri"/>
                <a:cs typeface="Calibri"/>
              </a:rPr>
              <a:t>Choice</a:t>
            </a:r>
            <a:r>
              <a:rPr sz="3600" b="1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50" dirty="0">
                <a:solidFill>
                  <a:srgbClr val="E0E0E0"/>
                </a:solidFill>
                <a:latin typeface="Calibri"/>
                <a:cs typeface="Calibri"/>
              </a:rPr>
              <a:t>of</a:t>
            </a:r>
            <a:r>
              <a:rPr sz="3600" b="1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65" dirty="0">
                <a:solidFill>
                  <a:srgbClr val="E0E0E0"/>
                </a:solidFill>
                <a:latin typeface="Calibri"/>
                <a:cs typeface="Calibri"/>
              </a:rPr>
              <a:t>distribution</a:t>
            </a:r>
            <a:r>
              <a:rPr sz="3600" b="1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50" dirty="0">
                <a:solidFill>
                  <a:srgbClr val="E0E0E0"/>
                </a:solidFill>
                <a:latin typeface="Calibri"/>
                <a:cs typeface="Calibri"/>
              </a:rPr>
              <a:t>is</a:t>
            </a:r>
            <a:r>
              <a:rPr sz="3600" b="1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65" dirty="0">
                <a:solidFill>
                  <a:srgbClr val="E0E0E0"/>
                </a:solidFill>
                <a:latin typeface="Calibri"/>
                <a:cs typeface="Calibri"/>
              </a:rPr>
              <a:t>determined</a:t>
            </a:r>
            <a:r>
              <a:rPr sz="3600" b="1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110" dirty="0">
                <a:solidFill>
                  <a:srgbClr val="E0E0E0"/>
                </a:solidFill>
                <a:latin typeface="Calibri"/>
                <a:cs typeface="Calibri"/>
              </a:rPr>
              <a:t>by</a:t>
            </a:r>
            <a:r>
              <a:rPr sz="3600" b="1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60" dirty="0">
                <a:solidFill>
                  <a:srgbClr val="E0E0E0"/>
                </a:solidFill>
                <a:latin typeface="Calibri"/>
                <a:cs typeface="Calibri"/>
              </a:rPr>
              <a:t>surface</a:t>
            </a:r>
            <a:endParaRPr sz="3600">
              <a:latin typeface="Calibri"/>
              <a:cs typeface="Calibri"/>
            </a:endParaRPr>
          </a:p>
          <a:p>
            <a:pPr marL="797560" indent="-330200">
              <a:lnSpc>
                <a:spcPct val="100000"/>
              </a:lnSpc>
              <a:spcBef>
                <a:spcPts val="380"/>
              </a:spcBef>
              <a:buSzPct val="125000"/>
              <a:buFont typeface="Gill Sans MT"/>
              <a:buChar char="•"/>
              <a:tabLst>
                <a:tab pos="798195" algn="l"/>
              </a:tabLst>
            </a:pPr>
            <a:r>
              <a:rPr sz="3600" spc="125" dirty="0">
                <a:solidFill>
                  <a:srgbClr val="E0E0E0"/>
                </a:solidFill>
                <a:latin typeface="Calibri"/>
                <a:cs typeface="Calibri"/>
              </a:rPr>
              <a:t>Phong </a:t>
            </a:r>
            <a:r>
              <a:rPr sz="3600" spc="35" dirty="0">
                <a:solidFill>
                  <a:srgbClr val="E0E0E0"/>
                </a:solidFill>
                <a:latin typeface="Calibri"/>
                <a:cs typeface="Calibri"/>
              </a:rPr>
              <a:t>describes same </a:t>
            </a:r>
            <a:r>
              <a:rPr sz="3600" spc="15" dirty="0">
                <a:solidFill>
                  <a:srgbClr val="E0E0E0"/>
                </a:solidFill>
                <a:latin typeface="Calibri"/>
                <a:cs typeface="Calibri"/>
              </a:rPr>
              <a:t>surfaces </a:t>
            </a:r>
            <a:r>
              <a:rPr sz="3600" spc="5" dirty="0">
                <a:solidFill>
                  <a:srgbClr val="E0E0E0"/>
                </a:solidFill>
                <a:latin typeface="Calibri"/>
                <a:cs typeface="Calibri"/>
              </a:rPr>
              <a:t>as</a:t>
            </a:r>
            <a:r>
              <a:rPr sz="3600" spc="-4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55" dirty="0">
                <a:solidFill>
                  <a:srgbClr val="E0E0E0"/>
                </a:solidFill>
                <a:latin typeface="Calibri"/>
                <a:cs typeface="Calibri"/>
              </a:rPr>
              <a:t>Beckman</a:t>
            </a:r>
            <a:endParaRPr sz="3600">
              <a:latin typeface="Calibri"/>
              <a:cs typeface="Calibri"/>
            </a:endParaRPr>
          </a:p>
          <a:p>
            <a:pPr marL="797560" indent="-330200">
              <a:lnSpc>
                <a:spcPct val="100000"/>
              </a:lnSpc>
              <a:spcBef>
                <a:spcPts val="480"/>
              </a:spcBef>
              <a:buSzPct val="125000"/>
              <a:buFont typeface="Gill Sans MT"/>
              <a:buChar char="•"/>
              <a:tabLst>
                <a:tab pos="798195" algn="l"/>
              </a:tabLst>
            </a:pPr>
            <a:r>
              <a:rPr sz="3600" spc="60" dirty="0">
                <a:solidFill>
                  <a:srgbClr val="E0E0E0"/>
                </a:solidFill>
                <a:latin typeface="Calibri"/>
                <a:cs typeface="Calibri"/>
              </a:rPr>
              <a:t>new </a:t>
            </a:r>
            <a:r>
              <a:rPr sz="3600" spc="90" dirty="0">
                <a:solidFill>
                  <a:srgbClr val="E0E0E0"/>
                </a:solidFill>
                <a:latin typeface="Calibri"/>
                <a:cs typeface="Calibri"/>
              </a:rPr>
              <a:t>GGX </a:t>
            </a:r>
            <a:r>
              <a:rPr sz="3600" spc="35" dirty="0">
                <a:solidFill>
                  <a:srgbClr val="E0E0E0"/>
                </a:solidFill>
                <a:latin typeface="Calibri"/>
                <a:cs typeface="Calibri"/>
              </a:rPr>
              <a:t>distribution </a:t>
            </a:r>
            <a:r>
              <a:rPr sz="3600" spc="-10" dirty="0">
                <a:solidFill>
                  <a:srgbClr val="E0E0E0"/>
                </a:solidFill>
                <a:latin typeface="Calibri"/>
                <a:cs typeface="Calibri"/>
              </a:rPr>
              <a:t>ﬁts </a:t>
            </a:r>
            <a:r>
              <a:rPr sz="3600" spc="50" dirty="0">
                <a:solidFill>
                  <a:srgbClr val="E0E0E0"/>
                </a:solidFill>
                <a:latin typeface="Calibri"/>
                <a:cs typeface="Calibri"/>
              </a:rPr>
              <a:t>some </a:t>
            </a:r>
            <a:r>
              <a:rPr sz="3600" spc="15" dirty="0">
                <a:solidFill>
                  <a:srgbClr val="E0E0E0"/>
                </a:solidFill>
                <a:latin typeface="Calibri"/>
                <a:cs typeface="Calibri"/>
              </a:rPr>
              <a:t>surfaces</a:t>
            </a:r>
            <a:r>
              <a:rPr sz="3600" spc="-509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E0E0E0"/>
                </a:solidFill>
                <a:latin typeface="Calibri"/>
                <a:cs typeface="Calibri"/>
              </a:rPr>
              <a:t>better</a:t>
            </a:r>
            <a:endParaRPr sz="3600">
              <a:latin typeface="Calibri"/>
              <a:cs typeface="Calibri"/>
            </a:endParaRPr>
          </a:p>
          <a:p>
            <a:pPr marL="797560" indent="-330200">
              <a:lnSpc>
                <a:spcPct val="100000"/>
              </a:lnSpc>
              <a:spcBef>
                <a:spcPts val="380"/>
              </a:spcBef>
              <a:buSzPct val="125000"/>
              <a:buFont typeface="Gill Sans MT"/>
              <a:buChar char="•"/>
              <a:tabLst>
                <a:tab pos="798195" algn="l"/>
              </a:tabLst>
            </a:pPr>
            <a:r>
              <a:rPr sz="3600" spc="25" dirty="0">
                <a:solidFill>
                  <a:srgbClr val="E0E0E0"/>
                </a:solidFill>
                <a:latin typeface="Calibri"/>
                <a:cs typeface="Calibri"/>
              </a:rPr>
              <a:t>analytical </a:t>
            </a:r>
            <a:r>
              <a:rPr sz="3600" spc="65" dirty="0">
                <a:solidFill>
                  <a:srgbClr val="E0E0E0"/>
                </a:solidFill>
                <a:latin typeface="Calibri"/>
                <a:cs typeface="Calibri"/>
              </a:rPr>
              <a:t>Smith</a:t>
            </a:r>
            <a:r>
              <a:rPr sz="3600" spc="-1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85" dirty="0">
                <a:solidFill>
                  <a:srgbClr val="E0E0E0"/>
                </a:solidFill>
                <a:latin typeface="Calibri"/>
                <a:cs typeface="Calibri"/>
              </a:rPr>
              <a:t>shadowing–masking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91842" y="8332786"/>
            <a:ext cx="421640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60"/>
              </a:lnSpc>
            </a:pPr>
            <a:r>
              <a:rPr sz="2050" spc="65" dirty="0">
                <a:solidFill>
                  <a:srgbClr val="D9D9D8"/>
                </a:solidFill>
                <a:latin typeface="Microsoft Yi Baiti"/>
                <a:cs typeface="Microsoft Yi Baiti"/>
              </a:rPr>
              <a:t>–40</a:t>
            </a:r>
            <a:endParaRPr sz="2050">
              <a:latin typeface="Microsoft Yi Baiti"/>
              <a:cs typeface="Microsoft Yi Bait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770558" y="8332786"/>
            <a:ext cx="421640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60"/>
              </a:lnSpc>
            </a:pPr>
            <a:r>
              <a:rPr sz="2050" spc="65" dirty="0">
                <a:solidFill>
                  <a:srgbClr val="D9D9D8"/>
                </a:solidFill>
                <a:latin typeface="Microsoft Yi Baiti"/>
                <a:cs typeface="Microsoft Yi Baiti"/>
              </a:rPr>
              <a:t>–20</a:t>
            </a:r>
            <a:endParaRPr sz="2050">
              <a:latin typeface="Microsoft Yi Baiti"/>
              <a:cs typeface="Microsoft Yi Bait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363030" y="8332786"/>
            <a:ext cx="292100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60"/>
              </a:lnSpc>
            </a:pPr>
            <a:r>
              <a:rPr sz="2050" spc="-5" dirty="0">
                <a:solidFill>
                  <a:srgbClr val="D9D9D8"/>
                </a:solidFill>
                <a:latin typeface="Microsoft Yi Baiti"/>
                <a:cs typeface="Microsoft Yi Baiti"/>
              </a:rPr>
              <a:t>20</a:t>
            </a:r>
            <a:endParaRPr sz="2050">
              <a:latin typeface="Microsoft Yi Baiti"/>
              <a:cs typeface="Microsoft Yi Bait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690806" y="8332786"/>
            <a:ext cx="292100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60"/>
              </a:lnSpc>
            </a:pPr>
            <a:r>
              <a:rPr sz="2050" spc="-5" dirty="0">
                <a:solidFill>
                  <a:srgbClr val="D9D9D8"/>
                </a:solidFill>
                <a:latin typeface="Microsoft Yi Baiti"/>
                <a:cs typeface="Microsoft Yi Baiti"/>
              </a:rPr>
              <a:t>40</a:t>
            </a:r>
            <a:endParaRPr sz="2050">
              <a:latin typeface="Microsoft Yi Baiti"/>
              <a:cs typeface="Microsoft Yi Bait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598454" y="8841210"/>
            <a:ext cx="1333500" cy="61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i="1" spc="90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spc="90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i="1" spc="90" dirty="0">
                <a:solidFill>
                  <a:srgbClr val="E0E0E0"/>
                </a:solidFill>
                <a:latin typeface="Arial"/>
                <a:cs typeface="Arial"/>
              </a:rPr>
              <a:t>θ</a:t>
            </a:r>
            <a:r>
              <a:rPr sz="3750" i="1" spc="135" baseline="-12222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r>
              <a:rPr sz="3550" spc="90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Ward BRDF Model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53" y="2281844"/>
            <a:ext cx="5746245" cy="423882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50" y="6616622"/>
            <a:ext cx="11661422" cy="12099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4337" y="2377799"/>
            <a:ext cx="3587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2D coordinate frames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4600" y="8047357"/>
            <a:ext cx="2295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Diffuse terms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8453" y="8047357"/>
            <a:ext cx="86663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Anisotropic terms: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                      ) controls X and Y width of highlights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8570577"/>
            <a:ext cx="2286000" cy="60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4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606" y="8254969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-10816" y="18670"/>
                </a:moveTo>
                <a:lnTo>
                  <a:pt x="10816" y="18670"/>
                </a:lnTo>
              </a:path>
            </a:pathLst>
          </a:custGeom>
          <a:ln w="373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0673" y="8254969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-10816" y="18670"/>
                </a:moveTo>
                <a:lnTo>
                  <a:pt x="10816" y="18670"/>
                </a:lnTo>
              </a:path>
            </a:pathLst>
          </a:custGeom>
          <a:ln w="373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08864" y="8254969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-10816" y="18670"/>
                </a:moveTo>
                <a:lnTo>
                  <a:pt x="10816" y="18670"/>
                </a:lnTo>
              </a:path>
            </a:pathLst>
          </a:custGeom>
          <a:ln w="373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73042" y="8254969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-10816" y="18670"/>
                </a:moveTo>
                <a:lnTo>
                  <a:pt x="10816" y="18670"/>
                </a:lnTo>
              </a:path>
            </a:pathLst>
          </a:custGeom>
          <a:ln w="373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2580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8610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698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96757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2730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28759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60834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76907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92894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24953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40983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56956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0520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89015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8332" y="8292311"/>
            <a:ext cx="5973445" cy="0"/>
          </a:xfrm>
          <a:custGeom>
            <a:avLst/>
            <a:gdLst/>
            <a:ahLst/>
            <a:cxnLst/>
            <a:rect l="l" t="t" r="r" b="b"/>
            <a:pathLst>
              <a:path w="5973445">
                <a:moveTo>
                  <a:pt x="0" y="0"/>
                </a:moveTo>
                <a:lnTo>
                  <a:pt x="597292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44853" y="740763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93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44853" y="6522897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93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44853" y="5638162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93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44853" y="4753484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93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44853" y="807119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44853" y="7850034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44853" y="7628797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44853" y="7186455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44853" y="6965291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44853" y="674412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44853" y="630172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44853" y="6080506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44853" y="5859386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44853" y="541692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44853" y="5195822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44853" y="497465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44853" y="4684155"/>
            <a:ext cx="0" cy="3696335"/>
          </a:xfrm>
          <a:custGeom>
            <a:avLst/>
            <a:gdLst/>
            <a:ahLst/>
            <a:cxnLst/>
            <a:rect l="l" t="t" r="r" b="b"/>
            <a:pathLst>
              <a:path h="3696334">
                <a:moveTo>
                  <a:pt x="0" y="3696205"/>
                </a:moveTo>
                <a:lnTo>
                  <a:pt x="0" y="0"/>
                </a:lnTo>
              </a:path>
            </a:pathLst>
          </a:custGeom>
          <a:ln w="216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864188" y="4556135"/>
            <a:ext cx="15875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spc="-5" dirty="0">
                <a:solidFill>
                  <a:srgbClr val="D9D9D8"/>
                </a:solidFill>
                <a:latin typeface="Microsoft Yi Baiti"/>
                <a:cs typeface="Microsoft Yi Baiti"/>
              </a:rPr>
              <a:t>8</a:t>
            </a:r>
            <a:endParaRPr sz="2050">
              <a:latin typeface="Microsoft Yi Baiti"/>
              <a:cs typeface="Microsoft Yi Bait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63030" y="8320310"/>
            <a:ext cx="29210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spc="-5" dirty="0">
                <a:solidFill>
                  <a:srgbClr val="D9D9D8"/>
                </a:solidFill>
                <a:latin typeface="Microsoft Yi Baiti"/>
                <a:cs typeface="Microsoft Yi Baiti"/>
              </a:rPr>
              <a:t>20</a:t>
            </a:r>
            <a:endParaRPr sz="2050">
              <a:latin typeface="Microsoft Yi Baiti"/>
              <a:cs typeface="Microsoft Yi Bait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70558" y="8320310"/>
            <a:ext cx="42164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spc="65" dirty="0">
                <a:solidFill>
                  <a:srgbClr val="D9D9D8"/>
                </a:solidFill>
                <a:latin typeface="Microsoft Yi Baiti"/>
                <a:cs typeface="Microsoft Yi Baiti"/>
              </a:rPr>
              <a:t>–20</a:t>
            </a:r>
            <a:endParaRPr sz="2050">
              <a:latin typeface="Microsoft Yi Baiti"/>
              <a:cs typeface="Microsoft Yi Bait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90806" y="8320310"/>
            <a:ext cx="29210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spc="-5" dirty="0">
                <a:solidFill>
                  <a:srgbClr val="D9D9D8"/>
                </a:solidFill>
                <a:latin typeface="Microsoft Yi Baiti"/>
                <a:cs typeface="Microsoft Yi Baiti"/>
              </a:rPr>
              <a:t>40</a:t>
            </a:r>
            <a:endParaRPr sz="2050">
              <a:latin typeface="Microsoft Yi Baiti"/>
              <a:cs typeface="Microsoft Yi Bait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1842" y="8320310"/>
            <a:ext cx="42164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spc="65" dirty="0">
                <a:solidFill>
                  <a:srgbClr val="D9D9D8"/>
                </a:solidFill>
                <a:latin typeface="Microsoft Yi Baiti"/>
                <a:cs typeface="Microsoft Yi Baiti"/>
              </a:rPr>
              <a:t>–40</a:t>
            </a:r>
            <a:endParaRPr sz="2050">
              <a:latin typeface="Microsoft Yi Baiti"/>
              <a:cs typeface="Microsoft Yi Baiti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612584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50" dirty="0"/>
              <a:t>Normal</a:t>
            </a:r>
            <a:r>
              <a:rPr sz="5600" spc="-140" dirty="0"/>
              <a:t> </a:t>
            </a:r>
            <a:r>
              <a:rPr sz="5600" spc="60" dirty="0"/>
              <a:t>distributions</a:t>
            </a:r>
            <a:endParaRPr sz="5600"/>
          </a:p>
        </p:txBody>
      </p:sp>
      <p:sp>
        <p:nvSpPr>
          <p:cNvPr id="44" name="object 44"/>
          <p:cNvSpPr/>
          <p:nvPr/>
        </p:nvSpPr>
        <p:spPr>
          <a:xfrm>
            <a:off x="400519" y="8291863"/>
            <a:ext cx="840105" cy="635"/>
          </a:xfrm>
          <a:custGeom>
            <a:avLst/>
            <a:gdLst/>
            <a:ahLst/>
            <a:cxnLst/>
            <a:rect l="l" t="t" r="r" b="b"/>
            <a:pathLst>
              <a:path w="840105" h="634">
                <a:moveTo>
                  <a:pt x="-18050" y="223"/>
                </a:moveTo>
                <a:lnTo>
                  <a:pt x="857590" y="223"/>
                </a:lnTo>
              </a:path>
            </a:pathLst>
          </a:custGeom>
          <a:ln w="36547">
            <a:solidFill>
              <a:srgbClr val="D7D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0056" y="4772155"/>
            <a:ext cx="2124075" cy="3519804"/>
          </a:xfrm>
          <a:custGeom>
            <a:avLst/>
            <a:gdLst/>
            <a:ahLst/>
            <a:cxnLst/>
            <a:rect l="l" t="t" r="r" b="b"/>
            <a:pathLst>
              <a:path w="2124075" h="3519804">
                <a:moveTo>
                  <a:pt x="0" y="3519705"/>
                </a:moveTo>
                <a:lnTo>
                  <a:pt x="27097" y="3519531"/>
                </a:lnTo>
                <a:lnTo>
                  <a:pt x="52335" y="3519315"/>
                </a:lnTo>
                <a:lnTo>
                  <a:pt x="79937" y="3519084"/>
                </a:lnTo>
                <a:lnTo>
                  <a:pt x="141459" y="3518131"/>
                </a:lnTo>
                <a:lnTo>
                  <a:pt x="203312" y="3516427"/>
                </a:lnTo>
                <a:lnTo>
                  <a:pt x="267242" y="3513669"/>
                </a:lnTo>
                <a:lnTo>
                  <a:pt x="325216" y="3509726"/>
                </a:lnTo>
                <a:lnTo>
                  <a:pt x="390617" y="3502550"/>
                </a:lnTo>
                <a:lnTo>
                  <a:pt x="479842" y="3486478"/>
                </a:lnTo>
                <a:lnTo>
                  <a:pt x="533648" y="3471764"/>
                </a:lnTo>
                <a:lnTo>
                  <a:pt x="590771" y="3450551"/>
                </a:lnTo>
                <a:lnTo>
                  <a:pt x="646870" y="3422523"/>
                </a:lnTo>
                <a:lnTo>
                  <a:pt x="707324" y="3382755"/>
                </a:lnTo>
                <a:lnTo>
                  <a:pt x="764275" y="3334078"/>
                </a:lnTo>
                <a:lnTo>
                  <a:pt x="816552" y="3278223"/>
                </a:lnTo>
                <a:lnTo>
                  <a:pt x="929846" y="3114199"/>
                </a:lnTo>
                <a:lnTo>
                  <a:pt x="993949" y="2991343"/>
                </a:lnTo>
                <a:lnTo>
                  <a:pt x="1053495" y="2856025"/>
                </a:lnTo>
                <a:lnTo>
                  <a:pt x="1286991" y="2129965"/>
                </a:lnTo>
                <a:lnTo>
                  <a:pt x="1535255" y="1139753"/>
                </a:lnTo>
                <a:lnTo>
                  <a:pt x="1659697" y="667115"/>
                </a:lnTo>
                <a:lnTo>
                  <a:pt x="1714340" y="485994"/>
                </a:lnTo>
                <a:lnTo>
                  <a:pt x="1774390" y="313782"/>
                </a:lnTo>
                <a:lnTo>
                  <a:pt x="1828298" y="187374"/>
                </a:lnTo>
                <a:lnTo>
                  <a:pt x="1886156" y="85788"/>
                </a:lnTo>
                <a:lnTo>
                  <a:pt x="1918157" y="46020"/>
                </a:lnTo>
                <a:lnTo>
                  <a:pt x="1947216" y="20302"/>
                </a:lnTo>
                <a:lnTo>
                  <a:pt x="1983500" y="2758"/>
                </a:lnTo>
                <a:lnTo>
                  <a:pt x="2004397" y="0"/>
                </a:lnTo>
                <a:lnTo>
                  <a:pt x="2011896" y="274"/>
                </a:lnTo>
                <a:lnTo>
                  <a:pt x="2061520" y="19855"/>
                </a:lnTo>
                <a:lnTo>
                  <a:pt x="2093968" y="48792"/>
                </a:lnTo>
                <a:lnTo>
                  <a:pt x="2123993" y="86698"/>
                </a:lnTo>
              </a:path>
            </a:pathLst>
          </a:custGeom>
          <a:ln w="36065">
            <a:solidFill>
              <a:srgbClr val="D7D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64054" y="4858851"/>
            <a:ext cx="2254885" cy="3434079"/>
          </a:xfrm>
          <a:custGeom>
            <a:avLst/>
            <a:gdLst/>
            <a:ahLst/>
            <a:cxnLst/>
            <a:rect l="l" t="t" r="r" b="b"/>
            <a:pathLst>
              <a:path w="2254885" h="3434079">
                <a:moveTo>
                  <a:pt x="0" y="0"/>
                </a:moveTo>
                <a:lnTo>
                  <a:pt x="59935" y="106322"/>
                </a:lnTo>
                <a:lnTo>
                  <a:pt x="125956" y="266693"/>
                </a:lnTo>
                <a:lnTo>
                  <a:pt x="241947" y="637845"/>
                </a:lnTo>
                <a:lnTo>
                  <a:pt x="366735" y="1119392"/>
                </a:lnTo>
                <a:lnTo>
                  <a:pt x="613023" y="2096969"/>
                </a:lnTo>
                <a:lnTo>
                  <a:pt x="736110" y="2507832"/>
                </a:lnTo>
                <a:lnTo>
                  <a:pt x="850356" y="2813268"/>
                </a:lnTo>
                <a:lnTo>
                  <a:pt x="960881" y="3036410"/>
                </a:lnTo>
                <a:lnTo>
                  <a:pt x="1022561" y="3132133"/>
                </a:lnTo>
                <a:lnTo>
                  <a:pt x="1078617" y="3202817"/>
                </a:lnTo>
                <a:lnTo>
                  <a:pt x="1134558" y="3259841"/>
                </a:lnTo>
                <a:lnTo>
                  <a:pt x="1193700" y="3307277"/>
                </a:lnTo>
                <a:lnTo>
                  <a:pt x="1258495" y="3346597"/>
                </a:lnTo>
                <a:lnTo>
                  <a:pt x="1318041" y="3373268"/>
                </a:lnTo>
                <a:lnTo>
                  <a:pt x="1374702" y="3391939"/>
                </a:lnTo>
                <a:lnTo>
                  <a:pt x="1435373" y="3406220"/>
                </a:lnTo>
                <a:lnTo>
                  <a:pt x="1492727" y="3415635"/>
                </a:lnTo>
                <a:lnTo>
                  <a:pt x="1544889" y="3421497"/>
                </a:lnTo>
                <a:lnTo>
                  <a:pt x="1601103" y="3425959"/>
                </a:lnTo>
                <a:lnTo>
                  <a:pt x="1663187" y="3429122"/>
                </a:lnTo>
                <a:lnTo>
                  <a:pt x="1723584" y="3430985"/>
                </a:lnTo>
                <a:lnTo>
                  <a:pt x="1788696" y="3432169"/>
                </a:lnTo>
                <a:lnTo>
                  <a:pt x="1850045" y="3432790"/>
                </a:lnTo>
                <a:lnTo>
                  <a:pt x="1905928" y="3433122"/>
                </a:lnTo>
                <a:lnTo>
                  <a:pt x="1970997" y="3433353"/>
                </a:lnTo>
                <a:lnTo>
                  <a:pt x="1999609" y="3433353"/>
                </a:lnTo>
                <a:lnTo>
                  <a:pt x="2014650" y="3433410"/>
                </a:lnTo>
                <a:lnTo>
                  <a:pt x="2047214" y="3433410"/>
                </a:lnTo>
                <a:lnTo>
                  <a:pt x="2062255" y="3433454"/>
                </a:lnTo>
                <a:lnTo>
                  <a:pt x="2254579" y="3433454"/>
                </a:lnTo>
              </a:path>
            </a:pathLst>
          </a:custGeom>
          <a:ln w="36067">
            <a:solidFill>
              <a:srgbClr val="D7D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18633" y="8292311"/>
            <a:ext cx="470534" cy="0"/>
          </a:xfrm>
          <a:custGeom>
            <a:avLst/>
            <a:gdLst/>
            <a:ahLst/>
            <a:cxnLst/>
            <a:rect l="l" t="t" r="r" b="b"/>
            <a:pathLst>
              <a:path w="470535">
                <a:moveTo>
                  <a:pt x="0" y="0"/>
                </a:moveTo>
                <a:lnTo>
                  <a:pt x="470381" y="0"/>
                </a:lnTo>
              </a:path>
            </a:pathLst>
          </a:custGeom>
          <a:ln w="36100">
            <a:solidFill>
              <a:srgbClr val="D7D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34868" y="4819134"/>
            <a:ext cx="442595" cy="0"/>
          </a:xfrm>
          <a:custGeom>
            <a:avLst/>
            <a:gdLst/>
            <a:ahLst/>
            <a:cxnLst/>
            <a:rect l="l" t="t" r="r" b="b"/>
            <a:pathLst>
              <a:path w="442595">
                <a:moveTo>
                  <a:pt x="0" y="0"/>
                </a:moveTo>
                <a:lnTo>
                  <a:pt x="442246" y="0"/>
                </a:lnTo>
              </a:path>
            </a:pathLst>
          </a:custGeom>
          <a:ln w="36100">
            <a:solidFill>
              <a:srgbClr val="D7D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0519" y="7960190"/>
            <a:ext cx="1718310" cy="332740"/>
          </a:xfrm>
          <a:custGeom>
            <a:avLst/>
            <a:gdLst/>
            <a:ahLst/>
            <a:cxnLst/>
            <a:rect l="l" t="t" r="r" b="b"/>
            <a:pathLst>
              <a:path w="1718310" h="332740">
                <a:moveTo>
                  <a:pt x="0" y="332121"/>
                </a:moveTo>
                <a:lnTo>
                  <a:pt x="482438" y="332121"/>
                </a:lnTo>
                <a:lnTo>
                  <a:pt x="512809" y="332063"/>
                </a:lnTo>
                <a:lnTo>
                  <a:pt x="545589" y="332063"/>
                </a:lnTo>
                <a:lnTo>
                  <a:pt x="576523" y="332005"/>
                </a:lnTo>
                <a:lnTo>
                  <a:pt x="605019" y="331947"/>
                </a:lnTo>
                <a:lnTo>
                  <a:pt x="630819" y="331890"/>
                </a:lnTo>
                <a:lnTo>
                  <a:pt x="659099" y="331832"/>
                </a:lnTo>
                <a:lnTo>
                  <a:pt x="688620" y="331788"/>
                </a:lnTo>
                <a:lnTo>
                  <a:pt x="716222" y="331673"/>
                </a:lnTo>
                <a:lnTo>
                  <a:pt x="746132" y="331442"/>
                </a:lnTo>
                <a:lnTo>
                  <a:pt x="778638" y="331269"/>
                </a:lnTo>
                <a:lnTo>
                  <a:pt x="837737" y="330705"/>
                </a:lnTo>
                <a:lnTo>
                  <a:pt x="891529" y="329926"/>
                </a:lnTo>
                <a:lnTo>
                  <a:pt x="948594" y="328684"/>
                </a:lnTo>
                <a:lnTo>
                  <a:pt x="1008875" y="326590"/>
                </a:lnTo>
                <a:lnTo>
                  <a:pt x="1064138" y="323890"/>
                </a:lnTo>
                <a:lnTo>
                  <a:pt x="1123684" y="319543"/>
                </a:lnTo>
                <a:lnTo>
                  <a:pt x="1188753" y="312771"/>
                </a:lnTo>
                <a:lnTo>
                  <a:pt x="1251558" y="303183"/>
                </a:lnTo>
                <a:lnTo>
                  <a:pt x="1310931" y="290606"/>
                </a:lnTo>
                <a:lnTo>
                  <a:pt x="1368732" y="273855"/>
                </a:lnTo>
                <a:lnTo>
                  <a:pt x="1421975" y="253552"/>
                </a:lnTo>
                <a:lnTo>
                  <a:pt x="1479820" y="224889"/>
                </a:lnTo>
                <a:lnTo>
                  <a:pt x="1534015" y="190536"/>
                </a:lnTo>
                <a:lnTo>
                  <a:pt x="1593446" y="142768"/>
                </a:lnTo>
                <a:lnTo>
                  <a:pt x="1657275" y="77499"/>
                </a:lnTo>
                <a:lnTo>
                  <a:pt x="1717772" y="0"/>
                </a:lnTo>
              </a:path>
            </a:pathLst>
          </a:custGeom>
          <a:ln w="36098">
            <a:solidFill>
              <a:srgbClr val="7A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18296" y="4772158"/>
            <a:ext cx="2868295" cy="3509645"/>
          </a:xfrm>
          <a:custGeom>
            <a:avLst/>
            <a:gdLst/>
            <a:ahLst/>
            <a:cxnLst/>
            <a:rect l="l" t="t" r="r" b="b"/>
            <a:pathLst>
              <a:path w="2868295" h="3509645">
                <a:moveTo>
                  <a:pt x="0" y="3188031"/>
                </a:moveTo>
                <a:lnTo>
                  <a:pt x="65905" y="3084135"/>
                </a:lnTo>
                <a:lnTo>
                  <a:pt x="186064" y="2835434"/>
                </a:lnTo>
                <a:lnTo>
                  <a:pt x="303800" y="2511096"/>
                </a:lnTo>
                <a:lnTo>
                  <a:pt x="429093" y="2082631"/>
                </a:lnTo>
                <a:lnTo>
                  <a:pt x="677804" y="1087234"/>
                </a:lnTo>
                <a:lnTo>
                  <a:pt x="802693" y="615391"/>
                </a:lnTo>
                <a:lnTo>
                  <a:pt x="857451" y="437201"/>
                </a:lnTo>
                <a:lnTo>
                  <a:pt x="917444" y="270693"/>
                </a:lnTo>
                <a:lnTo>
                  <a:pt x="975475" y="143938"/>
                </a:lnTo>
                <a:lnTo>
                  <a:pt x="1003294" y="96445"/>
                </a:lnTo>
                <a:lnTo>
                  <a:pt x="1029657" y="59897"/>
                </a:lnTo>
                <a:lnTo>
                  <a:pt x="1059523" y="28706"/>
                </a:lnTo>
                <a:lnTo>
                  <a:pt x="1094841" y="6483"/>
                </a:lnTo>
                <a:lnTo>
                  <a:pt x="1125429" y="0"/>
                </a:lnTo>
                <a:lnTo>
                  <a:pt x="1132986" y="274"/>
                </a:lnTo>
                <a:lnTo>
                  <a:pt x="1178269" y="17140"/>
                </a:lnTo>
                <a:lnTo>
                  <a:pt x="1211005" y="45688"/>
                </a:lnTo>
                <a:lnTo>
                  <a:pt x="1241752" y="84430"/>
                </a:lnTo>
                <a:lnTo>
                  <a:pt x="1270436" y="130971"/>
                </a:lnTo>
                <a:lnTo>
                  <a:pt x="1324011" y="242708"/>
                </a:lnTo>
                <a:lnTo>
                  <a:pt x="1381581" y="395238"/>
                </a:lnTo>
                <a:lnTo>
                  <a:pt x="1628432" y="1303315"/>
                </a:lnTo>
                <a:lnTo>
                  <a:pt x="1866211" y="2235883"/>
                </a:lnTo>
                <a:lnTo>
                  <a:pt x="1974833" y="2588596"/>
                </a:lnTo>
                <a:lnTo>
                  <a:pt x="2094992" y="2900587"/>
                </a:lnTo>
                <a:lnTo>
                  <a:pt x="2212887" y="3127455"/>
                </a:lnTo>
                <a:lnTo>
                  <a:pt x="2277567" y="3221431"/>
                </a:lnTo>
                <a:lnTo>
                  <a:pt x="2338353" y="3292664"/>
                </a:lnTo>
                <a:lnTo>
                  <a:pt x="2396932" y="3347781"/>
                </a:lnTo>
                <a:lnTo>
                  <a:pt x="2458728" y="3393470"/>
                </a:lnTo>
                <a:lnTo>
                  <a:pt x="2511452" y="3423924"/>
                </a:lnTo>
                <a:lnTo>
                  <a:pt x="2569196" y="3449988"/>
                </a:lnTo>
                <a:lnTo>
                  <a:pt x="2630486" y="3470738"/>
                </a:lnTo>
                <a:lnTo>
                  <a:pt x="2686211" y="3484731"/>
                </a:lnTo>
                <a:lnTo>
                  <a:pt x="2750588" y="3496456"/>
                </a:lnTo>
                <a:lnTo>
                  <a:pt x="2811316" y="3504196"/>
                </a:lnTo>
                <a:lnTo>
                  <a:pt x="2867718" y="3509322"/>
                </a:lnTo>
              </a:path>
            </a:pathLst>
          </a:custGeom>
          <a:ln w="36072">
            <a:solidFill>
              <a:srgbClr val="7A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86008" y="8281480"/>
            <a:ext cx="1103630" cy="11430"/>
          </a:xfrm>
          <a:custGeom>
            <a:avLst/>
            <a:gdLst/>
            <a:ahLst/>
            <a:cxnLst/>
            <a:rect l="l" t="t" r="r" b="b"/>
            <a:pathLst>
              <a:path w="1103629" h="11429">
                <a:moveTo>
                  <a:pt x="-18050" y="5415"/>
                </a:moveTo>
                <a:lnTo>
                  <a:pt x="1121054" y="5415"/>
                </a:lnTo>
              </a:path>
            </a:pathLst>
          </a:custGeom>
          <a:ln w="46930">
            <a:solidFill>
              <a:srgbClr val="7A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34868" y="5132007"/>
            <a:ext cx="442595" cy="0"/>
          </a:xfrm>
          <a:custGeom>
            <a:avLst/>
            <a:gdLst/>
            <a:ahLst/>
            <a:cxnLst/>
            <a:rect l="l" t="t" r="r" b="b"/>
            <a:pathLst>
              <a:path w="442595">
                <a:moveTo>
                  <a:pt x="0" y="0"/>
                </a:moveTo>
                <a:lnTo>
                  <a:pt x="442246" y="0"/>
                </a:lnTo>
              </a:path>
            </a:pathLst>
          </a:custGeom>
          <a:ln w="36100">
            <a:solidFill>
              <a:srgbClr val="7A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0519" y="4772152"/>
            <a:ext cx="3683000" cy="3499485"/>
          </a:xfrm>
          <a:custGeom>
            <a:avLst/>
            <a:gdLst/>
            <a:ahLst/>
            <a:cxnLst/>
            <a:rect l="l" t="t" r="r" b="b"/>
            <a:pathLst>
              <a:path w="3683000" h="3499484">
                <a:moveTo>
                  <a:pt x="0" y="3499344"/>
                </a:moveTo>
                <a:lnTo>
                  <a:pt x="112385" y="3496860"/>
                </a:lnTo>
                <a:lnTo>
                  <a:pt x="230799" y="3493481"/>
                </a:lnTo>
                <a:lnTo>
                  <a:pt x="361096" y="3488962"/>
                </a:lnTo>
                <a:lnTo>
                  <a:pt x="482438" y="3483835"/>
                </a:lnTo>
                <a:lnTo>
                  <a:pt x="709805" y="3470522"/>
                </a:lnTo>
                <a:lnTo>
                  <a:pt x="831709" y="3460529"/>
                </a:lnTo>
                <a:lnTo>
                  <a:pt x="942681" y="3449035"/>
                </a:lnTo>
                <a:lnTo>
                  <a:pt x="1057100" y="3433916"/>
                </a:lnTo>
                <a:lnTo>
                  <a:pt x="1181196" y="3412473"/>
                </a:lnTo>
                <a:lnTo>
                  <a:pt x="1299726" y="3385239"/>
                </a:lnTo>
                <a:lnTo>
                  <a:pt x="1425293" y="3346424"/>
                </a:lnTo>
                <a:lnTo>
                  <a:pt x="1541961" y="3297126"/>
                </a:lnTo>
                <a:lnTo>
                  <a:pt x="1651246" y="3234802"/>
                </a:lnTo>
                <a:lnTo>
                  <a:pt x="1772256" y="3139974"/>
                </a:lnTo>
                <a:lnTo>
                  <a:pt x="1882839" y="3019833"/>
                </a:lnTo>
                <a:lnTo>
                  <a:pt x="1996292" y="2850220"/>
                </a:lnTo>
                <a:lnTo>
                  <a:pt x="2119999" y="2591815"/>
                </a:lnTo>
                <a:lnTo>
                  <a:pt x="2237504" y="2254063"/>
                </a:lnTo>
                <a:lnTo>
                  <a:pt x="2362797" y="1778841"/>
                </a:lnTo>
                <a:lnTo>
                  <a:pt x="2482047" y="1228025"/>
                </a:lnTo>
                <a:lnTo>
                  <a:pt x="2611176" y="607334"/>
                </a:lnTo>
                <a:lnTo>
                  <a:pt x="2671789" y="354070"/>
                </a:lnTo>
                <a:lnTo>
                  <a:pt x="2704857" y="237524"/>
                </a:lnTo>
                <a:lnTo>
                  <a:pt x="2735834" y="146826"/>
                </a:lnTo>
                <a:lnTo>
                  <a:pt x="2762139" y="85282"/>
                </a:lnTo>
                <a:lnTo>
                  <a:pt x="2790477" y="37009"/>
                </a:lnTo>
                <a:lnTo>
                  <a:pt x="2821800" y="6425"/>
                </a:lnTo>
                <a:lnTo>
                  <a:pt x="2842754" y="0"/>
                </a:lnTo>
                <a:lnTo>
                  <a:pt x="2850470" y="447"/>
                </a:lnTo>
                <a:lnTo>
                  <a:pt x="2893345" y="30742"/>
                </a:lnTo>
                <a:lnTo>
                  <a:pt x="2940156" y="115462"/>
                </a:lnTo>
                <a:lnTo>
                  <a:pt x="2970182" y="195503"/>
                </a:lnTo>
                <a:lnTo>
                  <a:pt x="3031357" y="410805"/>
                </a:lnTo>
                <a:lnTo>
                  <a:pt x="3096138" y="693411"/>
                </a:lnTo>
                <a:lnTo>
                  <a:pt x="3322438" y="1764733"/>
                </a:lnTo>
                <a:lnTo>
                  <a:pt x="3448394" y="2245312"/>
                </a:lnTo>
                <a:lnTo>
                  <a:pt x="3563434" y="2579181"/>
                </a:lnTo>
                <a:lnTo>
                  <a:pt x="3682410" y="2832618"/>
                </a:lnTo>
              </a:path>
            </a:pathLst>
          </a:custGeom>
          <a:ln w="36077">
            <a:solidFill>
              <a:srgbClr val="0FB2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126892" y="4633158"/>
            <a:ext cx="1177290" cy="9632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525">
              <a:lnSpc>
                <a:spcPct val="100000"/>
              </a:lnSpc>
              <a:spcBef>
                <a:spcPts val="95"/>
              </a:spcBef>
            </a:pPr>
            <a:r>
              <a:rPr sz="2050" spc="-15" dirty="0">
                <a:solidFill>
                  <a:srgbClr val="D9D9D8"/>
                </a:solidFill>
                <a:latin typeface="Tahoma"/>
                <a:cs typeface="Tahoma"/>
              </a:rPr>
              <a:t>Phong  </a:t>
            </a:r>
            <a:r>
              <a:rPr sz="2050" spc="25" dirty="0">
                <a:solidFill>
                  <a:srgbClr val="D9D9D8"/>
                </a:solidFill>
                <a:latin typeface="Calibri"/>
                <a:cs typeface="Calibri"/>
              </a:rPr>
              <a:t>Beckman  </a:t>
            </a:r>
            <a:r>
              <a:rPr sz="2050" spc="50" dirty="0">
                <a:solidFill>
                  <a:srgbClr val="D9D9D8"/>
                </a:solidFill>
                <a:latin typeface="Calibri"/>
                <a:cs typeface="Calibri"/>
              </a:rPr>
              <a:t>GGX</a:t>
            </a:r>
            <a:r>
              <a:rPr sz="2050" spc="-110" dirty="0">
                <a:solidFill>
                  <a:srgbClr val="D9D9D8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D9D9D8"/>
                </a:solidFill>
                <a:latin typeface="Calibri"/>
                <a:cs typeface="Calibri"/>
              </a:rPr>
              <a:t>(new)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634868" y="5444880"/>
            <a:ext cx="442595" cy="0"/>
          </a:xfrm>
          <a:custGeom>
            <a:avLst/>
            <a:gdLst/>
            <a:ahLst/>
            <a:cxnLst/>
            <a:rect l="l" t="t" r="r" b="b"/>
            <a:pathLst>
              <a:path w="442595">
                <a:moveTo>
                  <a:pt x="0" y="0"/>
                </a:moveTo>
                <a:lnTo>
                  <a:pt x="442246" y="0"/>
                </a:lnTo>
              </a:path>
            </a:pathLst>
          </a:custGeom>
          <a:ln w="36100">
            <a:solidFill>
              <a:srgbClr val="0FB2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82925" y="7604773"/>
            <a:ext cx="2006600" cy="666750"/>
          </a:xfrm>
          <a:custGeom>
            <a:avLst/>
            <a:gdLst/>
            <a:ahLst/>
            <a:cxnLst/>
            <a:rect l="l" t="t" r="r" b="b"/>
            <a:pathLst>
              <a:path w="2006600" h="666750">
                <a:moveTo>
                  <a:pt x="0" y="0"/>
                </a:moveTo>
                <a:lnTo>
                  <a:pt x="112948" y="173843"/>
                </a:lnTo>
                <a:lnTo>
                  <a:pt x="231477" y="305046"/>
                </a:lnTo>
                <a:lnTo>
                  <a:pt x="341382" y="393101"/>
                </a:lnTo>
                <a:lnTo>
                  <a:pt x="464194" y="464507"/>
                </a:lnTo>
                <a:lnTo>
                  <a:pt x="575384" y="511769"/>
                </a:lnTo>
                <a:lnTo>
                  <a:pt x="690596" y="548389"/>
                </a:lnTo>
                <a:lnTo>
                  <a:pt x="814980" y="577833"/>
                </a:lnTo>
                <a:lnTo>
                  <a:pt x="934403" y="599031"/>
                </a:lnTo>
                <a:lnTo>
                  <a:pt x="1060259" y="616012"/>
                </a:lnTo>
                <a:lnTo>
                  <a:pt x="1177764" y="628200"/>
                </a:lnTo>
                <a:lnTo>
                  <a:pt x="1287338" y="637167"/>
                </a:lnTo>
                <a:lnTo>
                  <a:pt x="1520041" y="651044"/>
                </a:lnTo>
                <a:lnTo>
                  <a:pt x="1647136" y="656459"/>
                </a:lnTo>
                <a:lnTo>
                  <a:pt x="1767468" y="660574"/>
                </a:lnTo>
                <a:lnTo>
                  <a:pt x="1996681" y="666610"/>
                </a:lnTo>
                <a:lnTo>
                  <a:pt x="2006084" y="666726"/>
                </a:lnTo>
              </a:path>
            </a:pathLst>
          </a:custGeom>
          <a:ln w="36095">
            <a:solidFill>
              <a:srgbClr val="0FB2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434591" y="1600200"/>
            <a:ext cx="9639300" cy="240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90" dirty="0">
                <a:solidFill>
                  <a:srgbClr val="E0E0E0"/>
                </a:solidFill>
                <a:latin typeface="Calibri"/>
                <a:cs typeface="Calibri"/>
              </a:rPr>
              <a:t>Choice</a:t>
            </a:r>
            <a:r>
              <a:rPr sz="3600" b="1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50" dirty="0">
                <a:solidFill>
                  <a:srgbClr val="E0E0E0"/>
                </a:solidFill>
                <a:latin typeface="Calibri"/>
                <a:cs typeface="Calibri"/>
              </a:rPr>
              <a:t>of</a:t>
            </a:r>
            <a:r>
              <a:rPr sz="3600" b="1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65" dirty="0">
                <a:solidFill>
                  <a:srgbClr val="E0E0E0"/>
                </a:solidFill>
                <a:latin typeface="Calibri"/>
                <a:cs typeface="Calibri"/>
              </a:rPr>
              <a:t>distribution</a:t>
            </a:r>
            <a:r>
              <a:rPr sz="3600" b="1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50" dirty="0">
                <a:solidFill>
                  <a:srgbClr val="E0E0E0"/>
                </a:solidFill>
                <a:latin typeface="Calibri"/>
                <a:cs typeface="Calibri"/>
              </a:rPr>
              <a:t>is</a:t>
            </a:r>
            <a:r>
              <a:rPr sz="3600" b="1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65" dirty="0">
                <a:solidFill>
                  <a:srgbClr val="E0E0E0"/>
                </a:solidFill>
                <a:latin typeface="Calibri"/>
                <a:cs typeface="Calibri"/>
              </a:rPr>
              <a:t>determined</a:t>
            </a:r>
            <a:r>
              <a:rPr sz="3600" b="1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110" dirty="0">
                <a:solidFill>
                  <a:srgbClr val="E0E0E0"/>
                </a:solidFill>
                <a:latin typeface="Calibri"/>
                <a:cs typeface="Calibri"/>
              </a:rPr>
              <a:t>by</a:t>
            </a:r>
            <a:r>
              <a:rPr sz="3600" b="1" spc="-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b="1" spc="60" dirty="0">
                <a:solidFill>
                  <a:srgbClr val="E0E0E0"/>
                </a:solidFill>
                <a:latin typeface="Calibri"/>
                <a:cs typeface="Calibri"/>
              </a:rPr>
              <a:t>surface</a:t>
            </a:r>
            <a:endParaRPr sz="3600">
              <a:latin typeface="Calibri"/>
              <a:cs typeface="Calibri"/>
            </a:endParaRPr>
          </a:p>
          <a:p>
            <a:pPr marL="797560" indent="-330200">
              <a:lnSpc>
                <a:spcPct val="100000"/>
              </a:lnSpc>
              <a:spcBef>
                <a:spcPts val="380"/>
              </a:spcBef>
              <a:buSzPct val="125000"/>
              <a:buFont typeface="Gill Sans MT"/>
              <a:buChar char="•"/>
              <a:tabLst>
                <a:tab pos="798195" algn="l"/>
              </a:tabLst>
            </a:pPr>
            <a:r>
              <a:rPr sz="3600" spc="125" dirty="0">
                <a:solidFill>
                  <a:srgbClr val="E0E0E0"/>
                </a:solidFill>
                <a:latin typeface="Calibri"/>
                <a:cs typeface="Calibri"/>
              </a:rPr>
              <a:t>Phong </a:t>
            </a:r>
            <a:r>
              <a:rPr sz="3600" spc="35" dirty="0">
                <a:solidFill>
                  <a:srgbClr val="E0E0E0"/>
                </a:solidFill>
                <a:latin typeface="Calibri"/>
                <a:cs typeface="Calibri"/>
              </a:rPr>
              <a:t>describes same </a:t>
            </a:r>
            <a:r>
              <a:rPr sz="3600" spc="15" dirty="0">
                <a:solidFill>
                  <a:srgbClr val="E0E0E0"/>
                </a:solidFill>
                <a:latin typeface="Calibri"/>
                <a:cs typeface="Calibri"/>
              </a:rPr>
              <a:t>surfaces </a:t>
            </a:r>
            <a:r>
              <a:rPr sz="3600" spc="5" dirty="0">
                <a:solidFill>
                  <a:srgbClr val="E0E0E0"/>
                </a:solidFill>
                <a:latin typeface="Calibri"/>
                <a:cs typeface="Calibri"/>
              </a:rPr>
              <a:t>as</a:t>
            </a:r>
            <a:r>
              <a:rPr sz="3600" spc="-4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55" dirty="0">
                <a:solidFill>
                  <a:srgbClr val="E0E0E0"/>
                </a:solidFill>
                <a:latin typeface="Calibri"/>
                <a:cs typeface="Calibri"/>
              </a:rPr>
              <a:t>Beckman</a:t>
            </a:r>
            <a:endParaRPr sz="3600">
              <a:latin typeface="Calibri"/>
              <a:cs typeface="Calibri"/>
            </a:endParaRPr>
          </a:p>
          <a:p>
            <a:pPr marL="797560" indent="-330200">
              <a:lnSpc>
                <a:spcPct val="100000"/>
              </a:lnSpc>
              <a:spcBef>
                <a:spcPts val="480"/>
              </a:spcBef>
              <a:buSzPct val="125000"/>
              <a:buFont typeface="Gill Sans MT"/>
              <a:buChar char="•"/>
              <a:tabLst>
                <a:tab pos="798195" algn="l"/>
              </a:tabLst>
            </a:pPr>
            <a:r>
              <a:rPr sz="3600" spc="60" dirty="0">
                <a:solidFill>
                  <a:srgbClr val="E0E0E0"/>
                </a:solidFill>
                <a:latin typeface="Calibri"/>
                <a:cs typeface="Calibri"/>
              </a:rPr>
              <a:t>new </a:t>
            </a:r>
            <a:r>
              <a:rPr sz="3600" spc="90" dirty="0">
                <a:solidFill>
                  <a:srgbClr val="E0E0E0"/>
                </a:solidFill>
                <a:latin typeface="Calibri"/>
                <a:cs typeface="Calibri"/>
              </a:rPr>
              <a:t>GGX </a:t>
            </a:r>
            <a:r>
              <a:rPr sz="3600" spc="35" dirty="0">
                <a:solidFill>
                  <a:srgbClr val="E0E0E0"/>
                </a:solidFill>
                <a:latin typeface="Calibri"/>
                <a:cs typeface="Calibri"/>
              </a:rPr>
              <a:t>distribution </a:t>
            </a:r>
            <a:r>
              <a:rPr sz="3600" spc="-10" dirty="0">
                <a:solidFill>
                  <a:srgbClr val="E0E0E0"/>
                </a:solidFill>
                <a:latin typeface="Calibri"/>
                <a:cs typeface="Calibri"/>
              </a:rPr>
              <a:t>ﬁts </a:t>
            </a:r>
            <a:r>
              <a:rPr sz="3600" spc="50" dirty="0">
                <a:solidFill>
                  <a:srgbClr val="E0E0E0"/>
                </a:solidFill>
                <a:latin typeface="Calibri"/>
                <a:cs typeface="Calibri"/>
              </a:rPr>
              <a:t>some </a:t>
            </a:r>
            <a:r>
              <a:rPr sz="3600" spc="15" dirty="0">
                <a:solidFill>
                  <a:srgbClr val="E0E0E0"/>
                </a:solidFill>
                <a:latin typeface="Calibri"/>
                <a:cs typeface="Calibri"/>
              </a:rPr>
              <a:t>surfaces</a:t>
            </a:r>
            <a:r>
              <a:rPr sz="3600" spc="-509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E0E0E0"/>
                </a:solidFill>
                <a:latin typeface="Calibri"/>
                <a:cs typeface="Calibri"/>
              </a:rPr>
              <a:t>better</a:t>
            </a:r>
            <a:endParaRPr sz="3600">
              <a:latin typeface="Calibri"/>
              <a:cs typeface="Calibri"/>
            </a:endParaRPr>
          </a:p>
          <a:p>
            <a:pPr marL="797560" indent="-330200">
              <a:lnSpc>
                <a:spcPct val="100000"/>
              </a:lnSpc>
              <a:spcBef>
                <a:spcPts val="380"/>
              </a:spcBef>
              <a:buSzPct val="125000"/>
              <a:buFont typeface="Gill Sans MT"/>
              <a:buChar char="•"/>
              <a:tabLst>
                <a:tab pos="798195" algn="l"/>
              </a:tabLst>
            </a:pPr>
            <a:r>
              <a:rPr sz="3600" spc="25" dirty="0">
                <a:solidFill>
                  <a:srgbClr val="E0E0E0"/>
                </a:solidFill>
                <a:latin typeface="Calibri"/>
                <a:cs typeface="Calibri"/>
              </a:rPr>
              <a:t>analytical </a:t>
            </a:r>
            <a:r>
              <a:rPr sz="3600" spc="65" dirty="0">
                <a:solidFill>
                  <a:srgbClr val="E0E0E0"/>
                </a:solidFill>
                <a:latin typeface="Calibri"/>
                <a:cs typeface="Calibri"/>
              </a:rPr>
              <a:t>Smith</a:t>
            </a:r>
            <a:r>
              <a:rPr sz="3600" spc="-16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85" dirty="0">
                <a:solidFill>
                  <a:srgbClr val="E0E0E0"/>
                </a:solidFill>
                <a:latin typeface="Calibri"/>
                <a:cs typeface="Calibri"/>
              </a:rPr>
              <a:t>shadowing–masking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890218" y="4753487"/>
            <a:ext cx="960119" cy="3538854"/>
          </a:xfrm>
          <a:custGeom>
            <a:avLst/>
            <a:gdLst/>
            <a:ahLst/>
            <a:cxnLst/>
            <a:rect l="l" t="t" r="r" b="b"/>
            <a:pathLst>
              <a:path w="960120" h="3538854">
                <a:moveTo>
                  <a:pt x="0" y="3538823"/>
                </a:moveTo>
                <a:lnTo>
                  <a:pt x="27833" y="2696564"/>
                </a:lnTo>
                <a:lnTo>
                  <a:pt x="53690" y="2092392"/>
                </a:lnTo>
                <a:lnTo>
                  <a:pt x="82071" y="1582138"/>
                </a:lnTo>
                <a:lnTo>
                  <a:pt x="112443" y="1170886"/>
                </a:lnTo>
                <a:lnTo>
                  <a:pt x="144213" y="850880"/>
                </a:lnTo>
                <a:lnTo>
                  <a:pt x="174411" y="626958"/>
                </a:lnTo>
                <a:lnTo>
                  <a:pt x="201451" y="474875"/>
                </a:lnTo>
                <a:lnTo>
                  <a:pt x="230799" y="349608"/>
                </a:lnTo>
                <a:lnTo>
                  <a:pt x="261098" y="253596"/>
                </a:lnTo>
                <a:lnTo>
                  <a:pt x="294340" y="176659"/>
                </a:lnTo>
                <a:lnTo>
                  <a:pt x="329095" y="119967"/>
                </a:lnTo>
                <a:lnTo>
                  <a:pt x="361659" y="82625"/>
                </a:lnTo>
                <a:lnTo>
                  <a:pt x="393992" y="56460"/>
                </a:lnTo>
                <a:lnTo>
                  <a:pt x="452355" y="27580"/>
                </a:lnTo>
                <a:lnTo>
                  <a:pt x="497768" y="15277"/>
                </a:lnTo>
                <a:lnTo>
                  <a:pt x="544118" y="8115"/>
                </a:lnTo>
                <a:lnTo>
                  <a:pt x="599957" y="3610"/>
                </a:lnTo>
                <a:lnTo>
                  <a:pt x="647332" y="1747"/>
                </a:lnTo>
                <a:lnTo>
                  <a:pt x="695830" y="779"/>
                </a:lnTo>
                <a:lnTo>
                  <a:pt x="725294" y="505"/>
                </a:lnTo>
                <a:lnTo>
                  <a:pt x="738474" y="332"/>
                </a:lnTo>
                <a:lnTo>
                  <a:pt x="752953" y="332"/>
                </a:lnTo>
                <a:lnTo>
                  <a:pt x="767490" y="216"/>
                </a:lnTo>
                <a:lnTo>
                  <a:pt x="782749" y="216"/>
                </a:lnTo>
                <a:lnTo>
                  <a:pt x="796276" y="101"/>
                </a:lnTo>
                <a:lnTo>
                  <a:pt x="810697" y="101"/>
                </a:lnTo>
                <a:lnTo>
                  <a:pt x="824382" y="57"/>
                </a:lnTo>
                <a:lnTo>
                  <a:pt x="867084" y="57"/>
                </a:lnTo>
                <a:lnTo>
                  <a:pt x="883135" y="0"/>
                </a:lnTo>
                <a:lnTo>
                  <a:pt x="959814" y="0"/>
                </a:lnTo>
              </a:path>
            </a:pathLst>
          </a:custGeom>
          <a:ln w="36056">
            <a:solidFill>
              <a:srgbClr val="7A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50028" y="4753484"/>
            <a:ext cx="397510" cy="0"/>
          </a:xfrm>
          <a:custGeom>
            <a:avLst/>
            <a:gdLst/>
            <a:ahLst/>
            <a:cxnLst/>
            <a:rect l="l" t="t" r="r" b="b"/>
            <a:pathLst>
              <a:path w="397509">
                <a:moveTo>
                  <a:pt x="0" y="0"/>
                </a:moveTo>
                <a:lnTo>
                  <a:pt x="397438" y="0"/>
                </a:lnTo>
              </a:path>
            </a:pathLst>
          </a:custGeom>
          <a:ln w="36100">
            <a:solidFill>
              <a:srgbClr val="7A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247462" y="4753484"/>
            <a:ext cx="2885440" cy="0"/>
          </a:xfrm>
          <a:custGeom>
            <a:avLst/>
            <a:gdLst/>
            <a:ahLst/>
            <a:cxnLst/>
            <a:rect l="l" t="t" r="r" b="b"/>
            <a:pathLst>
              <a:path w="2885440">
                <a:moveTo>
                  <a:pt x="0" y="0"/>
                </a:moveTo>
                <a:lnTo>
                  <a:pt x="2884894" y="0"/>
                </a:lnTo>
              </a:path>
            </a:pathLst>
          </a:custGeom>
          <a:ln w="36100">
            <a:solidFill>
              <a:srgbClr val="7A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132356" y="4753484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0902" y="0"/>
                </a:lnTo>
              </a:path>
            </a:pathLst>
          </a:custGeom>
          <a:ln w="36100">
            <a:solidFill>
              <a:srgbClr val="7A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503255" y="4753484"/>
            <a:ext cx="826769" cy="288290"/>
          </a:xfrm>
          <a:custGeom>
            <a:avLst/>
            <a:gdLst/>
            <a:ahLst/>
            <a:cxnLst/>
            <a:rect l="l" t="t" r="r" b="b"/>
            <a:pathLst>
              <a:path w="826770" h="288289">
                <a:moveTo>
                  <a:pt x="0" y="0"/>
                </a:moveTo>
                <a:lnTo>
                  <a:pt x="186295" y="0"/>
                </a:lnTo>
                <a:lnTo>
                  <a:pt x="201004" y="57"/>
                </a:lnTo>
                <a:lnTo>
                  <a:pt x="255532" y="57"/>
                </a:lnTo>
                <a:lnTo>
                  <a:pt x="270170" y="115"/>
                </a:lnTo>
                <a:lnTo>
                  <a:pt x="286004" y="115"/>
                </a:lnTo>
                <a:lnTo>
                  <a:pt x="300872" y="230"/>
                </a:lnTo>
                <a:lnTo>
                  <a:pt x="314457" y="230"/>
                </a:lnTo>
                <a:lnTo>
                  <a:pt x="330336" y="332"/>
                </a:lnTo>
                <a:lnTo>
                  <a:pt x="379238" y="794"/>
                </a:lnTo>
                <a:lnTo>
                  <a:pt x="422329" y="1631"/>
                </a:lnTo>
                <a:lnTo>
                  <a:pt x="436577" y="1978"/>
                </a:lnTo>
                <a:lnTo>
                  <a:pt x="476020" y="3609"/>
                </a:lnTo>
                <a:lnTo>
                  <a:pt x="521303" y="6989"/>
                </a:lnTo>
                <a:lnTo>
                  <a:pt x="568793" y="13544"/>
                </a:lnTo>
                <a:lnTo>
                  <a:pt x="613470" y="24316"/>
                </a:lnTo>
                <a:lnTo>
                  <a:pt x="669858" y="49067"/>
                </a:lnTo>
                <a:lnTo>
                  <a:pt x="732000" y="101874"/>
                </a:lnTo>
                <a:lnTo>
                  <a:pt x="765688" y="148862"/>
                </a:lnTo>
                <a:lnTo>
                  <a:pt x="797631" y="211358"/>
                </a:lnTo>
                <a:lnTo>
                  <a:pt x="826301" y="287674"/>
                </a:lnTo>
              </a:path>
            </a:pathLst>
          </a:custGeom>
          <a:ln w="36095">
            <a:solidFill>
              <a:srgbClr val="7A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329555" y="5041157"/>
            <a:ext cx="249554" cy="3251200"/>
          </a:xfrm>
          <a:custGeom>
            <a:avLst/>
            <a:gdLst/>
            <a:ahLst/>
            <a:cxnLst/>
            <a:rect l="l" t="t" r="r" b="b"/>
            <a:pathLst>
              <a:path w="249554" h="3251200">
                <a:moveTo>
                  <a:pt x="0" y="0"/>
                </a:moveTo>
                <a:lnTo>
                  <a:pt x="31381" y="112531"/>
                </a:lnTo>
                <a:lnTo>
                  <a:pt x="59820" y="249827"/>
                </a:lnTo>
                <a:lnTo>
                  <a:pt x="86643" y="419266"/>
                </a:lnTo>
                <a:lnTo>
                  <a:pt x="110756" y="614034"/>
                </a:lnTo>
                <a:lnTo>
                  <a:pt x="136772" y="882475"/>
                </a:lnTo>
                <a:lnTo>
                  <a:pt x="165283" y="1264356"/>
                </a:lnTo>
                <a:lnTo>
                  <a:pt x="195309" y="1799764"/>
                </a:lnTo>
                <a:lnTo>
                  <a:pt x="220993" y="2397900"/>
                </a:lnTo>
                <a:lnTo>
                  <a:pt x="249158" y="3251148"/>
                </a:lnTo>
              </a:path>
            </a:pathLst>
          </a:custGeom>
          <a:ln w="36053">
            <a:solidFill>
              <a:srgbClr val="7A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06306" y="8254969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-10816" y="18670"/>
                </a:moveTo>
                <a:lnTo>
                  <a:pt x="10816" y="18670"/>
                </a:lnTo>
              </a:path>
            </a:pathLst>
          </a:custGeom>
          <a:ln w="373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470373" y="8254969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-10816" y="18670"/>
                </a:moveTo>
                <a:lnTo>
                  <a:pt x="10816" y="18670"/>
                </a:lnTo>
              </a:path>
            </a:pathLst>
          </a:custGeom>
          <a:ln w="373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998564" y="8254969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-10816" y="18670"/>
                </a:moveTo>
                <a:lnTo>
                  <a:pt x="10816" y="18670"/>
                </a:lnTo>
              </a:path>
            </a:pathLst>
          </a:custGeom>
          <a:ln w="373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262744" y="8254969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-10816" y="18670"/>
                </a:moveTo>
                <a:lnTo>
                  <a:pt x="10816" y="18670"/>
                </a:lnTo>
              </a:path>
            </a:pathLst>
          </a:custGeom>
          <a:ln w="373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522279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838309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54397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786457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102429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418459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050533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366606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682593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314652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630683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946655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90219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578715" y="8269914"/>
            <a:ext cx="0" cy="22860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-10816" y="11198"/>
                </a:moveTo>
                <a:lnTo>
                  <a:pt x="10816" y="11198"/>
                </a:lnTo>
              </a:path>
            </a:pathLst>
          </a:custGeom>
          <a:ln w="22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748033" y="8292311"/>
            <a:ext cx="5973445" cy="0"/>
          </a:xfrm>
          <a:custGeom>
            <a:avLst/>
            <a:gdLst/>
            <a:ahLst/>
            <a:cxnLst/>
            <a:rect l="l" t="t" r="r" b="b"/>
            <a:pathLst>
              <a:path w="5973445">
                <a:moveTo>
                  <a:pt x="0" y="0"/>
                </a:moveTo>
                <a:lnTo>
                  <a:pt x="597292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734553" y="7407633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293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734553" y="6522897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293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734553" y="5638162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293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734553" y="4753484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293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734553" y="8071198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734553" y="7850034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734553" y="7628797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734553" y="7186455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734553" y="6965291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734553" y="6744128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734553" y="6301728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734553" y="6080506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734553" y="5859386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734553" y="5416928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734553" y="5195822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734553" y="4974658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367" y="0"/>
                </a:lnTo>
              </a:path>
            </a:pathLst>
          </a:custGeom>
          <a:ln w="21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734553" y="4684155"/>
            <a:ext cx="0" cy="3696335"/>
          </a:xfrm>
          <a:custGeom>
            <a:avLst/>
            <a:gdLst/>
            <a:ahLst/>
            <a:cxnLst/>
            <a:rect l="l" t="t" r="r" b="b"/>
            <a:pathLst>
              <a:path h="3696334">
                <a:moveTo>
                  <a:pt x="0" y="3696205"/>
                </a:moveTo>
                <a:lnTo>
                  <a:pt x="0" y="0"/>
                </a:lnTo>
              </a:path>
            </a:pathLst>
          </a:custGeom>
          <a:ln w="216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9421278" y="4556135"/>
            <a:ext cx="15875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spc="0" dirty="0">
                <a:solidFill>
                  <a:srgbClr val="D9D9D8"/>
                </a:solidFill>
                <a:latin typeface="Calibri"/>
                <a:cs typeface="Calibri"/>
              </a:rPr>
              <a:t>1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2432979" y="8320310"/>
            <a:ext cx="29210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spc="0" dirty="0">
                <a:solidFill>
                  <a:srgbClr val="D9D9D8"/>
                </a:solidFill>
                <a:latin typeface="Calibri"/>
                <a:cs typeface="Calibri"/>
              </a:rPr>
              <a:t>90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679545" y="8320310"/>
            <a:ext cx="42164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spc="0" dirty="0">
                <a:solidFill>
                  <a:srgbClr val="D9D9D8"/>
                </a:solidFill>
                <a:latin typeface="Calibri"/>
                <a:cs typeface="Calibri"/>
              </a:rPr>
              <a:t>–90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890218" y="4753487"/>
            <a:ext cx="2880360" cy="3538854"/>
          </a:xfrm>
          <a:custGeom>
            <a:avLst/>
            <a:gdLst/>
            <a:ahLst/>
            <a:cxnLst/>
            <a:rect l="l" t="t" r="r" b="b"/>
            <a:pathLst>
              <a:path w="2880359" h="3538854">
                <a:moveTo>
                  <a:pt x="0" y="3538823"/>
                </a:moveTo>
                <a:lnTo>
                  <a:pt x="53690" y="2634457"/>
                </a:lnTo>
                <a:lnTo>
                  <a:pt x="112443" y="1919732"/>
                </a:lnTo>
                <a:lnTo>
                  <a:pt x="142021" y="1643898"/>
                </a:lnTo>
                <a:lnTo>
                  <a:pt x="173676" y="1398649"/>
                </a:lnTo>
                <a:lnTo>
                  <a:pt x="230799" y="1058629"/>
                </a:lnTo>
                <a:lnTo>
                  <a:pt x="263305" y="910618"/>
                </a:lnTo>
                <a:lnTo>
                  <a:pt x="298565" y="778174"/>
                </a:lnTo>
                <a:lnTo>
                  <a:pt x="362567" y="594742"/>
                </a:lnTo>
                <a:lnTo>
                  <a:pt x="424925" y="466702"/>
                </a:lnTo>
                <a:lnTo>
                  <a:pt x="482437" y="378878"/>
                </a:lnTo>
                <a:lnTo>
                  <a:pt x="540238" y="311356"/>
                </a:lnTo>
                <a:lnTo>
                  <a:pt x="594376" y="261725"/>
                </a:lnTo>
                <a:lnTo>
                  <a:pt x="657470" y="216138"/>
                </a:lnTo>
                <a:lnTo>
                  <a:pt x="717521" y="181959"/>
                </a:lnTo>
                <a:lnTo>
                  <a:pt x="775321" y="155331"/>
                </a:lnTo>
                <a:lnTo>
                  <a:pt x="838472" y="131649"/>
                </a:lnTo>
                <a:lnTo>
                  <a:pt x="949055" y="99997"/>
                </a:lnTo>
                <a:lnTo>
                  <a:pt x="1066619" y="75911"/>
                </a:lnTo>
                <a:lnTo>
                  <a:pt x="1191897" y="57355"/>
                </a:lnTo>
                <a:lnTo>
                  <a:pt x="1319728" y="43320"/>
                </a:lnTo>
                <a:lnTo>
                  <a:pt x="1440218" y="33385"/>
                </a:lnTo>
                <a:lnTo>
                  <a:pt x="1560161" y="25717"/>
                </a:lnTo>
                <a:lnTo>
                  <a:pt x="1670513" y="20071"/>
                </a:lnTo>
                <a:lnTo>
                  <a:pt x="1792475" y="15162"/>
                </a:lnTo>
                <a:lnTo>
                  <a:pt x="1906332" y="11393"/>
                </a:lnTo>
                <a:lnTo>
                  <a:pt x="2133122" y="6093"/>
                </a:lnTo>
                <a:lnTo>
                  <a:pt x="2254694" y="3999"/>
                </a:lnTo>
                <a:lnTo>
                  <a:pt x="2365551" y="2642"/>
                </a:lnTo>
                <a:lnTo>
                  <a:pt x="2479581" y="1458"/>
                </a:lnTo>
                <a:lnTo>
                  <a:pt x="2543958" y="1010"/>
                </a:lnTo>
                <a:lnTo>
                  <a:pt x="2603562" y="620"/>
                </a:lnTo>
                <a:lnTo>
                  <a:pt x="2661031" y="332"/>
                </a:lnTo>
                <a:lnTo>
                  <a:pt x="2714996" y="216"/>
                </a:lnTo>
                <a:lnTo>
                  <a:pt x="2745915" y="101"/>
                </a:lnTo>
                <a:lnTo>
                  <a:pt x="2774253" y="57"/>
                </a:lnTo>
                <a:lnTo>
                  <a:pt x="2789064" y="57"/>
                </a:lnTo>
                <a:lnTo>
                  <a:pt x="2805346" y="0"/>
                </a:lnTo>
                <a:lnTo>
                  <a:pt x="2880337" y="0"/>
                </a:lnTo>
              </a:path>
            </a:pathLst>
          </a:custGeom>
          <a:ln w="36072">
            <a:solidFill>
              <a:srgbClr val="0FB2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770550" y="4753484"/>
            <a:ext cx="2808605" cy="3538854"/>
          </a:xfrm>
          <a:custGeom>
            <a:avLst/>
            <a:gdLst/>
            <a:ahLst/>
            <a:cxnLst/>
            <a:rect l="l" t="t" r="r" b="b"/>
            <a:pathLst>
              <a:path w="2808604" h="3538854">
                <a:moveTo>
                  <a:pt x="0" y="0"/>
                </a:moveTo>
                <a:lnTo>
                  <a:pt x="14190" y="57"/>
                </a:lnTo>
                <a:lnTo>
                  <a:pt x="44388" y="57"/>
                </a:lnTo>
                <a:lnTo>
                  <a:pt x="76505" y="115"/>
                </a:lnTo>
                <a:lnTo>
                  <a:pt x="107598" y="230"/>
                </a:lnTo>
                <a:lnTo>
                  <a:pt x="141285" y="332"/>
                </a:lnTo>
                <a:lnTo>
                  <a:pt x="202187" y="620"/>
                </a:lnTo>
                <a:lnTo>
                  <a:pt x="259080" y="1010"/>
                </a:lnTo>
                <a:lnTo>
                  <a:pt x="321495" y="1472"/>
                </a:lnTo>
                <a:lnTo>
                  <a:pt x="447350" y="2656"/>
                </a:lnTo>
                <a:lnTo>
                  <a:pt x="564120" y="4230"/>
                </a:lnTo>
                <a:lnTo>
                  <a:pt x="689182" y="6324"/>
                </a:lnTo>
                <a:lnTo>
                  <a:pt x="816220" y="9140"/>
                </a:lnTo>
                <a:lnTo>
                  <a:pt x="936494" y="12404"/>
                </a:lnTo>
                <a:lnTo>
                  <a:pt x="1165765" y="21429"/>
                </a:lnTo>
                <a:lnTo>
                  <a:pt x="1284064" y="27811"/>
                </a:lnTo>
                <a:lnTo>
                  <a:pt x="1409631" y="36490"/>
                </a:lnTo>
                <a:lnTo>
                  <a:pt x="1526126" y="47045"/>
                </a:lnTo>
                <a:lnTo>
                  <a:pt x="1635412" y="59795"/>
                </a:lnTo>
                <a:lnTo>
                  <a:pt x="1756191" y="78568"/>
                </a:lnTo>
                <a:lnTo>
                  <a:pt x="1866831" y="101874"/>
                </a:lnTo>
                <a:lnTo>
                  <a:pt x="1980010" y="135144"/>
                </a:lnTo>
                <a:lnTo>
                  <a:pt x="2044171" y="160140"/>
                </a:lnTo>
                <a:lnTo>
                  <a:pt x="2103832" y="188789"/>
                </a:lnTo>
                <a:lnTo>
                  <a:pt x="2166810" y="226636"/>
                </a:lnTo>
                <a:lnTo>
                  <a:pt x="2226241" y="272050"/>
                </a:lnTo>
                <a:lnTo>
                  <a:pt x="2279528" y="323428"/>
                </a:lnTo>
                <a:lnTo>
                  <a:pt x="2337329" y="394675"/>
                </a:lnTo>
                <a:lnTo>
                  <a:pt x="2394005" y="485936"/>
                </a:lnTo>
                <a:lnTo>
                  <a:pt x="2456305" y="620980"/>
                </a:lnTo>
                <a:lnTo>
                  <a:pt x="2487628" y="707677"/>
                </a:lnTo>
                <a:lnTo>
                  <a:pt x="2521316" y="818852"/>
                </a:lnTo>
                <a:lnTo>
                  <a:pt x="2582045" y="1082051"/>
                </a:lnTo>
                <a:lnTo>
                  <a:pt x="2637596" y="1420540"/>
                </a:lnTo>
                <a:lnTo>
                  <a:pt x="2666943" y="1650064"/>
                </a:lnTo>
                <a:lnTo>
                  <a:pt x="2698094" y="1942980"/>
                </a:lnTo>
                <a:lnTo>
                  <a:pt x="2755274" y="2644565"/>
                </a:lnTo>
                <a:lnTo>
                  <a:pt x="2808172" y="3538823"/>
                </a:lnTo>
              </a:path>
            </a:pathLst>
          </a:custGeom>
          <a:ln w="36071">
            <a:solidFill>
              <a:srgbClr val="0FB2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2598454" y="8827186"/>
            <a:ext cx="1333500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i="1" spc="90" dirty="0">
                <a:solidFill>
                  <a:srgbClr val="E0E0E0"/>
                </a:solidFill>
                <a:latin typeface="Palatino Linotype"/>
                <a:cs typeface="Palatino Linotype"/>
              </a:rPr>
              <a:t>D</a:t>
            </a:r>
            <a:r>
              <a:rPr sz="3550" spc="90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550" i="1" spc="90" dirty="0">
                <a:solidFill>
                  <a:srgbClr val="E0E0E0"/>
                </a:solidFill>
                <a:latin typeface="Arial"/>
                <a:cs typeface="Arial"/>
              </a:rPr>
              <a:t>θ</a:t>
            </a:r>
            <a:r>
              <a:rPr sz="3750" i="1" spc="135" baseline="-12222" dirty="0">
                <a:solidFill>
                  <a:srgbClr val="E0E0E0"/>
                </a:solidFill>
                <a:latin typeface="Verdana"/>
                <a:cs typeface="Verdana"/>
              </a:rPr>
              <a:t>m</a:t>
            </a:r>
            <a:r>
              <a:rPr sz="3550" spc="90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550">
              <a:latin typeface="Century Gothic"/>
              <a:cs typeface="Century Gothic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947763" y="8825400"/>
            <a:ext cx="1601470" cy="577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00" i="1" spc="50" dirty="0">
                <a:solidFill>
                  <a:srgbClr val="E0E0E0"/>
                </a:solidFill>
                <a:latin typeface="Arial"/>
                <a:cs typeface="Arial"/>
              </a:rPr>
              <a:t>G</a:t>
            </a:r>
            <a:r>
              <a:rPr sz="3750" spc="75" baseline="-12222" dirty="0">
                <a:solidFill>
                  <a:srgbClr val="E0E0E0"/>
                </a:solidFill>
                <a:latin typeface="Bauhaus 93"/>
                <a:cs typeface="Bauhaus 93"/>
              </a:rPr>
              <a:t>1</a:t>
            </a:r>
            <a:r>
              <a:rPr sz="3600" spc="50" dirty="0">
                <a:solidFill>
                  <a:srgbClr val="E0E0E0"/>
                </a:solidFill>
                <a:latin typeface="Century Gothic"/>
                <a:cs typeface="Century Gothic"/>
              </a:rPr>
              <a:t>(</a:t>
            </a:r>
            <a:r>
              <a:rPr sz="3600" i="1" spc="50" dirty="0">
                <a:solidFill>
                  <a:srgbClr val="E0E0E0"/>
                </a:solidFill>
                <a:latin typeface="Arial"/>
                <a:cs typeface="Arial"/>
              </a:rPr>
              <a:t>θ</a:t>
            </a:r>
            <a:r>
              <a:rPr sz="3750" i="1" spc="75" baseline="-12222" dirty="0">
                <a:solidFill>
                  <a:srgbClr val="E0E0E0"/>
                </a:solidFill>
                <a:latin typeface="Trebuchet MS"/>
                <a:cs typeface="Trebuchet MS"/>
              </a:rPr>
              <a:t>i,o</a:t>
            </a:r>
            <a:r>
              <a:rPr sz="3600" spc="50" dirty="0">
                <a:solidFill>
                  <a:srgbClr val="E0E0E0"/>
                </a:solidFill>
                <a:latin typeface="Century Gothic"/>
                <a:cs typeface="Century Gothic"/>
              </a:rPr>
              <a:t>)</a:t>
            </a:r>
            <a:endParaRPr sz="3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Distribution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53" y="2133600"/>
            <a:ext cx="11830756" cy="7239000"/>
          </a:xfrm>
        </p:spPr>
        <p:txBody>
          <a:bodyPr/>
          <a:lstStyle/>
          <a:p>
            <a:r>
              <a:rPr lang="en-US" dirty="0" smtClean="0"/>
              <a:t>Sharp highlight with soft falloff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captured highlight of a chrome, GGX, and Beckmann distributions</a:t>
            </a:r>
            <a:endParaRPr lang="en-US" dirty="0"/>
          </a:p>
        </p:txBody>
      </p:sp>
      <p:pic>
        <p:nvPicPr>
          <p:cNvPr id="1026" name="Picture 2" descr="http://www.neilblevins.com/cg_education/ggx/hilite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88" y="2754485"/>
            <a:ext cx="2579513" cy="257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eilblevins.com/cg_education/ggx/hilite0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55" y="2754485"/>
            <a:ext cx="2268418" cy="257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0" y="6795189"/>
            <a:ext cx="8077200" cy="258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7077709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50" dirty="0"/>
              <a:t>Measuring</a:t>
            </a:r>
            <a:r>
              <a:rPr sz="5600" spc="-110" dirty="0"/>
              <a:t> </a:t>
            </a:r>
            <a:r>
              <a:rPr sz="5600" spc="50" dirty="0"/>
              <a:t>transmission</a:t>
            </a:r>
            <a:endParaRPr sz="5600"/>
          </a:p>
        </p:txBody>
      </p:sp>
      <p:sp>
        <p:nvSpPr>
          <p:cNvPr id="3" name="object 3"/>
          <p:cNvSpPr/>
          <p:nvPr/>
        </p:nvSpPr>
        <p:spPr>
          <a:xfrm>
            <a:off x="6173712" y="3628379"/>
            <a:ext cx="214629" cy="2801620"/>
          </a:xfrm>
          <a:custGeom>
            <a:avLst/>
            <a:gdLst/>
            <a:ahLst/>
            <a:cxnLst/>
            <a:rect l="l" t="t" r="r" b="b"/>
            <a:pathLst>
              <a:path w="214629" h="2801620">
                <a:moveTo>
                  <a:pt x="214210" y="0"/>
                </a:moveTo>
                <a:lnTo>
                  <a:pt x="24028" y="0"/>
                </a:lnTo>
                <a:lnTo>
                  <a:pt x="36372" y="25264"/>
                </a:lnTo>
                <a:lnTo>
                  <a:pt x="15100" y="51809"/>
                </a:lnTo>
                <a:lnTo>
                  <a:pt x="15252" y="77276"/>
                </a:lnTo>
                <a:lnTo>
                  <a:pt x="25158" y="103315"/>
                </a:lnTo>
                <a:lnTo>
                  <a:pt x="34861" y="130611"/>
                </a:lnTo>
                <a:lnTo>
                  <a:pt x="13119" y="154579"/>
                </a:lnTo>
                <a:lnTo>
                  <a:pt x="27686" y="181303"/>
                </a:lnTo>
                <a:lnTo>
                  <a:pt x="8547" y="206669"/>
                </a:lnTo>
                <a:lnTo>
                  <a:pt x="24295" y="233038"/>
                </a:lnTo>
                <a:lnTo>
                  <a:pt x="13944" y="259025"/>
                </a:lnTo>
                <a:lnTo>
                  <a:pt x="22758" y="284568"/>
                </a:lnTo>
                <a:lnTo>
                  <a:pt x="15278" y="311115"/>
                </a:lnTo>
                <a:lnTo>
                  <a:pt x="23571" y="336989"/>
                </a:lnTo>
                <a:lnTo>
                  <a:pt x="10502" y="362493"/>
                </a:lnTo>
                <a:lnTo>
                  <a:pt x="16116" y="388964"/>
                </a:lnTo>
                <a:lnTo>
                  <a:pt x="12928" y="415955"/>
                </a:lnTo>
                <a:lnTo>
                  <a:pt x="19037" y="442908"/>
                </a:lnTo>
                <a:lnTo>
                  <a:pt x="27292" y="467690"/>
                </a:lnTo>
                <a:lnTo>
                  <a:pt x="30619" y="492826"/>
                </a:lnTo>
                <a:lnTo>
                  <a:pt x="37274" y="518864"/>
                </a:lnTo>
                <a:lnTo>
                  <a:pt x="12420" y="539276"/>
                </a:lnTo>
                <a:lnTo>
                  <a:pt x="25768" y="570953"/>
                </a:lnTo>
                <a:lnTo>
                  <a:pt x="11112" y="600803"/>
                </a:lnTo>
                <a:lnTo>
                  <a:pt x="37464" y="622548"/>
                </a:lnTo>
                <a:lnTo>
                  <a:pt x="33477" y="652270"/>
                </a:lnTo>
                <a:lnTo>
                  <a:pt x="2552" y="673583"/>
                </a:lnTo>
                <a:lnTo>
                  <a:pt x="31991" y="697755"/>
                </a:lnTo>
                <a:lnTo>
                  <a:pt x="17589" y="726994"/>
                </a:lnTo>
                <a:lnTo>
                  <a:pt x="26174" y="752475"/>
                </a:lnTo>
                <a:lnTo>
                  <a:pt x="22809" y="778386"/>
                </a:lnTo>
                <a:lnTo>
                  <a:pt x="17843" y="804132"/>
                </a:lnTo>
                <a:lnTo>
                  <a:pt x="19875" y="830183"/>
                </a:lnTo>
                <a:lnTo>
                  <a:pt x="14744" y="859130"/>
                </a:lnTo>
                <a:lnTo>
                  <a:pt x="19875" y="883201"/>
                </a:lnTo>
                <a:lnTo>
                  <a:pt x="37211" y="909187"/>
                </a:lnTo>
                <a:lnTo>
                  <a:pt x="20307" y="933283"/>
                </a:lnTo>
                <a:lnTo>
                  <a:pt x="33261" y="963881"/>
                </a:lnTo>
                <a:lnTo>
                  <a:pt x="10604" y="986618"/>
                </a:lnTo>
                <a:lnTo>
                  <a:pt x="21462" y="1012490"/>
                </a:lnTo>
                <a:lnTo>
                  <a:pt x="36156" y="1038821"/>
                </a:lnTo>
                <a:lnTo>
                  <a:pt x="25666" y="1066524"/>
                </a:lnTo>
                <a:lnTo>
                  <a:pt x="0" y="1089653"/>
                </a:lnTo>
                <a:lnTo>
                  <a:pt x="26746" y="1115501"/>
                </a:lnTo>
                <a:lnTo>
                  <a:pt x="4711" y="1146328"/>
                </a:lnTo>
                <a:lnTo>
                  <a:pt x="29756" y="1168354"/>
                </a:lnTo>
                <a:lnTo>
                  <a:pt x="38646" y="1194937"/>
                </a:lnTo>
                <a:lnTo>
                  <a:pt x="42417" y="1221154"/>
                </a:lnTo>
                <a:lnTo>
                  <a:pt x="39814" y="1247282"/>
                </a:lnTo>
                <a:lnTo>
                  <a:pt x="37274" y="1273511"/>
                </a:lnTo>
                <a:lnTo>
                  <a:pt x="43383" y="1299296"/>
                </a:lnTo>
                <a:lnTo>
                  <a:pt x="40932" y="1324317"/>
                </a:lnTo>
                <a:lnTo>
                  <a:pt x="24434" y="1349023"/>
                </a:lnTo>
                <a:lnTo>
                  <a:pt x="35178" y="1382351"/>
                </a:lnTo>
                <a:lnTo>
                  <a:pt x="2793" y="1401290"/>
                </a:lnTo>
                <a:lnTo>
                  <a:pt x="13119" y="1428866"/>
                </a:lnTo>
                <a:lnTo>
                  <a:pt x="28879" y="1453913"/>
                </a:lnTo>
                <a:lnTo>
                  <a:pt x="21971" y="1480422"/>
                </a:lnTo>
                <a:lnTo>
                  <a:pt x="9931" y="1507070"/>
                </a:lnTo>
                <a:lnTo>
                  <a:pt x="28232" y="1531508"/>
                </a:lnTo>
                <a:lnTo>
                  <a:pt x="16510" y="1558537"/>
                </a:lnTo>
                <a:lnTo>
                  <a:pt x="12191" y="1583522"/>
                </a:lnTo>
                <a:lnTo>
                  <a:pt x="33769" y="1609078"/>
                </a:lnTo>
                <a:lnTo>
                  <a:pt x="21640" y="1637479"/>
                </a:lnTo>
                <a:lnTo>
                  <a:pt x="34493" y="1662018"/>
                </a:lnTo>
                <a:lnTo>
                  <a:pt x="32753" y="1689136"/>
                </a:lnTo>
                <a:lnTo>
                  <a:pt x="30327" y="1713994"/>
                </a:lnTo>
                <a:lnTo>
                  <a:pt x="22047" y="1740654"/>
                </a:lnTo>
                <a:lnTo>
                  <a:pt x="32575" y="1765512"/>
                </a:lnTo>
                <a:lnTo>
                  <a:pt x="36004" y="1791360"/>
                </a:lnTo>
                <a:lnTo>
                  <a:pt x="29286" y="1817157"/>
                </a:lnTo>
                <a:lnTo>
                  <a:pt x="19735" y="1841709"/>
                </a:lnTo>
                <a:lnTo>
                  <a:pt x="36842" y="1870212"/>
                </a:lnTo>
                <a:lnTo>
                  <a:pt x="13576" y="1894282"/>
                </a:lnTo>
                <a:lnTo>
                  <a:pt x="32181" y="1920219"/>
                </a:lnTo>
                <a:lnTo>
                  <a:pt x="34950" y="1945546"/>
                </a:lnTo>
                <a:lnTo>
                  <a:pt x="30479" y="1973235"/>
                </a:lnTo>
                <a:lnTo>
                  <a:pt x="30149" y="1998449"/>
                </a:lnTo>
                <a:lnTo>
                  <a:pt x="25044" y="2023343"/>
                </a:lnTo>
                <a:lnTo>
                  <a:pt x="29997" y="2052201"/>
                </a:lnTo>
                <a:lnTo>
                  <a:pt x="8191" y="2076805"/>
                </a:lnTo>
                <a:lnTo>
                  <a:pt x="34925" y="2099174"/>
                </a:lnTo>
                <a:lnTo>
                  <a:pt x="47878" y="2126011"/>
                </a:lnTo>
                <a:lnTo>
                  <a:pt x="39115" y="2154095"/>
                </a:lnTo>
                <a:lnTo>
                  <a:pt x="28549" y="2179753"/>
                </a:lnTo>
                <a:lnTo>
                  <a:pt x="44259" y="2206528"/>
                </a:lnTo>
                <a:lnTo>
                  <a:pt x="36664" y="2232554"/>
                </a:lnTo>
                <a:lnTo>
                  <a:pt x="18021" y="2255594"/>
                </a:lnTo>
                <a:lnTo>
                  <a:pt x="10426" y="2283500"/>
                </a:lnTo>
                <a:lnTo>
                  <a:pt x="27762" y="2308142"/>
                </a:lnTo>
                <a:lnTo>
                  <a:pt x="40538" y="2334929"/>
                </a:lnTo>
                <a:lnTo>
                  <a:pt x="28549" y="2361666"/>
                </a:lnTo>
                <a:lnTo>
                  <a:pt x="20535" y="2386994"/>
                </a:lnTo>
                <a:lnTo>
                  <a:pt x="27724" y="2413248"/>
                </a:lnTo>
                <a:lnTo>
                  <a:pt x="41732" y="2438968"/>
                </a:lnTo>
                <a:lnTo>
                  <a:pt x="22555" y="2463001"/>
                </a:lnTo>
                <a:lnTo>
                  <a:pt x="8877" y="2490513"/>
                </a:lnTo>
                <a:lnTo>
                  <a:pt x="32969" y="2514201"/>
                </a:lnTo>
                <a:lnTo>
                  <a:pt x="27330" y="2543911"/>
                </a:lnTo>
                <a:lnTo>
                  <a:pt x="39370" y="2568348"/>
                </a:lnTo>
                <a:lnTo>
                  <a:pt x="27355" y="2592939"/>
                </a:lnTo>
                <a:lnTo>
                  <a:pt x="26568" y="2620121"/>
                </a:lnTo>
                <a:lnTo>
                  <a:pt x="28257" y="2648344"/>
                </a:lnTo>
                <a:lnTo>
                  <a:pt x="3911" y="2671169"/>
                </a:lnTo>
                <a:lnTo>
                  <a:pt x="15100" y="2697894"/>
                </a:lnTo>
                <a:lnTo>
                  <a:pt x="4864" y="2726117"/>
                </a:lnTo>
                <a:lnTo>
                  <a:pt x="24891" y="2749527"/>
                </a:lnTo>
                <a:lnTo>
                  <a:pt x="18097" y="2775691"/>
                </a:lnTo>
                <a:lnTo>
                  <a:pt x="24028" y="2801489"/>
                </a:lnTo>
                <a:lnTo>
                  <a:pt x="214210" y="2801489"/>
                </a:lnTo>
                <a:lnTo>
                  <a:pt x="214210" y="0"/>
                </a:lnTo>
                <a:close/>
              </a:path>
            </a:pathLst>
          </a:custGeom>
          <a:solidFill>
            <a:srgbClr val="7C7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3713" y="3628378"/>
            <a:ext cx="214629" cy="2801620"/>
          </a:xfrm>
          <a:custGeom>
            <a:avLst/>
            <a:gdLst/>
            <a:ahLst/>
            <a:cxnLst/>
            <a:rect l="l" t="t" r="r" b="b"/>
            <a:pathLst>
              <a:path w="214629" h="2801620">
                <a:moveTo>
                  <a:pt x="24028" y="2801490"/>
                </a:moveTo>
                <a:lnTo>
                  <a:pt x="18097" y="2775692"/>
                </a:lnTo>
                <a:lnTo>
                  <a:pt x="24891" y="2749527"/>
                </a:lnTo>
                <a:lnTo>
                  <a:pt x="4864" y="2726117"/>
                </a:lnTo>
                <a:lnTo>
                  <a:pt x="15100" y="2697894"/>
                </a:lnTo>
                <a:lnTo>
                  <a:pt x="3911" y="2671170"/>
                </a:lnTo>
                <a:lnTo>
                  <a:pt x="28257" y="2648345"/>
                </a:lnTo>
                <a:lnTo>
                  <a:pt x="26568" y="2620122"/>
                </a:lnTo>
                <a:lnTo>
                  <a:pt x="27355" y="2592940"/>
                </a:lnTo>
                <a:lnTo>
                  <a:pt x="39370" y="2568350"/>
                </a:lnTo>
                <a:lnTo>
                  <a:pt x="27330" y="2543911"/>
                </a:lnTo>
                <a:lnTo>
                  <a:pt x="32969" y="2514202"/>
                </a:lnTo>
                <a:lnTo>
                  <a:pt x="8877" y="2490514"/>
                </a:lnTo>
                <a:lnTo>
                  <a:pt x="22555" y="2463002"/>
                </a:lnTo>
                <a:lnTo>
                  <a:pt x="41732" y="2438970"/>
                </a:lnTo>
                <a:lnTo>
                  <a:pt x="27723" y="2413249"/>
                </a:lnTo>
                <a:lnTo>
                  <a:pt x="20535" y="2386995"/>
                </a:lnTo>
                <a:lnTo>
                  <a:pt x="28549" y="2361668"/>
                </a:lnTo>
                <a:lnTo>
                  <a:pt x="40538" y="2334930"/>
                </a:lnTo>
                <a:lnTo>
                  <a:pt x="27762" y="2308142"/>
                </a:lnTo>
                <a:lnTo>
                  <a:pt x="10426" y="2283501"/>
                </a:lnTo>
                <a:lnTo>
                  <a:pt x="18021" y="2255595"/>
                </a:lnTo>
                <a:lnTo>
                  <a:pt x="36664" y="2232554"/>
                </a:lnTo>
                <a:lnTo>
                  <a:pt x="44259" y="2206529"/>
                </a:lnTo>
                <a:lnTo>
                  <a:pt x="28549" y="2179753"/>
                </a:lnTo>
                <a:lnTo>
                  <a:pt x="39115" y="2154096"/>
                </a:lnTo>
                <a:lnTo>
                  <a:pt x="47878" y="2126012"/>
                </a:lnTo>
                <a:lnTo>
                  <a:pt x="34925" y="2099174"/>
                </a:lnTo>
                <a:lnTo>
                  <a:pt x="8191" y="2076806"/>
                </a:lnTo>
                <a:lnTo>
                  <a:pt x="29997" y="2052203"/>
                </a:lnTo>
                <a:lnTo>
                  <a:pt x="25044" y="2023344"/>
                </a:lnTo>
                <a:lnTo>
                  <a:pt x="30149" y="1998449"/>
                </a:lnTo>
                <a:lnTo>
                  <a:pt x="30479" y="1973236"/>
                </a:lnTo>
                <a:lnTo>
                  <a:pt x="34950" y="1945547"/>
                </a:lnTo>
                <a:lnTo>
                  <a:pt x="32181" y="1920219"/>
                </a:lnTo>
                <a:lnTo>
                  <a:pt x="13576" y="1894282"/>
                </a:lnTo>
                <a:lnTo>
                  <a:pt x="36842" y="1870213"/>
                </a:lnTo>
                <a:lnTo>
                  <a:pt x="19735" y="1841710"/>
                </a:lnTo>
                <a:lnTo>
                  <a:pt x="29286" y="1817158"/>
                </a:lnTo>
                <a:lnTo>
                  <a:pt x="36004" y="1791360"/>
                </a:lnTo>
                <a:lnTo>
                  <a:pt x="32575" y="1765512"/>
                </a:lnTo>
                <a:lnTo>
                  <a:pt x="22047" y="1740655"/>
                </a:lnTo>
                <a:lnTo>
                  <a:pt x="30327" y="1713994"/>
                </a:lnTo>
                <a:lnTo>
                  <a:pt x="32753" y="1689137"/>
                </a:lnTo>
                <a:lnTo>
                  <a:pt x="34493" y="1662019"/>
                </a:lnTo>
                <a:lnTo>
                  <a:pt x="21640" y="1637479"/>
                </a:lnTo>
                <a:lnTo>
                  <a:pt x="33769" y="1609078"/>
                </a:lnTo>
                <a:lnTo>
                  <a:pt x="12191" y="1583522"/>
                </a:lnTo>
                <a:lnTo>
                  <a:pt x="16509" y="1558538"/>
                </a:lnTo>
                <a:lnTo>
                  <a:pt x="28232" y="1531509"/>
                </a:lnTo>
                <a:lnTo>
                  <a:pt x="9931" y="1507071"/>
                </a:lnTo>
                <a:lnTo>
                  <a:pt x="21971" y="1480422"/>
                </a:lnTo>
                <a:lnTo>
                  <a:pt x="28879" y="1453914"/>
                </a:lnTo>
                <a:lnTo>
                  <a:pt x="13118" y="1428866"/>
                </a:lnTo>
                <a:lnTo>
                  <a:pt x="2794" y="1401291"/>
                </a:lnTo>
                <a:lnTo>
                  <a:pt x="35178" y="1382352"/>
                </a:lnTo>
                <a:lnTo>
                  <a:pt x="24434" y="1349023"/>
                </a:lnTo>
                <a:lnTo>
                  <a:pt x="40932" y="1324318"/>
                </a:lnTo>
                <a:lnTo>
                  <a:pt x="43383" y="1299296"/>
                </a:lnTo>
                <a:lnTo>
                  <a:pt x="37274" y="1273511"/>
                </a:lnTo>
                <a:lnTo>
                  <a:pt x="39814" y="1247282"/>
                </a:lnTo>
                <a:lnTo>
                  <a:pt x="42417" y="1221155"/>
                </a:lnTo>
                <a:lnTo>
                  <a:pt x="38646" y="1194939"/>
                </a:lnTo>
                <a:lnTo>
                  <a:pt x="29755" y="1168354"/>
                </a:lnTo>
                <a:lnTo>
                  <a:pt x="4711" y="1146329"/>
                </a:lnTo>
                <a:lnTo>
                  <a:pt x="26746" y="1115502"/>
                </a:lnTo>
                <a:lnTo>
                  <a:pt x="0" y="1089654"/>
                </a:lnTo>
                <a:lnTo>
                  <a:pt x="25666" y="1066524"/>
                </a:lnTo>
                <a:lnTo>
                  <a:pt x="36156" y="1038822"/>
                </a:lnTo>
                <a:lnTo>
                  <a:pt x="21463" y="1012491"/>
                </a:lnTo>
                <a:lnTo>
                  <a:pt x="10604" y="986618"/>
                </a:lnTo>
                <a:lnTo>
                  <a:pt x="33261" y="963882"/>
                </a:lnTo>
                <a:lnTo>
                  <a:pt x="20307" y="933283"/>
                </a:lnTo>
                <a:lnTo>
                  <a:pt x="37210" y="909188"/>
                </a:lnTo>
                <a:lnTo>
                  <a:pt x="19875" y="883200"/>
                </a:lnTo>
                <a:lnTo>
                  <a:pt x="14744" y="859131"/>
                </a:lnTo>
                <a:lnTo>
                  <a:pt x="19875" y="830184"/>
                </a:lnTo>
                <a:lnTo>
                  <a:pt x="17843" y="804132"/>
                </a:lnTo>
                <a:lnTo>
                  <a:pt x="22809" y="778386"/>
                </a:lnTo>
                <a:lnTo>
                  <a:pt x="26174" y="752474"/>
                </a:lnTo>
                <a:lnTo>
                  <a:pt x="17589" y="726995"/>
                </a:lnTo>
                <a:lnTo>
                  <a:pt x="31991" y="697755"/>
                </a:lnTo>
                <a:lnTo>
                  <a:pt x="2552" y="673584"/>
                </a:lnTo>
                <a:lnTo>
                  <a:pt x="33477" y="652271"/>
                </a:lnTo>
                <a:lnTo>
                  <a:pt x="37465" y="622549"/>
                </a:lnTo>
                <a:lnTo>
                  <a:pt x="11112" y="600803"/>
                </a:lnTo>
                <a:lnTo>
                  <a:pt x="25768" y="570954"/>
                </a:lnTo>
                <a:lnTo>
                  <a:pt x="12420" y="539276"/>
                </a:lnTo>
                <a:lnTo>
                  <a:pt x="37274" y="518865"/>
                </a:lnTo>
                <a:lnTo>
                  <a:pt x="30619" y="492826"/>
                </a:lnTo>
                <a:lnTo>
                  <a:pt x="27292" y="467689"/>
                </a:lnTo>
                <a:lnTo>
                  <a:pt x="19037" y="442908"/>
                </a:lnTo>
                <a:lnTo>
                  <a:pt x="12928" y="415955"/>
                </a:lnTo>
                <a:lnTo>
                  <a:pt x="16116" y="388964"/>
                </a:lnTo>
                <a:lnTo>
                  <a:pt x="10502" y="362494"/>
                </a:lnTo>
                <a:lnTo>
                  <a:pt x="23571" y="336989"/>
                </a:lnTo>
                <a:lnTo>
                  <a:pt x="15278" y="311115"/>
                </a:lnTo>
                <a:lnTo>
                  <a:pt x="22758" y="284569"/>
                </a:lnTo>
                <a:lnTo>
                  <a:pt x="13944" y="259026"/>
                </a:lnTo>
                <a:lnTo>
                  <a:pt x="24295" y="233038"/>
                </a:lnTo>
                <a:lnTo>
                  <a:pt x="8547" y="206669"/>
                </a:lnTo>
                <a:lnTo>
                  <a:pt x="27685" y="181304"/>
                </a:lnTo>
                <a:lnTo>
                  <a:pt x="13118" y="154579"/>
                </a:lnTo>
                <a:lnTo>
                  <a:pt x="34861" y="130611"/>
                </a:lnTo>
                <a:lnTo>
                  <a:pt x="25158" y="103315"/>
                </a:lnTo>
                <a:lnTo>
                  <a:pt x="15252" y="77277"/>
                </a:lnTo>
                <a:lnTo>
                  <a:pt x="15100" y="51810"/>
                </a:lnTo>
                <a:lnTo>
                  <a:pt x="36372" y="25263"/>
                </a:lnTo>
                <a:lnTo>
                  <a:pt x="24028" y="0"/>
                </a:lnTo>
                <a:lnTo>
                  <a:pt x="214211" y="0"/>
                </a:lnTo>
                <a:lnTo>
                  <a:pt x="214211" y="2801490"/>
                </a:lnTo>
                <a:lnTo>
                  <a:pt x="24028" y="2801490"/>
                </a:lnTo>
                <a:close/>
              </a:path>
            </a:pathLst>
          </a:custGeom>
          <a:ln w="317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7077709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50" dirty="0"/>
              <a:t>Measuring</a:t>
            </a:r>
            <a:r>
              <a:rPr sz="5600" spc="-110" dirty="0"/>
              <a:t> </a:t>
            </a:r>
            <a:r>
              <a:rPr sz="5600" spc="50" dirty="0"/>
              <a:t>transmission</a:t>
            </a:r>
            <a:endParaRPr sz="5600"/>
          </a:p>
        </p:txBody>
      </p:sp>
      <p:sp>
        <p:nvSpPr>
          <p:cNvPr id="3" name="object 3"/>
          <p:cNvSpPr/>
          <p:nvPr/>
        </p:nvSpPr>
        <p:spPr>
          <a:xfrm>
            <a:off x="6173712" y="3628379"/>
            <a:ext cx="214629" cy="2801620"/>
          </a:xfrm>
          <a:custGeom>
            <a:avLst/>
            <a:gdLst/>
            <a:ahLst/>
            <a:cxnLst/>
            <a:rect l="l" t="t" r="r" b="b"/>
            <a:pathLst>
              <a:path w="214629" h="2801620">
                <a:moveTo>
                  <a:pt x="214210" y="0"/>
                </a:moveTo>
                <a:lnTo>
                  <a:pt x="24028" y="0"/>
                </a:lnTo>
                <a:lnTo>
                  <a:pt x="36372" y="25264"/>
                </a:lnTo>
                <a:lnTo>
                  <a:pt x="15100" y="51809"/>
                </a:lnTo>
                <a:lnTo>
                  <a:pt x="15252" y="77276"/>
                </a:lnTo>
                <a:lnTo>
                  <a:pt x="25158" y="103315"/>
                </a:lnTo>
                <a:lnTo>
                  <a:pt x="34861" y="130611"/>
                </a:lnTo>
                <a:lnTo>
                  <a:pt x="13119" y="154579"/>
                </a:lnTo>
                <a:lnTo>
                  <a:pt x="27686" y="181303"/>
                </a:lnTo>
                <a:lnTo>
                  <a:pt x="8547" y="206669"/>
                </a:lnTo>
                <a:lnTo>
                  <a:pt x="24295" y="233038"/>
                </a:lnTo>
                <a:lnTo>
                  <a:pt x="13944" y="259025"/>
                </a:lnTo>
                <a:lnTo>
                  <a:pt x="22758" y="284568"/>
                </a:lnTo>
                <a:lnTo>
                  <a:pt x="15278" y="311115"/>
                </a:lnTo>
                <a:lnTo>
                  <a:pt x="23571" y="336989"/>
                </a:lnTo>
                <a:lnTo>
                  <a:pt x="10502" y="362493"/>
                </a:lnTo>
                <a:lnTo>
                  <a:pt x="16116" y="388964"/>
                </a:lnTo>
                <a:lnTo>
                  <a:pt x="12928" y="415955"/>
                </a:lnTo>
                <a:lnTo>
                  <a:pt x="19037" y="442908"/>
                </a:lnTo>
                <a:lnTo>
                  <a:pt x="27292" y="467690"/>
                </a:lnTo>
                <a:lnTo>
                  <a:pt x="30619" y="492826"/>
                </a:lnTo>
                <a:lnTo>
                  <a:pt x="37274" y="518864"/>
                </a:lnTo>
                <a:lnTo>
                  <a:pt x="12420" y="539276"/>
                </a:lnTo>
                <a:lnTo>
                  <a:pt x="25768" y="570953"/>
                </a:lnTo>
                <a:lnTo>
                  <a:pt x="11112" y="600803"/>
                </a:lnTo>
                <a:lnTo>
                  <a:pt x="37464" y="622548"/>
                </a:lnTo>
                <a:lnTo>
                  <a:pt x="33477" y="652270"/>
                </a:lnTo>
                <a:lnTo>
                  <a:pt x="2552" y="673583"/>
                </a:lnTo>
                <a:lnTo>
                  <a:pt x="31991" y="697755"/>
                </a:lnTo>
                <a:lnTo>
                  <a:pt x="17589" y="726994"/>
                </a:lnTo>
                <a:lnTo>
                  <a:pt x="26174" y="752475"/>
                </a:lnTo>
                <a:lnTo>
                  <a:pt x="22809" y="778386"/>
                </a:lnTo>
                <a:lnTo>
                  <a:pt x="17843" y="804132"/>
                </a:lnTo>
                <a:lnTo>
                  <a:pt x="19875" y="830183"/>
                </a:lnTo>
                <a:lnTo>
                  <a:pt x="14744" y="859130"/>
                </a:lnTo>
                <a:lnTo>
                  <a:pt x="19875" y="883201"/>
                </a:lnTo>
                <a:lnTo>
                  <a:pt x="37211" y="909187"/>
                </a:lnTo>
                <a:lnTo>
                  <a:pt x="20307" y="933283"/>
                </a:lnTo>
                <a:lnTo>
                  <a:pt x="33261" y="963881"/>
                </a:lnTo>
                <a:lnTo>
                  <a:pt x="10604" y="986618"/>
                </a:lnTo>
                <a:lnTo>
                  <a:pt x="21462" y="1012490"/>
                </a:lnTo>
                <a:lnTo>
                  <a:pt x="36156" y="1038821"/>
                </a:lnTo>
                <a:lnTo>
                  <a:pt x="25666" y="1066524"/>
                </a:lnTo>
                <a:lnTo>
                  <a:pt x="0" y="1089653"/>
                </a:lnTo>
                <a:lnTo>
                  <a:pt x="26746" y="1115501"/>
                </a:lnTo>
                <a:lnTo>
                  <a:pt x="4711" y="1146328"/>
                </a:lnTo>
                <a:lnTo>
                  <a:pt x="29756" y="1168354"/>
                </a:lnTo>
                <a:lnTo>
                  <a:pt x="38646" y="1194937"/>
                </a:lnTo>
                <a:lnTo>
                  <a:pt x="42417" y="1221154"/>
                </a:lnTo>
                <a:lnTo>
                  <a:pt x="39814" y="1247282"/>
                </a:lnTo>
                <a:lnTo>
                  <a:pt x="37274" y="1273511"/>
                </a:lnTo>
                <a:lnTo>
                  <a:pt x="43383" y="1299296"/>
                </a:lnTo>
                <a:lnTo>
                  <a:pt x="40932" y="1324317"/>
                </a:lnTo>
                <a:lnTo>
                  <a:pt x="24434" y="1349023"/>
                </a:lnTo>
                <a:lnTo>
                  <a:pt x="35178" y="1382351"/>
                </a:lnTo>
                <a:lnTo>
                  <a:pt x="2793" y="1401290"/>
                </a:lnTo>
                <a:lnTo>
                  <a:pt x="13119" y="1428866"/>
                </a:lnTo>
                <a:lnTo>
                  <a:pt x="28879" y="1453913"/>
                </a:lnTo>
                <a:lnTo>
                  <a:pt x="21971" y="1480422"/>
                </a:lnTo>
                <a:lnTo>
                  <a:pt x="9931" y="1507070"/>
                </a:lnTo>
                <a:lnTo>
                  <a:pt x="28232" y="1531508"/>
                </a:lnTo>
                <a:lnTo>
                  <a:pt x="16510" y="1558537"/>
                </a:lnTo>
                <a:lnTo>
                  <a:pt x="12191" y="1583522"/>
                </a:lnTo>
                <a:lnTo>
                  <a:pt x="33769" y="1609078"/>
                </a:lnTo>
                <a:lnTo>
                  <a:pt x="21640" y="1637479"/>
                </a:lnTo>
                <a:lnTo>
                  <a:pt x="34493" y="1662018"/>
                </a:lnTo>
                <a:lnTo>
                  <a:pt x="32753" y="1689136"/>
                </a:lnTo>
                <a:lnTo>
                  <a:pt x="30327" y="1713994"/>
                </a:lnTo>
                <a:lnTo>
                  <a:pt x="22047" y="1740654"/>
                </a:lnTo>
                <a:lnTo>
                  <a:pt x="32575" y="1765512"/>
                </a:lnTo>
                <a:lnTo>
                  <a:pt x="36004" y="1791360"/>
                </a:lnTo>
                <a:lnTo>
                  <a:pt x="29286" y="1817157"/>
                </a:lnTo>
                <a:lnTo>
                  <a:pt x="19735" y="1841709"/>
                </a:lnTo>
                <a:lnTo>
                  <a:pt x="36842" y="1870212"/>
                </a:lnTo>
                <a:lnTo>
                  <a:pt x="13576" y="1894282"/>
                </a:lnTo>
                <a:lnTo>
                  <a:pt x="32181" y="1920219"/>
                </a:lnTo>
                <a:lnTo>
                  <a:pt x="34950" y="1945546"/>
                </a:lnTo>
                <a:lnTo>
                  <a:pt x="30479" y="1973235"/>
                </a:lnTo>
                <a:lnTo>
                  <a:pt x="30149" y="1998449"/>
                </a:lnTo>
                <a:lnTo>
                  <a:pt x="25044" y="2023343"/>
                </a:lnTo>
                <a:lnTo>
                  <a:pt x="29997" y="2052201"/>
                </a:lnTo>
                <a:lnTo>
                  <a:pt x="8191" y="2076805"/>
                </a:lnTo>
                <a:lnTo>
                  <a:pt x="34925" y="2099174"/>
                </a:lnTo>
                <a:lnTo>
                  <a:pt x="47878" y="2126011"/>
                </a:lnTo>
                <a:lnTo>
                  <a:pt x="39115" y="2154095"/>
                </a:lnTo>
                <a:lnTo>
                  <a:pt x="28549" y="2179753"/>
                </a:lnTo>
                <a:lnTo>
                  <a:pt x="44259" y="2206528"/>
                </a:lnTo>
                <a:lnTo>
                  <a:pt x="36664" y="2232554"/>
                </a:lnTo>
                <a:lnTo>
                  <a:pt x="18021" y="2255594"/>
                </a:lnTo>
                <a:lnTo>
                  <a:pt x="10426" y="2283500"/>
                </a:lnTo>
                <a:lnTo>
                  <a:pt x="27762" y="2308142"/>
                </a:lnTo>
                <a:lnTo>
                  <a:pt x="40538" y="2334929"/>
                </a:lnTo>
                <a:lnTo>
                  <a:pt x="28549" y="2361666"/>
                </a:lnTo>
                <a:lnTo>
                  <a:pt x="20535" y="2386994"/>
                </a:lnTo>
                <a:lnTo>
                  <a:pt x="27724" y="2413248"/>
                </a:lnTo>
                <a:lnTo>
                  <a:pt x="41732" y="2438968"/>
                </a:lnTo>
                <a:lnTo>
                  <a:pt x="22555" y="2463001"/>
                </a:lnTo>
                <a:lnTo>
                  <a:pt x="8877" y="2490513"/>
                </a:lnTo>
                <a:lnTo>
                  <a:pt x="32969" y="2514201"/>
                </a:lnTo>
                <a:lnTo>
                  <a:pt x="27330" y="2543911"/>
                </a:lnTo>
                <a:lnTo>
                  <a:pt x="39370" y="2568348"/>
                </a:lnTo>
                <a:lnTo>
                  <a:pt x="27355" y="2592939"/>
                </a:lnTo>
                <a:lnTo>
                  <a:pt x="26568" y="2620121"/>
                </a:lnTo>
                <a:lnTo>
                  <a:pt x="28257" y="2648344"/>
                </a:lnTo>
                <a:lnTo>
                  <a:pt x="3911" y="2671169"/>
                </a:lnTo>
                <a:lnTo>
                  <a:pt x="15100" y="2697894"/>
                </a:lnTo>
                <a:lnTo>
                  <a:pt x="4864" y="2726117"/>
                </a:lnTo>
                <a:lnTo>
                  <a:pt x="24891" y="2749527"/>
                </a:lnTo>
                <a:lnTo>
                  <a:pt x="18097" y="2775691"/>
                </a:lnTo>
                <a:lnTo>
                  <a:pt x="24028" y="2801489"/>
                </a:lnTo>
                <a:lnTo>
                  <a:pt x="214210" y="2801489"/>
                </a:lnTo>
                <a:lnTo>
                  <a:pt x="214210" y="0"/>
                </a:lnTo>
                <a:close/>
              </a:path>
            </a:pathLst>
          </a:custGeom>
          <a:solidFill>
            <a:srgbClr val="7C7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3713" y="3628378"/>
            <a:ext cx="214629" cy="2801620"/>
          </a:xfrm>
          <a:custGeom>
            <a:avLst/>
            <a:gdLst/>
            <a:ahLst/>
            <a:cxnLst/>
            <a:rect l="l" t="t" r="r" b="b"/>
            <a:pathLst>
              <a:path w="214629" h="2801620">
                <a:moveTo>
                  <a:pt x="24028" y="2801490"/>
                </a:moveTo>
                <a:lnTo>
                  <a:pt x="18097" y="2775692"/>
                </a:lnTo>
                <a:lnTo>
                  <a:pt x="24891" y="2749527"/>
                </a:lnTo>
                <a:lnTo>
                  <a:pt x="4864" y="2726117"/>
                </a:lnTo>
                <a:lnTo>
                  <a:pt x="15100" y="2697894"/>
                </a:lnTo>
                <a:lnTo>
                  <a:pt x="3911" y="2671170"/>
                </a:lnTo>
                <a:lnTo>
                  <a:pt x="28257" y="2648345"/>
                </a:lnTo>
                <a:lnTo>
                  <a:pt x="26568" y="2620122"/>
                </a:lnTo>
                <a:lnTo>
                  <a:pt x="27355" y="2592940"/>
                </a:lnTo>
                <a:lnTo>
                  <a:pt x="39370" y="2568350"/>
                </a:lnTo>
                <a:lnTo>
                  <a:pt x="27330" y="2543911"/>
                </a:lnTo>
                <a:lnTo>
                  <a:pt x="32969" y="2514202"/>
                </a:lnTo>
                <a:lnTo>
                  <a:pt x="8877" y="2490514"/>
                </a:lnTo>
                <a:lnTo>
                  <a:pt x="22555" y="2463002"/>
                </a:lnTo>
                <a:lnTo>
                  <a:pt x="41732" y="2438970"/>
                </a:lnTo>
                <a:lnTo>
                  <a:pt x="27723" y="2413249"/>
                </a:lnTo>
                <a:lnTo>
                  <a:pt x="20535" y="2386995"/>
                </a:lnTo>
                <a:lnTo>
                  <a:pt x="28549" y="2361668"/>
                </a:lnTo>
                <a:lnTo>
                  <a:pt x="40538" y="2334930"/>
                </a:lnTo>
                <a:lnTo>
                  <a:pt x="27762" y="2308142"/>
                </a:lnTo>
                <a:lnTo>
                  <a:pt x="10426" y="2283501"/>
                </a:lnTo>
                <a:lnTo>
                  <a:pt x="18021" y="2255595"/>
                </a:lnTo>
                <a:lnTo>
                  <a:pt x="36664" y="2232554"/>
                </a:lnTo>
                <a:lnTo>
                  <a:pt x="44259" y="2206529"/>
                </a:lnTo>
                <a:lnTo>
                  <a:pt x="28549" y="2179753"/>
                </a:lnTo>
                <a:lnTo>
                  <a:pt x="39115" y="2154096"/>
                </a:lnTo>
                <a:lnTo>
                  <a:pt x="47878" y="2126012"/>
                </a:lnTo>
                <a:lnTo>
                  <a:pt x="34925" y="2099174"/>
                </a:lnTo>
                <a:lnTo>
                  <a:pt x="8191" y="2076806"/>
                </a:lnTo>
                <a:lnTo>
                  <a:pt x="29997" y="2052203"/>
                </a:lnTo>
                <a:lnTo>
                  <a:pt x="25044" y="2023344"/>
                </a:lnTo>
                <a:lnTo>
                  <a:pt x="30149" y="1998449"/>
                </a:lnTo>
                <a:lnTo>
                  <a:pt x="30479" y="1973236"/>
                </a:lnTo>
                <a:lnTo>
                  <a:pt x="34950" y="1945547"/>
                </a:lnTo>
                <a:lnTo>
                  <a:pt x="32181" y="1920219"/>
                </a:lnTo>
                <a:lnTo>
                  <a:pt x="13576" y="1894282"/>
                </a:lnTo>
                <a:lnTo>
                  <a:pt x="36842" y="1870213"/>
                </a:lnTo>
                <a:lnTo>
                  <a:pt x="19735" y="1841710"/>
                </a:lnTo>
                <a:lnTo>
                  <a:pt x="29286" y="1817158"/>
                </a:lnTo>
                <a:lnTo>
                  <a:pt x="36004" y="1791360"/>
                </a:lnTo>
                <a:lnTo>
                  <a:pt x="32575" y="1765512"/>
                </a:lnTo>
                <a:lnTo>
                  <a:pt x="22047" y="1740655"/>
                </a:lnTo>
                <a:lnTo>
                  <a:pt x="30327" y="1713994"/>
                </a:lnTo>
                <a:lnTo>
                  <a:pt x="32753" y="1689137"/>
                </a:lnTo>
                <a:lnTo>
                  <a:pt x="34493" y="1662019"/>
                </a:lnTo>
                <a:lnTo>
                  <a:pt x="21640" y="1637479"/>
                </a:lnTo>
                <a:lnTo>
                  <a:pt x="33769" y="1609078"/>
                </a:lnTo>
                <a:lnTo>
                  <a:pt x="12191" y="1583522"/>
                </a:lnTo>
                <a:lnTo>
                  <a:pt x="16509" y="1558538"/>
                </a:lnTo>
                <a:lnTo>
                  <a:pt x="28232" y="1531509"/>
                </a:lnTo>
                <a:lnTo>
                  <a:pt x="9931" y="1507071"/>
                </a:lnTo>
                <a:lnTo>
                  <a:pt x="21971" y="1480422"/>
                </a:lnTo>
                <a:lnTo>
                  <a:pt x="28879" y="1453914"/>
                </a:lnTo>
                <a:lnTo>
                  <a:pt x="13118" y="1428866"/>
                </a:lnTo>
                <a:lnTo>
                  <a:pt x="2794" y="1401291"/>
                </a:lnTo>
                <a:lnTo>
                  <a:pt x="35178" y="1382352"/>
                </a:lnTo>
                <a:lnTo>
                  <a:pt x="24434" y="1349023"/>
                </a:lnTo>
                <a:lnTo>
                  <a:pt x="40932" y="1324318"/>
                </a:lnTo>
                <a:lnTo>
                  <a:pt x="43383" y="1299296"/>
                </a:lnTo>
                <a:lnTo>
                  <a:pt x="37274" y="1273511"/>
                </a:lnTo>
                <a:lnTo>
                  <a:pt x="39814" y="1247282"/>
                </a:lnTo>
                <a:lnTo>
                  <a:pt x="42417" y="1221155"/>
                </a:lnTo>
                <a:lnTo>
                  <a:pt x="38646" y="1194939"/>
                </a:lnTo>
                <a:lnTo>
                  <a:pt x="29755" y="1168354"/>
                </a:lnTo>
                <a:lnTo>
                  <a:pt x="4711" y="1146329"/>
                </a:lnTo>
                <a:lnTo>
                  <a:pt x="26746" y="1115502"/>
                </a:lnTo>
                <a:lnTo>
                  <a:pt x="0" y="1089654"/>
                </a:lnTo>
                <a:lnTo>
                  <a:pt x="25666" y="1066524"/>
                </a:lnTo>
                <a:lnTo>
                  <a:pt x="36156" y="1038822"/>
                </a:lnTo>
                <a:lnTo>
                  <a:pt x="21463" y="1012491"/>
                </a:lnTo>
                <a:lnTo>
                  <a:pt x="10604" y="986618"/>
                </a:lnTo>
                <a:lnTo>
                  <a:pt x="33261" y="963882"/>
                </a:lnTo>
                <a:lnTo>
                  <a:pt x="20307" y="933283"/>
                </a:lnTo>
                <a:lnTo>
                  <a:pt x="37210" y="909188"/>
                </a:lnTo>
                <a:lnTo>
                  <a:pt x="19875" y="883200"/>
                </a:lnTo>
                <a:lnTo>
                  <a:pt x="14744" y="859131"/>
                </a:lnTo>
                <a:lnTo>
                  <a:pt x="19875" y="830184"/>
                </a:lnTo>
                <a:lnTo>
                  <a:pt x="17843" y="804132"/>
                </a:lnTo>
                <a:lnTo>
                  <a:pt x="22809" y="778386"/>
                </a:lnTo>
                <a:lnTo>
                  <a:pt x="26174" y="752474"/>
                </a:lnTo>
                <a:lnTo>
                  <a:pt x="17589" y="726995"/>
                </a:lnTo>
                <a:lnTo>
                  <a:pt x="31991" y="697755"/>
                </a:lnTo>
                <a:lnTo>
                  <a:pt x="2552" y="673584"/>
                </a:lnTo>
                <a:lnTo>
                  <a:pt x="33477" y="652271"/>
                </a:lnTo>
                <a:lnTo>
                  <a:pt x="37465" y="622549"/>
                </a:lnTo>
                <a:lnTo>
                  <a:pt x="11112" y="600803"/>
                </a:lnTo>
                <a:lnTo>
                  <a:pt x="25768" y="570954"/>
                </a:lnTo>
                <a:lnTo>
                  <a:pt x="12420" y="539276"/>
                </a:lnTo>
                <a:lnTo>
                  <a:pt x="37274" y="518865"/>
                </a:lnTo>
                <a:lnTo>
                  <a:pt x="30619" y="492826"/>
                </a:lnTo>
                <a:lnTo>
                  <a:pt x="27292" y="467689"/>
                </a:lnTo>
                <a:lnTo>
                  <a:pt x="19037" y="442908"/>
                </a:lnTo>
                <a:lnTo>
                  <a:pt x="12928" y="415955"/>
                </a:lnTo>
                <a:lnTo>
                  <a:pt x="16116" y="388964"/>
                </a:lnTo>
                <a:lnTo>
                  <a:pt x="10502" y="362494"/>
                </a:lnTo>
                <a:lnTo>
                  <a:pt x="23571" y="336989"/>
                </a:lnTo>
                <a:lnTo>
                  <a:pt x="15278" y="311115"/>
                </a:lnTo>
                <a:lnTo>
                  <a:pt x="22758" y="284569"/>
                </a:lnTo>
                <a:lnTo>
                  <a:pt x="13944" y="259026"/>
                </a:lnTo>
                <a:lnTo>
                  <a:pt x="24295" y="233038"/>
                </a:lnTo>
                <a:lnTo>
                  <a:pt x="8547" y="206669"/>
                </a:lnTo>
                <a:lnTo>
                  <a:pt x="27685" y="181304"/>
                </a:lnTo>
                <a:lnTo>
                  <a:pt x="13118" y="154579"/>
                </a:lnTo>
                <a:lnTo>
                  <a:pt x="34861" y="130611"/>
                </a:lnTo>
                <a:lnTo>
                  <a:pt x="25158" y="103315"/>
                </a:lnTo>
                <a:lnTo>
                  <a:pt x="15252" y="77277"/>
                </a:lnTo>
                <a:lnTo>
                  <a:pt x="15100" y="51810"/>
                </a:lnTo>
                <a:lnTo>
                  <a:pt x="36372" y="25263"/>
                </a:lnTo>
                <a:lnTo>
                  <a:pt x="24028" y="0"/>
                </a:lnTo>
                <a:lnTo>
                  <a:pt x="214211" y="0"/>
                </a:lnTo>
                <a:lnTo>
                  <a:pt x="214211" y="2801490"/>
                </a:lnTo>
                <a:lnTo>
                  <a:pt x="24028" y="2801490"/>
                </a:lnTo>
                <a:close/>
              </a:path>
            </a:pathLst>
          </a:custGeom>
          <a:ln w="317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22666" y="4749513"/>
            <a:ext cx="381000" cy="280670"/>
          </a:xfrm>
          <a:custGeom>
            <a:avLst/>
            <a:gdLst/>
            <a:ahLst/>
            <a:cxnLst/>
            <a:rect l="l" t="t" r="r" b="b"/>
            <a:pathLst>
              <a:path w="381000" h="280670">
                <a:moveTo>
                  <a:pt x="380618" y="280326"/>
                </a:moveTo>
                <a:lnTo>
                  <a:pt x="0" y="0"/>
                </a:lnTo>
              </a:path>
            </a:pathLst>
          </a:custGeom>
          <a:ln w="190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5667" y="3246392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41018" y="0"/>
                </a:moveTo>
                <a:lnTo>
                  <a:pt x="25740" y="2218"/>
                </a:lnTo>
                <a:lnTo>
                  <a:pt x="12524" y="10206"/>
                </a:lnTo>
                <a:lnTo>
                  <a:pt x="3691" y="22228"/>
                </a:lnTo>
                <a:lnTo>
                  <a:pt x="0" y="36686"/>
                </a:lnTo>
                <a:lnTo>
                  <a:pt x="2207" y="51983"/>
                </a:lnTo>
                <a:lnTo>
                  <a:pt x="10204" y="65222"/>
                </a:lnTo>
                <a:lnTo>
                  <a:pt x="22230" y="74052"/>
                </a:lnTo>
                <a:lnTo>
                  <a:pt x="36688" y="77729"/>
                </a:lnTo>
                <a:lnTo>
                  <a:pt x="51978" y="75507"/>
                </a:lnTo>
                <a:lnTo>
                  <a:pt x="65201" y="67528"/>
                </a:lnTo>
                <a:lnTo>
                  <a:pt x="74035" y="55513"/>
                </a:lnTo>
                <a:lnTo>
                  <a:pt x="77721" y="41057"/>
                </a:lnTo>
                <a:lnTo>
                  <a:pt x="75499" y="25754"/>
                </a:lnTo>
                <a:lnTo>
                  <a:pt x="67501" y="12533"/>
                </a:lnTo>
                <a:lnTo>
                  <a:pt x="55473" y="3693"/>
                </a:lnTo>
                <a:lnTo>
                  <a:pt x="41018" y="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26852" y="3245807"/>
            <a:ext cx="299720" cy="30480"/>
          </a:xfrm>
          <a:custGeom>
            <a:avLst/>
            <a:gdLst/>
            <a:ahLst/>
            <a:cxnLst/>
            <a:rect l="l" t="t" r="r" b="b"/>
            <a:pathLst>
              <a:path w="299720" h="30479">
                <a:moveTo>
                  <a:pt x="299313" y="0"/>
                </a:moveTo>
                <a:lnTo>
                  <a:pt x="0" y="30166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42886" y="3294028"/>
            <a:ext cx="304800" cy="31115"/>
          </a:xfrm>
          <a:custGeom>
            <a:avLst/>
            <a:gdLst/>
            <a:ahLst/>
            <a:cxnLst/>
            <a:rect l="l" t="t" r="r" b="b"/>
            <a:pathLst>
              <a:path w="304800" h="31114">
                <a:moveTo>
                  <a:pt x="304673" y="0"/>
                </a:moveTo>
                <a:lnTo>
                  <a:pt x="0" y="30674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69202" y="3347873"/>
            <a:ext cx="136525" cy="245745"/>
          </a:xfrm>
          <a:custGeom>
            <a:avLst/>
            <a:gdLst/>
            <a:ahLst/>
            <a:cxnLst/>
            <a:rect l="l" t="t" r="r" b="b"/>
            <a:pathLst>
              <a:path w="136525" h="245745">
                <a:moveTo>
                  <a:pt x="0" y="0"/>
                </a:moveTo>
                <a:lnTo>
                  <a:pt x="136182" y="245701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3670" y="2976901"/>
            <a:ext cx="137160" cy="247650"/>
          </a:xfrm>
          <a:custGeom>
            <a:avLst/>
            <a:gdLst/>
            <a:ahLst/>
            <a:cxnLst/>
            <a:rect l="l" t="t" r="r" b="b"/>
            <a:pathLst>
              <a:path w="137160" h="247650">
                <a:moveTo>
                  <a:pt x="0" y="0"/>
                </a:moveTo>
                <a:lnTo>
                  <a:pt x="136918" y="247086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31899" y="3211072"/>
            <a:ext cx="227965" cy="55880"/>
          </a:xfrm>
          <a:custGeom>
            <a:avLst/>
            <a:gdLst/>
            <a:ahLst/>
            <a:cxnLst/>
            <a:rect l="l" t="t" r="r" b="b"/>
            <a:pathLst>
              <a:path w="227964" h="55879">
                <a:moveTo>
                  <a:pt x="227621" y="55798"/>
                </a:moveTo>
                <a:lnTo>
                  <a:pt x="0" y="0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15311" y="3305034"/>
            <a:ext cx="222250" cy="54610"/>
          </a:xfrm>
          <a:custGeom>
            <a:avLst/>
            <a:gdLst/>
            <a:ahLst/>
            <a:cxnLst/>
            <a:rect l="l" t="t" r="r" b="b"/>
            <a:pathLst>
              <a:path w="222250" h="54610">
                <a:moveTo>
                  <a:pt x="221856" y="54401"/>
                </a:moveTo>
                <a:lnTo>
                  <a:pt x="0" y="0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45468" y="2977695"/>
            <a:ext cx="38735" cy="239395"/>
          </a:xfrm>
          <a:custGeom>
            <a:avLst/>
            <a:gdLst/>
            <a:ahLst/>
            <a:cxnLst/>
            <a:rect l="l" t="t" r="r" b="b"/>
            <a:pathLst>
              <a:path w="38735" h="239394">
                <a:moveTo>
                  <a:pt x="38404" y="0"/>
                </a:moveTo>
                <a:lnTo>
                  <a:pt x="0" y="239198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5244" y="3374002"/>
            <a:ext cx="35560" cy="219075"/>
          </a:xfrm>
          <a:custGeom>
            <a:avLst/>
            <a:gdLst/>
            <a:ahLst/>
            <a:cxnLst/>
            <a:rect l="l" t="t" r="r" b="b"/>
            <a:pathLst>
              <a:path w="35560" h="219075">
                <a:moveTo>
                  <a:pt x="0" y="218850"/>
                </a:moveTo>
                <a:lnTo>
                  <a:pt x="35051" y="0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76920" y="2935315"/>
            <a:ext cx="160655" cy="276860"/>
          </a:xfrm>
          <a:custGeom>
            <a:avLst/>
            <a:gdLst/>
            <a:ahLst/>
            <a:cxnLst/>
            <a:rect l="l" t="t" r="r" b="b"/>
            <a:pathLst>
              <a:path w="160654" h="276860">
                <a:moveTo>
                  <a:pt x="160159" y="0"/>
                </a:moveTo>
                <a:lnTo>
                  <a:pt x="0" y="276694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7640" y="3346034"/>
            <a:ext cx="151765" cy="262255"/>
          </a:xfrm>
          <a:custGeom>
            <a:avLst/>
            <a:gdLst/>
            <a:ahLst/>
            <a:cxnLst/>
            <a:rect l="l" t="t" r="r" b="b"/>
            <a:pathLst>
              <a:path w="151764" h="262254">
                <a:moveTo>
                  <a:pt x="0" y="262137"/>
                </a:moveTo>
                <a:lnTo>
                  <a:pt x="151752" y="0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12098" y="3350718"/>
            <a:ext cx="239395" cy="201930"/>
          </a:xfrm>
          <a:custGeom>
            <a:avLst/>
            <a:gdLst/>
            <a:ahLst/>
            <a:cxnLst/>
            <a:rect l="l" t="t" r="r" b="b"/>
            <a:pathLst>
              <a:path w="239395" h="201929">
                <a:moveTo>
                  <a:pt x="238810" y="201525"/>
                </a:moveTo>
                <a:lnTo>
                  <a:pt x="0" y="0"/>
                </a:lnTo>
              </a:path>
            </a:pathLst>
          </a:custGeom>
          <a:ln w="1905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18138" y="3018259"/>
            <a:ext cx="244475" cy="207010"/>
          </a:xfrm>
          <a:custGeom>
            <a:avLst/>
            <a:gdLst/>
            <a:ahLst/>
            <a:cxnLst/>
            <a:rect l="l" t="t" r="r" b="b"/>
            <a:pathLst>
              <a:path w="244475" h="207010">
                <a:moveTo>
                  <a:pt x="244043" y="206758"/>
                </a:moveTo>
                <a:lnTo>
                  <a:pt x="0" y="0"/>
                </a:lnTo>
              </a:path>
            </a:pathLst>
          </a:custGeom>
          <a:ln w="1905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43764" y="3586664"/>
            <a:ext cx="1285240" cy="946785"/>
          </a:xfrm>
          <a:custGeom>
            <a:avLst/>
            <a:gdLst/>
            <a:ahLst/>
            <a:cxnLst/>
            <a:rect l="l" t="t" r="r" b="b"/>
            <a:pathLst>
              <a:path w="1285239" h="946785">
                <a:moveTo>
                  <a:pt x="0" y="0"/>
                </a:moveTo>
                <a:lnTo>
                  <a:pt x="1285214" y="946557"/>
                </a:lnTo>
              </a:path>
            </a:pathLst>
          </a:custGeom>
          <a:ln w="317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78693" y="4380643"/>
            <a:ext cx="379095" cy="321310"/>
          </a:xfrm>
          <a:custGeom>
            <a:avLst/>
            <a:gdLst/>
            <a:ahLst/>
            <a:cxnLst/>
            <a:rect l="l" t="t" r="r" b="b"/>
            <a:pathLst>
              <a:path w="379095" h="321310">
                <a:moveTo>
                  <a:pt x="136042" y="0"/>
                </a:moveTo>
                <a:lnTo>
                  <a:pt x="124205" y="133369"/>
                </a:lnTo>
                <a:lnTo>
                  <a:pt x="0" y="184760"/>
                </a:lnTo>
                <a:lnTo>
                  <a:pt x="1968" y="188647"/>
                </a:lnTo>
                <a:lnTo>
                  <a:pt x="196100" y="239605"/>
                </a:lnTo>
                <a:lnTo>
                  <a:pt x="378536" y="320694"/>
                </a:lnTo>
                <a:lnTo>
                  <a:pt x="246976" y="170508"/>
                </a:lnTo>
                <a:lnTo>
                  <a:pt x="140703" y="229"/>
                </a:lnTo>
                <a:lnTo>
                  <a:pt x="136042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7077709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50" dirty="0"/>
              <a:t>Measuring</a:t>
            </a:r>
            <a:r>
              <a:rPr sz="5600" spc="-110" dirty="0"/>
              <a:t> </a:t>
            </a:r>
            <a:r>
              <a:rPr sz="5600" spc="50" dirty="0"/>
              <a:t>transmission</a:t>
            </a:r>
            <a:endParaRPr sz="5600"/>
          </a:p>
        </p:txBody>
      </p:sp>
      <p:sp>
        <p:nvSpPr>
          <p:cNvPr id="3" name="object 3"/>
          <p:cNvSpPr/>
          <p:nvPr/>
        </p:nvSpPr>
        <p:spPr>
          <a:xfrm>
            <a:off x="6173712" y="3628379"/>
            <a:ext cx="214629" cy="2801620"/>
          </a:xfrm>
          <a:custGeom>
            <a:avLst/>
            <a:gdLst/>
            <a:ahLst/>
            <a:cxnLst/>
            <a:rect l="l" t="t" r="r" b="b"/>
            <a:pathLst>
              <a:path w="214629" h="2801620">
                <a:moveTo>
                  <a:pt x="214210" y="0"/>
                </a:moveTo>
                <a:lnTo>
                  <a:pt x="24028" y="0"/>
                </a:lnTo>
                <a:lnTo>
                  <a:pt x="36372" y="25264"/>
                </a:lnTo>
                <a:lnTo>
                  <a:pt x="15100" y="51809"/>
                </a:lnTo>
                <a:lnTo>
                  <a:pt x="15252" y="77276"/>
                </a:lnTo>
                <a:lnTo>
                  <a:pt x="25158" y="103315"/>
                </a:lnTo>
                <a:lnTo>
                  <a:pt x="34861" y="130611"/>
                </a:lnTo>
                <a:lnTo>
                  <a:pt x="13119" y="154579"/>
                </a:lnTo>
                <a:lnTo>
                  <a:pt x="27686" y="181303"/>
                </a:lnTo>
                <a:lnTo>
                  <a:pt x="8547" y="206669"/>
                </a:lnTo>
                <a:lnTo>
                  <a:pt x="24295" y="233038"/>
                </a:lnTo>
                <a:lnTo>
                  <a:pt x="13944" y="259025"/>
                </a:lnTo>
                <a:lnTo>
                  <a:pt x="22758" y="284568"/>
                </a:lnTo>
                <a:lnTo>
                  <a:pt x="15278" y="311115"/>
                </a:lnTo>
                <a:lnTo>
                  <a:pt x="23571" y="336989"/>
                </a:lnTo>
                <a:lnTo>
                  <a:pt x="10502" y="362493"/>
                </a:lnTo>
                <a:lnTo>
                  <a:pt x="16116" y="388964"/>
                </a:lnTo>
                <a:lnTo>
                  <a:pt x="12928" y="415955"/>
                </a:lnTo>
                <a:lnTo>
                  <a:pt x="19037" y="442908"/>
                </a:lnTo>
                <a:lnTo>
                  <a:pt x="27292" y="467690"/>
                </a:lnTo>
                <a:lnTo>
                  <a:pt x="30619" y="492826"/>
                </a:lnTo>
                <a:lnTo>
                  <a:pt x="37274" y="518864"/>
                </a:lnTo>
                <a:lnTo>
                  <a:pt x="12420" y="539276"/>
                </a:lnTo>
                <a:lnTo>
                  <a:pt x="25768" y="570953"/>
                </a:lnTo>
                <a:lnTo>
                  <a:pt x="11112" y="600803"/>
                </a:lnTo>
                <a:lnTo>
                  <a:pt x="37464" y="622548"/>
                </a:lnTo>
                <a:lnTo>
                  <a:pt x="33477" y="652270"/>
                </a:lnTo>
                <a:lnTo>
                  <a:pt x="2552" y="673583"/>
                </a:lnTo>
                <a:lnTo>
                  <a:pt x="31991" y="697755"/>
                </a:lnTo>
                <a:lnTo>
                  <a:pt x="17589" y="726994"/>
                </a:lnTo>
                <a:lnTo>
                  <a:pt x="26174" y="752475"/>
                </a:lnTo>
                <a:lnTo>
                  <a:pt x="22809" y="778386"/>
                </a:lnTo>
                <a:lnTo>
                  <a:pt x="17843" y="804132"/>
                </a:lnTo>
                <a:lnTo>
                  <a:pt x="19875" y="830183"/>
                </a:lnTo>
                <a:lnTo>
                  <a:pt x="14744" y="859130"/>
                </a:lnTo>
                <a:lnTo>
                  <a:pt x="19875" y="883201"/>
                </a:lnTo>
                <a:lnTo>
                  <a:pt x="37211" y="909187"/>
                </a:lnTo>
                <a:lnTo>
                  <a:pt x="20307" y="933283"/>
                </a:lnTo>
                <a:lnTo>
                  <a:pt x="33261" y="963881"/>
                </a:lnTo>
                <a:lnTo>
                  <a:pt x="10604" y="986618"/>
                </a:lnTo>
                <a:lnTo>
                  <a:pt x="21462" y="1012490"/>
                </a:lnTo>
                <a:lnTo>
                  <a:pt x="36156" y="1038821"/>
                </a:lnTo>
                <a:lnTo>
                  <a:pt x="25666" y="1066524"/>
                </a:lnTo>
                <a:lnTo>
                  <a:pt x="0" y="1089653"/>
                </a:lnTo>
                <a:lnTo>
                  <a:pt x="26746" y="1115501"/>
                </a:lnTo>
                <a:lnTo>
                  <a:pt x="4711" y="1146328"/>
                </a:lnTo>
                <a:lnTo>
                  <a:pt x="29756" y="1168354"/>
                </a:lnTo>
                <a:lnTo>
                  <a:pt x="38646" y="1194937"/>
                </a:lnTo>
                <a:lnTo>
                  <a:pt x="42417" y="1221154"/>
                </a:lnTo>
                <a:lnTo>
                  <a:pt x="39814" y="1247282"/>
                </a:lnTo>
                <a:lnTo>
                  <a:pt x="37274" y="1273511"/>
                </a:lnTo>
                <a:lnTo>
                  <a:pt x="43383" y="1299296"/>
                </a:lnTo>
                <a:lnTo>
                  <a:pt x="40932" y="1324317"/>
                </a:lnTo>
                <a:lnTo>
                  <a:pt x="24434" y="1349023"/>
                </a:lnTo>
                <a:lnTo>
                  <a:pt x="35178" y="1382351"/>
                </a:lnTo>
                <a:lnTo>
                  <a:pt x="2793" y="1401290"/>
                </a:lnTo>
                <a:lnTo>
                  <a:pt x="13119" y="1428866"/>
                </a:lnTo>
                <a:lnTo>
                  <a:pt x="28879" y="1453913"/>
                </a:lnTo>
                <a:lnTo>
                  <a:pt x="21971" y="1480422"/>
                </a:lnTo>
                <a:lnTo>
                  <a:pt x="9931" y="1507070"/>
                </a:lnTo>
                <a:lnTo>
                  <a:pt x="28232" y="1531508"/>
                </a:lnTo>
                <a:lnTo>
                  <a:pt x="16510" y="1558537"/>
                </a:lnTo>
                <a:lnTo>
                  <a:pt x="12191" y="1583522"/>
                </a:lnTo>
                <a:lnTo>
                  <a:pt x="33769" y="1609078"/>
                </a:lnTo>
                <a:lnTo>
                  <a:pt x="21640" y="1637479"/>
                </a:lnTo>
                <a:lnTo>
                  <a:pt x="34493" y="1662018"/>
                </a:lnTo>
                <a:lnTo>
                  <a:pt x="32753" y="1689136"/>
                </a:lnTo>
                <a:lnTo>
                  <a:pt x="30327" y="1713994"/>
                </a:lnTo>
                <a:lnTo>
                  <a:pt x="22047" y="1740654"/>
                </a:lnTo>
                <a:lnTo>
                  <a:pt x="32575" y="1765512"/>
                </a:lnTo>
                <a:lnTo>
                  <a:pt x="36004" y="1791360"/>
                </a:lnTo>
                <a:lnTo>
                  <a:pt x="29286" y="1817157"/>
                </a:lnTo>
                <a:lnTo>
                  <a:pt x="19735" y="1841709"/>
                </a:lnTo>
                <a:lnTo>
                  <a:pt x="36842" y="1870212"/>
                </a:lnTo>
                <a:lnTo>
                  <a:pt x="13576" y="1894282"/>
                </a:lnTo>
                <a:lnTo>
                  <a:pt x="32181" y="1920219"/>
                </a:lnTo>
                <a:lnTo>
                  <a:pt x="34950" y="1945546"/>
                </a:lnTo>
                <a:lnTo>
                  <a:pt x="30479" y="1973235"/>
                </a:lnTo>
                <a:lnTo>
                  <a:pt x="30149" y="1998449"/>
                </a:lnTo>
                <a:lnTo>
                  <a:pt x="25044" y="2023343"/>
                </a:lnTo>
                <a:lnTo>
                  <a:pt x="29997" y="2052201"/>
                </a:lnTo>
                <a:lnTo>
                  <a:pt x="8191" y="2076805"/>
                </a:lnTo>
                <a:lnTo>
                  <a:pt x="34925" y="2099174"/>
                </a:lnTo>
                <a:lnTo>
                  <a:pt x="47878" y="2126011"/>
                </a:lnTo>
                <a:lnTo>
                  <a:pt x="39115" y="2154095"/>
                </a:lnTo>
                <a:lnTo>
                  <a:pt x="28549" y="2179753"/>
                </a:lnTo>
                <a:lnTo>
                  <a:pt x="44259" y="2206528"/>
                </a:lnTo>
                <a:lnTo>
                  <a:pt x="36664" y="2232554"/>
                </a:lnTo>
                <a:lnTo>
                  <a:pt x="18021" y="2255594"/>
                </a:lnTo>
                <a:lnTo>
                  <a:pt x="10426" y="2283500"/>
                </a:lnTo>
                <a:lnTo>
                  <a:pt x="27762" y="2308142"/>
                </a:lnTo>
                <a:lnTo>
                  <a:pt x="40538" y="2334929"/>
                </a:lnTo>
                <a:lnTo>
                  <a:pt x="28549" y="2361666"/>
                </a:lnTo>
                <a:lnTo>
                  <a:pt x="20535" y="2386994"/>
                </a:lnTo>
                <a:lnTo>
                  <a:pt x="27724" y="2413248"/>
                </a:lnTo>
                <a:lnTo>
                  <a:pt x="41732" y="2438968"/>
                </a:lnTo>
                <a:lnTo>
                  <a:pt x="22555" y="2463001"/>
                </a:lnTo>
                <a:lnTo>
                  <a:pt x="8877" y="2490513"/>
                </a:lnTo>
                <a:lnTo>
                  <a:pt x="32969" y="2514201"/>
                </a:lnTo>
                <a:lnTo>
                  <a:pt x="27330" y="2543911"/>
                </a:lnTo>
                <a:lnTo>
                  <a:pt x="39370" y="2568348"/>
                </a:lnTo>
                <a:lnTo>
                  <a:pt x="27355" y="2592939"/>
                </a:lnTo>
                <a:lnTo>
                  <a:pt x="26568" y="2620121"/>
                </a:lnTo>
                <a:lnTo>
                  <a:pt x="28257" y="2648344"/>
                </a:lnTo>
                <a:lnTo>
                  <a:pt x="3911" y="2671169"/>
                </a:lnTo>
                <a:lnTo>
                  <a:pt x="15100" y="2697894"/>
                </a:lnTo>
                <a:lnTo>
                  <a:pt x="4864" y="2726117"/>
                </a:lnTo>
                <a:lnTo>
                  <a:pt x="24891" y="2749527"/>
                </a:lnTo>
                <a:lnTo>
                  <a:pt x="18097" y="2775691"/>
                </a:lnTo>
                <a:lnTo>
                  <a:pt x="24028" y="2801489"/>
                </a:lnTo>
                <a:lnTo>
                  <a:pt x="214210" y="2801489"/>
                </a:lnTo>
                <a:lnTo>
                  <a:pt x="214210" y="0"/>
                </a:lnTo>
                <a:close/>
              </a:path>
            </a:pathLst>
          </a:custGeom>
          <a:solidFill>
            <a:srgbClr val="7C7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3713" y="3628378"/>
            <a:ext cx="214629" cy="2801620"/>
          </a:xfrm>
          <a:custGeom>
            <a:avLst/>
            <a:gdLst/>
            <a:ahLst/>
            <a:cxnLst/>
            <a:rect l="l" t="t" r="r" b="b"/>
            <a:pathLst>
              <a:path w="214629" h="2801620">
                <a:moveTo>
                  <a:pt x="24028" y="2801490"/>
                </a:moveTo>
                <a:lnTo>
                  <a:pt x="18097" y="2775692"/>
                </a:lnTo>
                <a:lnTo>
                  <a:pt x="24891" y="2749527"/>
                </a:lnTo>
                <a:lnTo>
                  <a:pt x="4864" y="2726117"/>
                </a:lnTo>
                <a:lnTo>
                  <a:pt x="15100" y="2697894"/>
                </a:lnTo>
                <a:lnTo>
                  <a:pt x="3911" y="2671170"/>
                </a:lnTo>
                <a:lnTo>
                  <a:pt x="28257" y="2648345"/>
                </a:lnTo>
                <a:lnTo>
                  <a:pt x="26568" y="2620122"/>
                </a:lnTo>
                <a:lnTo>
                  <a:pt x="27355" y="2592940"/>
                </a:lnTo>
                <a:lnTo>
                  <a:pt x="39370" y="2568350"/>
                </a:lnTo>
                <a:lnTo>
                  <a:pt x="27330" y="2543911"/>
                </a:lnTo>
                <a:lnTo>
                  <a:pt x="32969" y="2514202"/>
                </a:lnTo>
                <a:lnTo>
                  <a:pt x="8877" y="2490514"/>
                </a:lnTo>
                <a:lnTo>
                  <a:pt x="22555" y="2463002"/>
                </a:lnTo>
                <a:lnTo>
                  <a:pt x="41732" y="2438970"/>
                </a:lnTo>
                <a:lnTo>
                  <a:pt x="27723" y="2413249"/>
                </a:lnTo>
                <a:lnTo>
                  <a:pt x="20535" y="2386995"/>
                </a:lnTo>
                <a:lnTo>
                  <a:pt x="28549" y="2361668"/>
                </a:lnTo>
                <a:lnTo>
                  <a:pt x="40538" y="2334930"/>
                </a:lnTo>
                <a:lnTo>
                  <a:pt x="27762" y="2308142"/>
                </a:lnTo>
                <a:lnTo>
                  <a:pt x="10426" y="2283501"/>
                </a:lnTo>
                <a:lnTo>
                  <a:pt x="18021" y="2255595"/>
                </a:lnTo>
                <a:lnTo>
                  <a:pt x="36664" y="2232554"/>
                </a:lnTo>
                <a:lnTo>
                  <a:pt x="44259" y="2206529"/>
                </a:lnTo>
                <a:lnTo>
                  <a:pt x="28549" y="2179753"/>
                </a:lnTo>
                <a:lnTo>
                  <a:pt x="39115" y="2154096"/>
                </a:lnTo>
                <a:lnTo>
                  <a:pt x="47878" y="2126012"/>
                </a:lnTo>
                <a:lnTo>
                  <a:pt x="34925" y="2099174"/>
                </a:lnTo>
                <a:lnTo>
                  <a:pt x="8191" y="2076806"/>
                </a:lnTo>
                <a:lnTo>
                  <a:pt x="29997" y="2052203"/>
                </a:lnTo>
                <a:lnTo>
                  <a:pt x="25044" y="2023344"/>
                </a:lnTo>
                <a:lnTo>
                  <a:pt x="30149" y="1998449"/>
                </a:lnTo>
                <a:lnTo>
                  <a:pt x="30479" y="1973236"/>
                </a:lnTo>
                <a:lnTo>
                  <a:pt x="34950" y="1945547"/>
                </a:lnTo>
                <a:lnTo>
                  <a:pt x="32181" y="1920219"/>
                </a:lnTo>
                <a:lnTo>
                  <a:pt x="13576" y="1894282"/>
                </a:lnTo>
                <a:lnTo>
                  <a:pt x="36842" y="1870213"/>
                </a:lnTo>
                <a:lnTo>
                  <a:pt x="19735" y="1841710"/>
                </a:lnTo>
                <a:lnTo>
                  <a:pt x="29286" y="1817158"/>
                </a:lnTo>
                <a:lnTo>
                  <a:pt x="36004" y="1791360"/>
                </a:lnTo>
                <a:lnTo>
                  <a:pt x="32575" y="1765512"/>
                </a:lnTo>
                <a:lnTo>
                  <a:pt x="22047" y="1740655"/>
                </a:lnTo>
                <a:lnTo>
                  <a:pt x="30327" y="1713994"/>
                </a:lnTo>
                <a:lnTo>
                  <a:pt x="32753" y="1689137"/>
                </a:lnTo>
                <a:lnTo>
                  <a:pt x="34493" y="1662019"/>
                </a:lnTo>
                <a:lnTo>
                  <a:pt x="21640" y="1637479"/>
                </a:lnTo>
                <a:lnTo>
                  <a:pt x="33769" y="1609078"/>
                </a:lnTo>
                <a:lnTo>
                  <a:pt x="12191" y="1583522"/>
                </a:lnTo>
                <a:lnTo>
                  <a:pt x="16509" y="1558538"/>
                </a:lnTo>
                <a:lnTo>
                  <a:pt x="28232" y="1531509"/>
                </a:lnTo>
                <a:lnTo>
                  <a:pt x="9931" y="1507071"/>
                </a:lnTo>
                <a:lnTo>
                  <a:pt x="21971" y="1480422"/>
                </a:lnTo>
                <a:lnTo>
                  <a:pt x="28879" y="1453914"/>
                </a:lnTo>
                <a:lnTo>
                  <a:pt x="13118" y="1428866"/>
                </a:lnTo>
                <a:lnTo>
                  <a:pt x="2794" y="1401291"/>
                </a:lnTo>
                <a:lnTo>
                  <a:pt x="35178" y="1382352"/>
                </a:lnTo>
                <a:lnTo>
                  <a:pt x="24434" y="1349023"/>
                </a:lnTo>
                <a:lnTo>
                  <a:pt x="40932" y="1324318"/>
                </a:lnTo>
                <a:lnTo>
                  <a:pt x="43383" y="1299296"/>
                </a:lnTo>
                <a:lnTo>
                  <a:pt x="37274" y="1273511"/>
                </a:lnTo>
                <a:lnTo>
                  <a:pt x="39814" y="1247282"/>
                </a:lnTo>
                <a:lnTo>
                  <a:pt x="42417" y="1221155"/>
                </a:lnTo>
                <a:lnTo>
                  <a:pt x="38646" y="1194939"/>
                </a:lnTo>
                <a:lnTo>
                  <a:pt x="29755" y="1168354"/>
                </a:lnTo>
                <a:lnTo>
                  <a:pt x="4711" y="1146329"/>
                </a:lnTo>
                <a:lnTo>
                  <a:pt x="26746" y="1115502"/>
                </a:lnTo>
                <a:lnTo>
                  <a:pt x="0" y="1089654"/>
                </a:lnTo>
                <a:lnTo>
                  <a:pt x="25666" y="1066524"/>
                </a:lnTo>
                <a:lnTo>
                  <a:pt x="36156" y="1038822"/>
                </a:lnTo>
                <a:lnTo>
                  <a:pt x="21463" y="1012491"/>
                </a:lnTo>
                <a:lnTo>
                  <a:pt x="10604" y="986618"/>
                </a:lnTo>
                <a:lnTo>
                  <a:pt x="33261" y="963882"/>
                </a:lnTo>
                <a:lnTo>
                  <a:pt x="20307" y="933283"/>
                </a:lnTo>
                <a:lnTo>
                  <a:pt x="37210" y="909188"/>
                </a:lnTo>
                <a:lnTo>
                  <a:pt x="19875" y="883200"/>
                </a:lnTo>
                <a:lnTo>
                  <a:pt x="14744" y="859131"/>
                </a:lnTo>
                <a:lnTo>
                  <a:pt x="19875" y="830184"/>
                </a:lnTo>
                <a:lnTo>
                  <a:pt x="17843" y="804132"/>
                </a:lnTo>
                <a:lnTo>
                  <a:pt x="22809" y="778386"/>
                </a:lnTo>
                <a:lnTo>
                  <a:pt x="26174" y="752474"/>
                </a:lnTo>
                <a:lnTo>
                  <a:pt x="17589" y="726995"/>
                </a:lnTo>
                <a:lnTo>
                  <a:pt x="31991" y="697755"/>
                </a:lnTo>
                <a:lnTo>
                  <a:pt x="2552" y="673584"/>
                </a:lnTo>
                <a:lnTo>
                  <a:pt x="33477" y="652271"/>
                </a:lnTo>
                <a:lnTo>
                  <a:pt x="37465" y="622549"/>
                </a:lnTo>
                <a:lnTo>
                  <a:pt x="11112" y="600803"/>
                </a:lnTo>
                <a:lnTo>
                  <a:pt x="25768" y="570954"/>
                </a:lnTo>
                <a:lnTo>
                  <a:pt x="12420" y="539276"/>
                </a:lnTo>
                <a:lnTo>
                  <a:pt x="37274" y="518865"/>
                </a:lnTo>
                <a:lnTo>
                  <a:pt x="30619" y="492826"/>
                </a:lnTo>
                <a:lnTo>
                  <a:pt x="27292" y="467689"/>
                </a:lnTo>
                <a:lnTo>
                  <a:pt x="19037" y="442908"/>
                </a:lnTo>
                <a:lnTo>
                  <a:pt x="12928" y="415955"/>
                </a:lnTo>
                <a:lnTo>
                  <a:pt x="16116" y="388964"/>
                </a:lnTo>
                <a:lnTo>
                  <a:pt x="10502" y="362494"/>
                </a:lnTo>
                <a:lnTo>
                  <a:pt x="23571" y="336989"/>
                </a:lnTo>
                <a:lnTo>
                  <a:pt x="15278" y="311115"/>
                </a:lnTo>
                <a:lnTo>
                  <a:pt x="22758" y="284569"/>
                </a:lnTo>
                <a:lnTo>
                  <a:pt x="13944" y="259026"/>
                </a:lnTo>
                <a:lnTo>
                  <a:pt x="24295" y="233038"/>
                </a:lnTo>
                <a:lnTo>
                  <a:pt x="8547" y="206669"/>
                </a:lnTo>
                <a:lnTo>
                  <a:pt x="27685" y="181304"/>
                </a:lnTo>
                <a:lnTo>
                  <a:pt x="13118" y="154579"/>
                </a:lnTo>
                <a:lnTo>
                  <a:pt x="34861" y="130611"/>
                </a:lnTo>
                <a:lnTo>
                  <a:pt x="25158" y="103315"/>
                </a:lnTo>
                <a:lnTo>
                  <a:pt x="15252" y="77277"/>
                </a:lnTo>
                <a:lnTo>
                  <a:pt x="15100" y="51810"/>
                </a:lnTo>
                <a:lnTo>
                  <a:pt x="36372" y="25263"/>
                </a:lnTo>
                <a:lnTo>
                  <a:pt x="24028" y="0"/>
                </a:lnTo>
                <a:lnTo>
                  <a:pt x="214211" y="0"/>
                </a:lnTo>
                <a:lnTo>
                  <a:pt x="214211" y="2801490"/>
                </a:lnTo>
                <a:lnTo>
                  <a:pt x="24028" y="2801490"/>
                </a:lnTo>
                <a:close/>
              </a:path>
            </a:pathLst>
          </a:custGeom>
          <a:ln w="317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22666" y="4749513"/>
            <a:ext cx="381000" cy="280670"/>
          </a:xfrm>
          <a:custGeom>
            <a:avLst/>
            <a:gdLst/>
            <a:ahLst/>
            <a:cxnLst/>
            <a:rect l="l" t="t" r="r" b="b"/>
            <a:pathLst>
              <a:path w="381000" h="280670">
                <a:moveTo>
                  <a:pt x="380618" y="280326"/>
                </a:moveTo>
                <a:lnTo>
                  <a:pt x="0" y="0"/>
                </a:lnTo>
              </a:path>
            </a:pathLst>
          </a:custGeom>
          <a:ln w="190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5667" y="3246392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41018" y="0"/>
                </a:moveTo>
                <a:lnTo>
                  <a:pt x="25740" y="2218"/>
                </a:lnTo>
                <a:lnTo>
                  <a:pt x="12524" y="10206"/>
                </a:lnTo>
                <a:lnTo>
                  <a:pt x="3691" y="22228"/>
                </a:lnTo>
                <a:lnTo>
                  <a:pt x="0" y="36686"/>
                </a:lnTo>
                <a:lnTo>
                  <a:pt x="2207" y="51983"/>
                </a:lnTo>
                <a:lnTo>
                  <a:pt x="10204" y="65222"/>
                </a:lnTo>
                <a:lnTo>
                  <a:pt x="22230" y="74052"/>
                </a:lnTo>
                <a:lnTo>
                  <a:pt x="36688" y="77729"/>
                </a:lnTo>
                <a:lnTo>
                  <a:pt x="51978" y="75507"/>
                </a:lnTo>
                <a:lnTo>
                  <a:pt x="65201" y="67528"/>
                </a:lnTo>
                <a:lnTo>
                  <a:pt x="74035" y="55513"/>
                </a:lnTo>
                <a:lnTo>
                  <a:pt x="77721" y="41057"/>
                </a:lnTo>
                <a:lnTo>
                  <a:pt x="75499" y="25754"/>
                </a:lnTo>
                <a:lnTo>
                  <a:pt x="67501" y="12533"/>
                </a:lnTo>
                <a:lnTo>
                  <a:pt x="55473" y="3693"/>
                </a:lnTo>
                <a:lnTo>
                  <a:pt x="41018" y="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26852" y="3245807"/>
            <a:ext cx="299720" cy="30480"/>
          </a:xfrm>
          <a:custGeom>
            <a:avLst/>
            <a:gdLst/>
            <a:ahLst/>
            <a:cxnLst/>
            <a:rect l="l" t="t" r="r" b="b"/>
            <a:pathLst>
              <a:path w="299720" h="30479">
                <a:moveTo>
                  <a:pt x="299313" y="0"/>
                </a:moveTo>
                <a:lnTo>
                  <a:pt x="0" y="30166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42886" y="3294028"/>
            <a:ext cx="304800" cy="31115"/>
          </a:xfrm>
          <a:custGeom>
            <a:avLst/>
            <a:gdLst/>
            <a:ahLst/>
            <a:cxnLst/>
            <a:rect l="l" t="t" r="r" b="b"/>
            <a:pathLst>
              <a:path w="304800" h="31114">
                <a:moveTo>
                  <a:pt x="304673" y="0"/>
                </a:moveTo>
                <a:lnTo>
                  <a:pt x="0" y="30674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69202" y="3347873"/>
            <a:ext cx="136525" cy="245745"/>
          </a:xfrm>
          <a:custGeom>
            <a:avLst/>
            <a:gdLst/>
            <a:ahLst/>
            <a:cxnLst/>
            <a:rect l="l" t="t" r="r" b="b"/>
            <a:pathLst>
              <a:path w="136525" h="245745">
                <a:moveTo>
                  <a:pt x="0" y="0"/>
                </a:moveTo>
                <a:lnTo>
                  <a:pt x="136182" y="245701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3670" y="2976901"/>
            <a:ext cx="137160" cy="247650"/>
          </a:xfrm>
          <a:custGeom>
            <a:avLst/>
            <a:gdLst/>
            <a:ahLst/>
            <a:cxnLst/>
            <a:rect l="l" t="t" r="r" b="b"/>
            <a:pathLst>
              <a:path w="137160" h="247650">
                <a:moveTo>
                  <a:pt x="0" y="0"/>
                </a:moveTo>
                <a:lnTo>
                  <a:pt x="136918" y="247086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31899" y="3211072"/>
            <a:ext cx="227965" cy="55880"/>
          </a:xfrm>
          <a:custGeom>
            <a:avLst/>
            <a:gdLst/>
            <a:ahLst/>
            <a:cxnLst/>
            <a:rect l="l" t="t" r="r" b="b"/>
            <a:pathLst>
              <a:path w="227964" h="55879">
                <a:moveTo>
                  <a:pt x="227621" y="55798"/>
                </a:moveTo>
                <a:lnTo>
                  <a:pt x="0" y="0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15311" y="3305034"/>
            <a:ext cx="222250" cy="54610"/>
          </a:xfrm>
          <a:custGeom>
            <a:avLst/>
            <a:gdLst/>
            <a:ahLst/>
            <a:cxnLst/>
            <a:rect l="l" t="t" r="r" b="b"/>
            <a:pathLst>
              <a:path w="222250" h="54610">
                <a:moveTo>
                  <a:pt x="221856" y="54401"/>
                </a:moveTo>
                <a:lnTo>
                  <a:pt x="0" y="0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45468" y="2977695"/>
            <a:ext cx="38735" cy="239395"/>
          </a:xfrm>
          <a:custGeom>
            <a:avLst/>
            <a:gdLst/>
            <a:ahLst/>
            <a:cxnLst/>
            <a:rect l="l" t="t" r="r" b="b"/>
            <a:pathLst>
              <a:path w="38735" h="239394">
                <a:moveTo>
                  <a:pt x="38404" y="0"/>
                </a:moveTo>
                <a:lnTo>
                  <a:pt x="0" y="239198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5244" y="3374002"/>
            <a:ext cx="35560" cy="219075"/>
          </a:xfrm>
          <a:custGeom>
            <a:avLst/>
            <a:gdLst/>
            <a:ahLst/>
            <a:cxnLst/>
            <a:rect l="l" t="t" r="r" b="b"/>
            <a:pathLst>
              <a:path w="35560" h="219075">
                <a:moveTo>
                  <a:pt x="0" y="218850"/>
                </a:moveTo>
                <a:lnTo>
                  <a:pt x="35051" y="0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76920" y="2935315"/>
            <a:ext cx="160655" cy="276860"/>
          </a:xfrm>
          <a:custGeom>
            <a:avLst/>
            <a:gdLst/>
            <a:ahLst/>
            <a:cxnLst/>
            <a:rect l="l" t="t" r="r" b="b"/>
            <a:pathLst>
              <a:path w="160654" h="276860">
                <a:moveTo>
                  <a:pt x="160159" y="0"/>
                </a:moveTo>
                <a:lnTo>
                  <a:pt x="0" y="276694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7640" y="3346034"/>
            <a:ext cx="151765" cy="262255"/>
          </a:xfrm>
          <a:custGeom>
            <a:avLst/>
            <a:gdLst/>
            <a:ahLst/>
            <a:cxnLst/>
            <a:rect l="l" t="t" r="r" b="b"/>
            <a:pathLst>
              <a:path w="151764" h="262254">
                <a:moveTo>
                  <a:pt x="0" y="262137"/>
                </a:moveTo>
                <a:lnTo>
                  <a:pt x="151752" y="0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12098" y="3350718"/>
            <a:ext cx="239395" cy="201930"/>
          </a:xfrm>
          <a:custGeom>
            <a:avLst/>
            <a:gdLst/>
            <a:ahLst/>
            <a:cxnLst/>
            <a:rect l="l" t="t" r="r" b="b"/>
            <a:pathLst>
              <a:path w="239395" h="201929">
                <a:moveTo>
                  <a:pt x="238810" y="201525"/>
                </a:moveTo>
                <a:lnTo>
                  <a:pt x="0" y="0"/>
                </a:lnTo>
              </a:path>
            </a:pathLst>
          </a:custGeom>
          <a:ln w="1905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18138" y="3018259"/>
            <a:ext cx="244475" cy="207010"/>
          </a:xfrm>
          <a:custGeom>
            <a:avLst/>
            <a:gdLst/>
            <a:ahLst/>
            <a:cxnLst/>
            <a:rect l="l" t="t" r="r" b="b"/>
            <a:pathLst>
              <a:path w="244475" h="207010">
                <a:moveTo>
                  <a:pt x="244043" y="206758"/>
                </a:moveTo>
                <a:lnTo>
                  <a:pt x="0" y="0"/>
                </a:lnTo>
              </a:path>
            </a:pathLst>
          </a:custGeom>
          <a:ln w="1905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43764" y="3586664"/>
            <a:ext cx="1285240" cy="946785"/>
          </a:xfrm>
          <a:custGeom>
            <a:avLst/>
            <a:gdLst/>
            <a:ahLst/>
            <a:cxnLst/>
            <a:rect l="l" t="t" r="r" b="b"/>
            <a:pathLst>
              <a:path w="1285239" h="946785">
                <a:moveTo>
                  <a:pt x="0" y="0"/>
                </a:moveTo>
                <a:lnTo>
                  <a:pt x="1285214" y="946557"/>
                </a:lnTo>
              </a:path>
            </a:pathLst>
          </a:custGeom>
          <a:ln w="317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78693" y="4380643"/>
            <a:ext cx="379095" cy="321310"/>
          </a:xfrm>
          <a:custGeom>
            <a:avLst/>
            <a:gdLst/>
            <a:ahLst/>
            <a:cxnLst/>
            <a:rect l="l" t="t" r="r" b="b"/>
            <a:pathLst>
              <a:path w="379095" h="321310">
                <a:moveTo>
                  <a:pt x="136042" y="0"/>
                </a:moveTo>
                <a:lnTo>
                  <a:pt x="124205" y="133369"/>
                </a:lnTo>
                <a:lnTo>
                  <a:pt x="0" y="184760"/>
                </a:lnTo>
                <a:lnTo>
                  <a:pt x="1968" y="188647"/>
                </a:lnTo>
                <a:lnTo>
                  <a:pt x="196100" y="239605"/>
                </a:lnTo>
                <a:lnTo>
                  <a:pt x="378536" y="320694"/>
                </a:lnTo>
                <a:lnTo>
                  <a:pt x="246976" y="170508"/>
                </a:lnTo>
                <a:lnTo>
                  <a:pt x="140703" y="229"/>
                </a:lnTo>
                <a:lnTo>
                  <a:pt x="136042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87918" y="5029839"/>
            <a:ext cx="473075" cy="0"/>
          </a:xfrm>
          <a:custGeom>
            <a:avLst/>
            <a:gdLst/>
            <a:ahLst/>
            <a:cxnLst/>
            <a:rect l="l" t="t" r="r" b="b"/>
            <a:pathLst>
              <a:path w="473075">
                <a:moveTo>
                  <a:pt x="0" y="0"/>
                </a:moveTo>
                <a:lnTo>
                  <a:pt x="472707" y="0"/>
                </a:lnTo>
              </a:path>
            </a:pathLst>
          </a:custGeom>
          <a:ln w="190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99467" y="4959630"/>
            <a:ext cx="231775" cy="140970"/>
          </a:xfrm>
          <a:custGeom>
            <a:avLst/>
            <a:gdLst/>
            <a:ahLst/>
            <a:cxnLst/>
            <a:rect l="l" t="t" r="r" b="b"/>
            <a:pathLst>
              <a:path w="231775" h="140970">
                <a:moveTo>
                  <a:pt x="2322" y="0"/>
                </a:moveTo>
                <a:lnTo>
                  <a:pt x="0" y="1562"/>
                </a:lnTo>
                <a:lnTo>
                  <a:pt x="41718" y="70203"/>
                </a:lnTo>
                <a:lnTo>
                  <a:pt x="0" y="139236"/>
                </a:lnTo>
                <a:lnTo>
                  <a:pt x="2322" y="140404"/>
                </a:lnTo>
                <a:lnTo>
                  <a:pt x="114247" y="95935"/>
                </a:lnTo>
                <a:lnTo>
                  <a:pt x="231241" y="70203"/>
                </a:lnTo>
                <a:lnTo>
                  <a:pt x="114247" y="44456"/>
                </a:lnTo>
                <a:lnTo>
                  <a:pt x="23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03284" y="5029839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632" y="0"/>
                </a:lnTo>
              </a:path>
            </a:pathLst>
          </a:custGeom>
          <a:ln w="190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7077709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50" dirty="0"/>
              <a:t>Measuring</a:t>
            </a:r>
            <a:r>
              <a:rPr sz="5600" spc="-110" dirty="0"/>
              <a:t> </a:t>
            </a:r>
            <a:r>
              <a:rPr sz="5600" spc="50" dirty="0"/>
              <a:t>transmission</a:t>
            </a:r>
            <a:endParaRPr sz="5600"/>
          </a:p>
        </p:txBody>
      </p:sp>
      <p:sp>
        <p:nvSpPr>
          <p:cNvPr id="3" name="object 3"/>
          <p:cNvSpPr/>
          <p:nvPr/>
        </p:nvSpPr>
        <p:spPr>
          <a:xfrm>
            <a:off x="6173712" y="3628379"/>
            <a:ext cx="214629" cy="2801620"/>
          </a:xfrm>
          <a:custGeom>
            <a:avLst/>
            <a:gdLst/>
            <a:ahLst/>
            <a:cxnLst/>
            <a:rect l="l" t="t" r="r" b="b"/>
            <a:pathLst>
              <a:path w="214629" h="2801620">
                <a:moveTo>
                  <a:pt x="214210" y="0"/>
                </a:moveTo>
                <a:lnTo>
                  <a:pt x="24028" y="0"/>
                </a:lnTo>
                <a:lnTo>
                  <a:pt x="36372" y="25264"/>
                </a:lnTo>
                <a:lnTo>
                  <a:pt x="15100" y="51809"/>
                </a:lnTo>
                <a:lnTo>
                  <a:pt x="15252" y="77276"/>
                </a:lnTo>
                <a:lnTo>
                  <a:pt x="25158" y="103315"/>
                </a:lnTo>
                <a:lnTo>
                  <a:pt x="34861" y="130611"/>
                </a:lnTo>
                <a:lnTo>
                  <a:pt x="13119" y="154579"/>
                </a:lnTo>
                <a:lnTo>
                  <a:pt x="27686" y="181303"/>
                </a:lnTo>
                <a:lnTo>
                  <a:pt x="8547" y="206669"/>
                </a:lnTo>
                <a:lnTo>
                  <a:pt x="24295" y="233038"/>
                </a:lnTo>
                <a:lnTo>
                  <a:pt x="13944" y="259025"/>
                </a:lnTo>
                <a:lnTo>
                  <a:pt x="22758" y="284568"/>
                </a:lnTo>
                <a:lnTo>
                  <a:pt x="15278" y="311115"/>
                </a:lnTo>
                <a:lnTo>
                  <a:pt x="23571" y="336989"/>
                </a:lnTo>
                <a:lnTo>
                  <a:pt x="10502" y="362493"/>
                </a:lnTo>
                <a:lnTo>
                  <a:pt x="16116" y="388964"/>
                </a:lnTo>
                <a:lnTo>
                  <a:pt x="12928" y="415955"/>
                </a:lnTo>
                <a:lnTo>
                  <a:pt x="19037" y="442908"/>
                </a:lnTo>
                <a:lnTo>
                  <a:pt x="27292" y="467690"/>
                </a:lnTo>
                <a:lnTo>
                  <a:pt x="30619" y="492826"/>
                </a:lnTo>
                <a:lnTo>
                  <a:pt x="37274" y="518864"/>
                </a:lnTo>
                <a:lnTo>
                  <a:pt x="12420" y="539276"/>
                </a:lnTo>
                <a:lnTo>
                  <a:pt x="25768" y="570953"/>
                </a:lnTo>
                <a:lnTo>
                  <a:pt x="11112" y="600803"/>
                </a:lnTo>
                <a:lnTo>
                  <a:pt x="37464" y="622548"/>
                </a:lnTo>
                <a:lnTo>
                  <a:pt x="33477" y="652270"/>
                </a:lnTo>
                <a:lnTo>
                  <a:pt x="2552" y="673583"/>
                </a:lnTo>
                <a:lnTo>
                  <a:pt x="31991" y="697755"/>
                </a:lnTo>
                <a:lnTo>
                  <a:pt x="17589" y="726994"/>
                </a:lnTo>
                <a:lnTo>
                  <a:pt x="26174" y="752475"/>
                </a:lnTo>
                <a:lnTo>
                  <a:pt x="22809" y="778386"/>
                </a:lnTo>
                <a:lnTo>
                  <a:pt x="17843" y="804132"/>
                </a:lnTo>
                <a:lnTo>
                  <a:pt x="19875" y="830183"/>
                </a:lnTo>
                <a:lnTo>
                  <a:pt x="14744" y="859130"/>
                </a:lnTo>
                <a:lnTo>
                  <a:pt x="19875" y="883201"/>
                </a:lnTo>
                <a:lnTo>
                  <a:pt x="37211" y="909187"/>
                </a:lnTo>
                <a:lnTo>
                  <a:pt x="20307" y="933283"/>
                </a:lnTo>
                <a:lnTo>
                  <a:pt x="33261" y="963881"/>
                </a:lnTo>
                <a:lnTo>
                  <a:pt x="10604" y="986618"/>
                </a:lnTo>
                <a:lnTo>
                  <a:pt x="21462" y="1012490"/>
                </a:lnTo>
                <a:lnTo>
                  <a:pt x="36156" y="1038821"/>
                </a:lnTo>
                <a:lnTo>
                  <a:pt x="25666" y="1066524"/>
                </a:lnTo>
                <a:lnTo>
                  <a:pt x="0" y="1089653"/>
                </a:lnTo>
                <a:lnTo>
                  <a:pt x="26746" y="1115501"/>
                </a:lnTo>
                <a:lnTo>
                  <a:pt x="4711" y="1146328"/>
                </a:lnTo>
                <a:lnTo>
                  <a:pt x="29756" y="1168354"/>
                </a:lnTo>
                <a:lnTo>
                  <a:pt x="38646" y="1194937"/>
                </a:lnTo>
                <a:lnTo>
                  <a:pt x="42417" y="1221154"/>
                </a:lnTo>
                <a:lnTo>
                  <a:pt x="39814" y="1247282"/>
                </a:lnTo>
                <a:lnTo>
                  <a:pt x="37274" y="1273511"/>
                </a:lnTo>
                <a:lnTo>
                  <a:pt x="43383" y="1299296"/>
                </a:lnTo>
                <a:lnTo>
                  <a:pt x="40932" y="1324317"/>
                </a:lnTo>
                <a:lnTo>
                  <a:pt x="24434" y="1349023"/>
                </a:lnTo>
                <a:lnTo>
                  <a:pt x="35178" y="1382351"/>
                </a:lnTo>
                <a:lnTo>
                  <a:pt x="2793" y="1401290"/>
                </a:lnTo>
                <a:lnTo>
                  <a:pt x="13119" y="1428866"/>
                </a:lnTo>
                <a:lnTo>
                  <a:pt x="28879" y="1453913"/>
                </a:lnTo>
                <a:lnTo>
                  <a:pt x="21971" y="1480422"/>
                </a:lnTo>
                <a:lnTo>
                  <a:pt x="9931" y="1507070"/>
                </a:lnTo>
                <a:lnTo>
                  <a:pt x="28232" y="1531508"/>
                </a:lnTo>
                <a:lnTo>
                  <a:pt x="16510" y="1558537"/>
                </a:lnTo>
                <a:lnTo>
                  <a:pt x="12191" y="1583522"/>
                </a:lnTo>
                <a:lnTo>
                  <a:pt x="33769" y="1609078"/>
                </a:lnTo>
                <a:lnTo>
                  <a:pt x="21640" y="1637479"/>
                </a:lnTo>
                <a:lnTo>
                  <a:pt x="34493" y="1662018"/>
                </a:lnTo>
                <a:lnTo>
                  <a:pt x="32753" y="1689136"/>
                </a:lnTo>
                <a:lnTo>
                  <a:pt x="30327" y="1713994"/>
                </a:lnTo>
                <a:lnTo>
                  <a:pt x="22047" y="1740654"/>
                </a:lnTo>
                <a:lnTo>
                  <a:pt x="32575" y="1765512"/>
                </a:lnTo>
                <a:lnTo>
                  <a:pt x="36004" y="1791360"/>
                </a:lnTo>
                <a:lnTo>
                  <a:pt x="29286" y="1817157"/>
                </a:lnTo>
                <a:lnTo>
                  <a:pt x="19735" y="1841709"/>
                </a:lnTo>
                <a:lnTo>
                  <a:pt x="36842" y="1870212"/>
                </a:lnTo>
                <a:lnTo>
                  <a:pt x="13576" y="1894282"/>
                </a:lnTo>
                <a:lnTo>
                  <a:pt x="32181" y="1920219"/>
                </a:lnTo>
                <a:lnTo>
                  <a:pt x="34950" y="1945546"/>
                </a:lnTo>
                <a:lnTo>
                  <a:pt x="30479" y="1973235"/>
                </a:lnTo>
                <a:lnTo>
                  <a:pt x="30149" y="1998449"/>
                </a:lnTo>
                <a:lnTo>
                  <a:pt x="25044" y="2023343"/>
                </a:lnTo>
                <a:lnTo>
                  <a:pt x="29997" y="2052201"/>
                </a:lnTo>
                <a:lnTo>
                  <a:pt x="8191" y="2076805"/>
                </a:lnTo>
                <a:lnTo>
                  <a:pt x="34925" y="2099174"/>
                </a:lnTo>
                <a:lnTo>
                  <a:pt x="47878" y="2126011"/>
                </a:lnTo>
                <a:lnTo>
                  <a:pt x="39115" y="2154095"/>
                </a:lnTo>
                <a:lnTo>
                  <a:pt x="28549" y="2179753"/>
                </a:lnTo>
                <a:lnTo>
                  <a:pt x="44259" y="2206528"/>
                </a:lnTo>
                <a:lnTo>
                  <a:pt x="36664" y="2232554"/>
                </a:lnTo>
                <a:lnTo>
                  <a:pt x="18021" y="2255594"/>
                </a:lnTo>
                <a:lnTo>
                  <a:pt x="10426" y="2283500"/>
                </a:lnTo>
                <a:lnTo>
                  <a:pt x="27762" y="2308142"/>
                </a:lnTo>
                <a:lnTo>
                  <a:pt x="40538" y="2334929"/>
                </a:lnTo>
                <a:lnTo>
                  <a:pt x="28549" y="2361666"/>
                </a:lnTo>
                <a:lnTo>
                  <a:pt x="20535" y="2386994"/>
                </a:lnTo>
                <a:lnTo>
                  <a:pt x="27724" y="2413248"/>
                </a:lnTo>
                <a:lnTo>
                  <a:pt x="41732" y="2438968"/>
                </a:lnTo>
                <a:lnTo>
                  <a:pt x="22555" y="2463001"/>
                </a:lnTo>
                <a:lnTo>
                  <a:pt x="8877" y="2490513"/>
                </a:lnTo>
                <a:lnTo>
                  <a:pt x="32969" y="2514201"/>
                </a:lnTo>
                <a:lnTo>
                  <a:pt x="27330" y="2543911"/>
                </a:lnTo>
                <a:lnTo>
                  <a:pt x="39370" y="2568348"/>
                </a:lnTo>
                <a:lnTo>
                  <a:pt x="27355" y="2592939"/>
                </a:lnTo>
                <a:lnTo>
                  <a:pt x="26568" y="2620121"/>
                </a:lnTo>
                <a:lnTo>
                  <a:pt x="28257" y="2648344"/>
                </a:lnTo>
                <a:lnTo>
                  <a:pt x="3911" y="2671169"/>
                </a:lnTo>
                <a:lnTo>
                  <a:pt x="15100" y="2697894"/>
                </a:lnTo>
                <a:lnTo>
                  <a:pt x="4864" y="2726117"/>
                </a:lnTo>
                <a:lnTo>
                  <a:pt x="24891" y="2749527"/>
                </a:lnTo>
                <a:lnTo>
                  <a:pt x="18097" y="2775691"/>
                </a:lnTo>
                <a:lnTo>
                  <a:pt x="24028" y="2801489"/>
                </a:lnTo>
                <a:lnTo>
                  <a:pt x="214210" y="2801489"/>
                </a:lnTo>
                <a:lnTo>
                  <a:pt x="214210" y="0"/>
                </a:lnTo>
                <a:close/>
              </a:path>
            </a:pathLst>
          </a:custGeom>
          <a:solidFill>
            <a:srgbClr val="7C7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3713" y="3628378"/>
            <a:ext cx="214629" cy="2801620"/>
          </a:xfrm>
          <a:custGeom>
            <a:avLst/>
            <a:gdLst/>
            <a:ahLst/>
            <a:cxnLst/>
            <a:rect l="l" t="t" r="r" b="b"/>
            <a:pathLst>
              <a:path w="214629" h="2801620">
                <a:moveTo>
                  <a:pt x="24028" y="2801490"/>
                </a:moveTo>
                <a:lnTo>
                  <a:pt x="18097" y="2775692"/>
                </a:lnTo>
                <a:lnTo>
                  <a:pt x="24891" y="2749527"/>
                </a:lnTo>
                <a:lnTo>
                  <a:pt x="4864" y="2726117"/>
                </a:lnTo>
                <a:lnTo>
                  <a:pt x="15100" y="2697894"/>
                </a:lnTo>
                <a:lnTo>
                  <a:pt x="3911" y="2671170"/>
                </a:lnTo>
                <a:lnTo>
                  <a:pt x="28257" y="2648345"/>
                </a:lnTo>
                <a:lnTo>
                  <a:pt x="26568" y="2620122"/>
                </a:lnTo>
                <a:lnTo>
                  <a:pt x="27355" y="2592940"/>
                </a:lnTo>
                <a:lnTo>
                  <a:pt x="39370" y="2568350"/>
                </a:lnTo>
                <a:lnTo>
                  <a:pt x="27330" y="2543911"/>
                </a:lnTo>
                <a:lnTo>
                  <a:pt x="32969" y="2514202"/>
                </a:lnTo>
                <a:lnTo>
                  <a:pt x="8877" y="2490514"/>
                </a:lnTo>
                <a:lnTo>
                  <a:pt x="22555" y="2463002"/>
                </a:lnTo>
                <a:lnTo>
                  <a:pt x="41732" y="2438970"/>
                </a:lnTo>
                <a:lnTo>
                  <a:pt x="27723" y="2413249"/>
                </a:lnTo>
                <a:lnTo>
                  <a:pt x="20535" y="2386995"/>
                </a:lnTo>
                <a:lnTo>
                  <a:pt x="28549" y="2361668"/>
                </a:lnTo>
                <a:lnTo>
                  <a:pt x="40538" y="2334930"/>
                </a:lnTo>
                <a:lnTo>
                  <a:pt x="27762" y="2308142"/>
                </a:lnTo>
                <a:lnTo>
                  <a:pt x="10426" y="2283501"/>
                </a:lnTo>
                <a:lnTo>
                  <a:pt x="18021" y="2255595"/>
                </a:lnTo>
                <a:lnTo>
                  <a:pt x="36664" y="2232554"/>
                </a:lnTo>
                <a:lnTo>
                  <a:pt x="44259" y="2206529"/>
                </a:lnTo>
                <a:lnTo>
                  <a:pt x="28549" y="2179753"/>
                </a:lnTo>
                <a:lnTo>
                  <a:pt x="39115" y="2154096"/>
                </a:lnTo>
                <a:lnTo>
                  <a:pt x="47878" y="2126012"/>
                </a:lnTo>
                <a:lnTo>
                  <a:pt x="34925" y="2099174"/>
                </a:lnTo>
                <a:lnTo>
                  <a:pt x="8191" y="2076806"/>
                </a:lnTo>
                <a:lnTo>
                  <a:pt x="29997" y="2052203"/>
                </a:lnTo>
                <a:lnTo>
                  <a:pt x="25044" y="2023344"/>
                </a:lnTo>
                <a:lnTo>
                  <a:pt x="30149" y="1998449"/>
                </a:lnTo>
                <a:lnTo>
                  <a:pt x="30479" y="1973236"/>
                </a:lnTo>
                <a:lnTo>
                  <a:pt x="34950" y="1945547"/>
                </a:lnTo>
                <a:lnTo>
                  <a:pt x="32181" y="1920219"/>
                </a:lnTo>
                <a:lnTo>
                  <a:pt x="13576" y="1894282"/>
                </a:lnTo>
                <a:lnTo>
                  <a:pt x="36842" y="1870213"/>
                </a:lnTo>
                <a:lnTo>
                  <a:pt x="19735" y="1841710"/>
                </a:lnTo>
                <a:lnTo>
                  <a:pt x="29286" y="1817158"/>
                </a:lnTo>
                <a:lnTo>
                  <a:pt x="36004" y="1791360"/>
                </a:lnTo>
                <a:lnTo>
                  <a:pt x="32575" y="1765512"/>
                </a:lnTo>
                <a:lnTo>
                  <a:pt x="22047" y="1740655"/>
                </a:lnTo>
                <a:lnTo>
                  <a:pt x="30327" y="1713994"/>
                </a:lnTo>
                <a:lnTo>
                  <a:pt x="32753" y="1689137"/>
                </a:lnTo>
                <a:lnTo>
                  <a:pt x="34493" y="1662019"/>
                </a:lnTo>
                <a:lnTo>
                  <a:pt x="21640" y="1637479"/>
                </a:lnTo>
                <a:lnTo>
                  <a:pt x="33769" y="1609078"/>
                </a:lnTo>
                <a:lnTo>
                  <a:pt x="12191" y="1583522"/>
                </a:lnTo>
                <a:lnTo>
                  <a:pt x="16509" y="1558538"/>
                </a:lnTo>
                <a:lnTo>
                  <a:pt x="28232" y="1531509"/>
                </a:lnTo>
                <a:lnTo>
                  <a:pt x="9931" y="1507071"/>
                </a:lnTo>
                <a:lnTo>
                  <a:pt x="21971" y="1480422"/>
                </a:lnTo>
                <a:lnTo>
                  <a:pt x="28879" y="1453914"/>
                </a:lnTo>
                <a:lnTo>
                  <a:pt x="13118" y="1428866"/>
                </a:lnTo>
                <a:lnTo>
                  <a:pt x="2794" y="1401291"/>
                </a:lnTo>
                <a:lnTo>
                  <a:pt x="35178" y="1382352"/>
                </a:lnTo>
                <a:lnTo>
                  <a:pt x="24434" y="1349023"/>
                </a:lnTo>
                <a:lnTo>
                  <a:pt x="40932" y="1324318"/>
                </a:lnTo>
                <a:lnTo>
                  <a:pt x="43383" y="1299296"/>
                </a:lnTo>
                <a:lnTo>
                  <a:pt x="37274" y="1273511"/>
                </a:lnTo>
                <a:lnTo>
                  <a:pt x="39814" y="1247282"/>
                </a:lnTo>
                <a:lnTo>
                  <a:pt x="42417" y="1221155"/>
                </a:lnTo>
                <a:lnTo>
                  <a:pt x="38646" y="1194939"/>
                </a:lnTo>
                <a:lnTo>
                  <a:pt x="29755" y="1168354"/>
                </a:lnTo>
                <a:lnTo>
                  <a:pt x="4711" y="1146329"/>
                </a:lnTo>
                <a:lnTo>
                  <a:pt x="26746" y="1115502"/>
                </a:lnTo>
                <a:lnTo>
                  <a:pt x="0" y="1089654"/>
                </a:lnTo>
                <a:lnTo>
                  <a:pt x="25666" y="1066524"/>
                </a:lnTo>
                <a:lnTo>
                  <a:pt x="36156" y="1038822"/>
                </a:lnTo>
                <a:lnTo>
                  <a:pt x="21463" y="1012491"/>
                </a:lnTo>
                <a:lnTo>
                  <a:pt x="10604" y="986618"/>
                </a:lnTo>
                <a:lnTo>
                  <a:pt x="33261" y="963882"/>
                </a:lnTo>
                <a:lnTo>
                  <a:pt x="20307" y="933283"/>
                </a:lnTo>
                <a:lnTo>
                  <a:pt x="37210" y="909188"/>
                </a:lnTo>
                <a:lnTo>
                  <a:pt x="19875" y="883200"/>
                </a:lnTo>
                <a:lnTo>
                  <a:pt x="14744" y="859131"/>
                </a:lnTo>
                <a:lnTo>
                  <a:pt x="19875" y="830184"/>
                </a:lnTo>
                <a:lnTo>
                  <a:pt x="17843" y="804132"/>
                </a:lnTo>
                <a:lnTo>
                  <a:pt x="22809" y="778386"/>
                </a:lnTo>
                <a:lnTo>
                  <a:pt x="26174" y="752474"/>
                </a:lnTo>
                <a:lnTo>
                  <a:pt x="17589" y="726995"/>
                </a:lnTo>
                <a:lnTo>
                  <a:pt x="31991" y="697755"/>
                </a:lnTo>
                <a:lnTo>
                  <a:pt x="2552" y="673584"/>
                </a:lnTo>
                <a:lnTo>
                  <a:pt x="33477" y="652271"/>
                </a:lnTo>
                <a:lnTo>
                  <a:pt x="37465" y="622549"/>
                </a:lnTo>
                <a:lnTo>
                  <a:pt x="11112" y="600803"/>
                </a:lnTo>
                <a:lnTo>
                  <a:pt x="25768" y="570954"/>
                </a:lnTo>
                <a:lnTo>
                  <a:pt x="12420" y="539276"/>
                </a:lnTo>
                <a:lnTo>
                  <a:pt x="37274" y="518865"/>
                </a:lnTo>
                <a:lnTo>
                  <a:pt x="30619" y="492826"/>
                </a:lnTo>
                <a:lnTo>
                  <a:pt x="27292" y="467689"/>
                </a:lnTo>
                <a:lnTo>
                  <a:pt x="19037" y="442908"/>
                </a:lnTo>
                <a:lnTo>
                  <a:pt x="12928" y="415955"/>
                </a:lnTo>
                <a:lnTo>
                  <a:pt x="16116" y="388964"/>
                </a:lnTo>
                <a:lnTo>
                  <a:pt x="10502" y="362494"/>
                </a:lnTo>
                <a:lnTo>
                  <a:pt x="23571" y="336989"/>
                </a:lnTo>
                <a:lnTo>
                  <a:pt x="15278" y="311115"/>
                </a:lnTo>
                <a:lnTo>
                  <a:pt x="22758" y="284569"/>
                </a:lnTo>
                <a:lnTo>
                  <a:pt x="13944" y="259026"/>
                </a:lnTo>
                <a:lnTo>
                  <a:pt x="24295" y="233038"/>
                </a:lnTo>
                <a:lnTo>
                  <a:pt x="8547" y="206669"/>
                </a:lnTo>
                <a:lnTo>
                  <a:pt x="27685" y="181304"/>
                </a:lnTo>
                <a:lnTo>
                  <a:pt x="13118" y="154579"/>
                </a:lnTo>
                <a:lnTo>
                  <a:pt x="34861" y="130611"/>
                </a:lnTo>
                <a:lnTo>
                  <a:pt x="25158" y="103315"/>
                </a:lnTo>
                <a:lnTo>
                  <a:pt x="15252" y="77277"/>
                </a:lnTo>
                <a:lnTo>
                  <a:pt x="15100" y="51810"/>
                </a:lnTo>
                <a:lnTo>
                  <a:pt x="36372" y="25263"/>
                </a:lnTo>
                <a:lnTo>
                  <a:pt x="24028" y="0"/>
                </a:lnTo>
                <a:lnTo>
                  <a:pt x="214211" y="0"/>
                </a:lnTo>
                <a:lnTo>
                  <a:pt x="214211" y="2801490"/>
                </a:lnTo>
                <a:lnTo>
                  <a:pt x="24028" y="2801490"/>
                </a:lnTo>
                <a:close/>
              </a:path>
            </a:pathLst>
          </a:custGeom>
          <a:ln w="317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22666" y="4749513"/>
            <a:ext cx="381000" cy="280670"/>
          </a:xfrm>
          <a:custGeom>
            <a:avLst/>
            <a:gdLst/>
            <a:ahLst/>
            <a:cxnLst/>
            <a:rect l="l" t="t" r="r" b="b"/>
            <a:pathLst>
              <a:path w="381000" h="280670">
                <a:moveTo>
                  <a:pt x="380618" y="280326"/>
                </a:moveTo>
                <a:lnTo>
                  <a:pt x="0" y="0"/>
                </a:lnTo>
              </a:path>
            </a:pathLst>
          </a:custGeom>
          <a:ln w="190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5667" y="3246392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41018" y="0"/>
                </a:moveTo>
                <a:lnTo>
                  <a:pt x="25740" y="2218"/>
                </a:lnTo>
                <a:lnTo>
                  <a:pt x="12524" y="10206"/>
                </a:lnTo>
                <a:lnTo>
                  <a:pt x="3691" y="22228"/>
                </a:lnTo>
                <a:lnTo>
                  <a:pt x="0" y="36686"/>
                </a:lnTo>
                <a:lnTo>
                  <a:pt x="2207" y="51983"/>
                </a:lnTo>
                <a:lnTo>
                  <a:pt x="10204" y="65222"/>
                </a:lnTo>
                <a:lnTo>
                  <a:pt x="22230" y="74052"/>
                </a:lnTo>
                <a:lnTo>
                  <a:pt x="36688" y="77729"/>
                </a:lnTo>
                <a:lnTo>
                  <a:pt x="51978" y="75507"/>
                </a:lnTo>
                <a:lnTo>
                  <a:pt x="65201" y="67528"/>
                </a:lnTo>
                <a:lnTo>
                  <a:pt x="74035" y="55513"/>
                </a:lnTo>
                <a:lnTo>
                  <a:pt x="77721" y="41057"/>
                </a:lnTo>
                <a:lnTo>
                  <a:pt x="75499" y="25754"/>
                </a:lnTo>
                <a:lnTo>
                  <a:pt x="67501" y="12533"/>
                </a:lnTo>
                <a:lnTo>
                  <a:pt x="55473" y="3693"/>
                </a:lnTo>
                <a:lnTo>
                  <a:pt x="41018" y="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26852" y="3245807"/>
            <a:ext cx="299720" cy="30480"/>
          </a:xfrm>
          <a:custGeom>
            <a:avLst/>
            <a:gdLst/>
            <a:ahLst/>
            <a:cxnLst/>
            <a:rect l="l" t="t" r="r" b="b"/>
            <a:pathLst>
              <a:path w="299720" h="30479">
                <a:moveTo>
                  <a:pt x="299313" y="0"/>
                </a:moveTo>
                <a:lnTo>
                  <a:pt x="0" y="30166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42886" y="3294028"/>
            <a:ext cx="304800" cy="31115"/>
          </a:xfrm>
          <a:custGeom>
            <a:avLst/>
            <a:gdLst/>
            <a:ahLst/>
            <a:cxnLst/>
            <a:rect l="l" t="t" r="r" b="b"/>
            <a:pathLst>
              <a:path w="304800" h="31114">
                <a:moveTo>
                  <a:pt x="304673" y="0"/>
                </a:moveTo>
                <a:lnTo>
                  <a:pt x="0" y="30674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69202" y="3347873"/>
            <a:ext cx="136525" cy="245745"/>
          </a:xfrm>
          <a:custGeom>
            <a:avLst/>
            <a:gdLst/>
            <a:ahLst/>
            <a:cxnLst/>
            <a:rect l="l" t="t" r="r" b="b"/>
            <a:pathLst>
              <a:path w="136525" h="245745">
                <a:moveTo>
                  <a:pt x="0" y="0"/>
                </a:moveTo>
                <a:lnTo>
                  <a:pt x="136182" y="245701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3670" y="2976901"/>
            <a:ext cx="137160" cy="247650"/>
          </a:xfrm>
          <a:custGeom>
            <a:avLst/>
            <a:gdLst/>
            <a:ahLst/>
            <a:cxnLst/>
            <a:rect l="l" t="t" r="r" b="b"/>
            <a:pathLst>
              <a:path w="137160" h="247650">
                <a:moveTo>
                  <a:pt x="0" y="0"/>
                </a:moveTo>
                <a:lnTo>
                  <a:pt x="136918" y="247086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31899" y="3211072"/>
            <a:ext cx="227965" cy="55880"/>
          </a:xfrm>
          <a:custGeom>
            <a:avLst/>
            <a:gdLst/>
            <a:ahLst/>
            <a:cxnLst/>
            <a:rect l="l" t="t" r="r" b="b"/>
            <a:pathLst>
              <a:path w="227964" h="55879">
                <a:moveTo>
                  <a:pt x="227621" y="55798"/>
                </a:moveTo>
                <a:lnTo>
                  <a:pt x="0" y="0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15311" y="3305034"/>
            <a:ext cx="222250" cy="54610"/>
          </a:xfrm>
          <a:custGeom>
            <a:avLst/>
            <a:gdLst/>
            <a:ahLst/>
            <a:cxnLst/>
            <a:rect l="l" t="t" r="r" b="b"/>
            <a:pathLst>
              <a:path w="222250" h="54610">
                <a:moveTo>
                  <a:pt x="221856" y="54401"/>
                </a:moveTo>
                <a:lnTo>
                  <a:pt x="0" y="0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45468" y="2977695"/>
            <a:ext cx="38735" cy="239395"/>
          </a:xfrm>
          <a:custGeom>
            <a:avLst/>
            <a:gdLst/>
            <a:ahLst/>
            <a:cxnLst/>
            <a:rect l="l" t="t" r="r" b="b"/>
            <a:pathLst>
              <a:path w="38735" h="239394">
                <a:moveTo>
                  <a:pt x="38404" y="0"/>
                </a:moveTo>
                <a:lnTo>
                  <a:pt x="0" y="239198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5244" y="3374002"/>
            <a:ext cx="35560" cy="219075"/>
          </a:xfrm>
          <a:custGeom>
            <a:avLst/>
            <a:gdLst/>
            <a:ahLst/>
            <a:cxnLst/>
            <a:rect l="l" t="t" r="r" b="b"/>
            <a:pathLst>
              <a:path w="35560" h="219075">
                <a:moveTo>
                  <a:pt x="0" y="218850"/>
                </a:moveTo>
                <a:lnTo>
                  <a:pt x="35051" y="0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76920" y="2935315"/>
            <a:ext cx="160655" cy="276860"/>
          </a:xfrm>
          <a:custGeom>
            <a:avLst/>
            <a:gdLst/>
            <a:ahLst/>
            <a:cxnLst/>
            <a:rect l="l" t="t" r="r" b="b"/>
            <a:pathLst>
              <a:path w="160654" h="276860">
                <a:moveTo>
                  <a:pt x="160159" y="0"/>
                </a:moveTo>
                <a:lnTo>
                  <a:pt x="0" y="276694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7640" y="3346034"/>
            <a:ext cx="151765" cy="262255"/>
          </a:xfrm>
          <a:custGeom>
            <a:avLst/>
            <a:gdLst/>
            <a:ahLst/>
            <a:cxnLst/>
            <a:rect l="l" t="t" r="r" b="b"/>
            <a:pathLst>
              <a:path w="151764" h="262254">
                <a:moveTo>
                  <a:pt x="0" y="262137"/>
                </a:moveTo>
                <a:lnTo>
                  <a:pt x="151752" y="0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12098" y="3350718"/>
            <a:ext cx="239395" cy="201930"/>
          </a:xfrm>
          <a:custGeom>
            <a:avLst/>
            <a:gdLst/>
            <a:ahLst/>
            <a:cxnLst/>
            <a:rect l="l" t="t" r="r" b="b"/>
            <a:pathLst>
              <a:path w="239395" h="201929">
                <a:moveTo>
                  <a:pt x="238810" y="201525"/>
                </a:moveTo>
                <a:lnTo>
                  <a:pt x="0" y="0"/>
                </a:lnTo>
              </a:path>
            </a:pathLst>
          </a:custGeom>
          <a:ln w="1905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18138" y="3018259"/>
            <a:ext cx="244475" cy="207010"/>
          </a:xfrm>
          <a:custGeom>
            <a:avLst/>
            <a:gdLst/>
            <a:ahLst/>
            <a:cxnLst/>
            <a:rect l="l" t="t" r="r" b="b"/>
            <a:pathLst>
              <a:path w="244475" h="207010">
                <a:moveTo>
                  <a:pt x="244043" y="206758"/>
                </a:moveTo>
                <a:lnTo>
                  <a:pt x="0" y="0"/>
                </a:lnTo>
              </a:path>
            </a:pathLst>
          </a:custGeom>
          <a:ln w="1905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43764" y="3586664"/>
            <a:ext cx="1285240" cy="946785"/>
          </a:xfrm>
          <a:custGeom>
            <a:avLst/>
            <a:gdLst/>
            <a:ahLst/>
            <a:cxnLst/>
            <a:rect l="l" t="t" r="r" b="b"/>
            <a:pathLst>
              <a:path w="1285239" h="946785">
                <a:moveTo>
                  <a:pt x="0" y="0"/>
                </a:moveTo>
                <a:lnTo>
                  <a:pt x="1285214" y="946557"/>
                </a:lnTo>
              </a:path>
            </a:pathLst>
          </a:custGeom>
          <a:ln w="317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78693" y="4380643"/>
            <a:ext cx="379095" cy="321310"/>
          </a:xfrm>
          <a:custGeom>
            <a:avLst/>
            <a:gdLst/>
            <a:ahLst/>
            <a:cxnLst/>
            <a:rect l="l" t="t" r="r" b="b"/>
            <a:pathLst>
              <a:path w="379095" h="321310">
                <a:moveTo>
                  <a:pt x="136042" y="0"/>
                </a:moveTo>
                <a:lnTo>
                  <a:pt x="124205" y="133369"/>
                </a:lnTo>
                <a:lnTo>
                  <a:pt x="0" y="184760"/>
                </a:lnTo>
                <a:lnTo>
                  <a:pt x="1968" y="188647"/>
                </a:lnTo>
                <a:lnTo>
                  <a:pt x="196100" y="239605"/>
                </a:lnTo>
                <a:lnTo>
                  <a:pt x="378536" y="320694"/>
                </a:lnTo>
                <a:lnTo>
                  <a:pt x="246976" y="170508"/>
                </a:lnTo>
                <a:lnTo>
                  <a:pt x="140703" y="229"/>
                </a:lnTo>
                <a:lnTo>
                  <a:pt x="136042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87918" y="5029839"/>
            <a:ext cx="473075" cy="0"/>
          </a:xfrm>
          <a:custGeom>
            <a:avLst/>
            <a:gdLst/>
            <a:ahLst/>
            <a:cxnLst/>
            <a:rect l="l" t="t" r="r" b="b"/>
            <a:pathLst>
              <a:path w="473075">
                <a:moveTo>
                  <a:pt x="0" y="0"/>
                </a:moveTo>
                <a:lnTo>
                  <a:pt x="472707" y="0"/>
                </a:lnTo>
              </a:path>
            </a:pathLst>
          </a:custGeom>
          <a:ln w="190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99467" y="4959630"/>
            <a:ext cx="231775" cy="140970"/>
          </a:xfrm>
          <a:custGeom>
            <a:avLst/>
            <a:gdLst/>
            <a:ahLst/>
            <a:cxnLst/>
            <a:rect l="l" t="t" r="r" b="b"/>
            <a:pathLst>
              <a:path w="231775" h="140970">
                <a:moveTo>
                  <a:pt x="2322" y="0"/>
                </a:moveTo>
                <a:lnTo>
                  <a:pt x="0" y="1562"/>
                </a:lnTo>
                <a:lnTo>
                  <a:pt x="41718" y="70203"/>
                </a:lnTo>
                <a:lnTo>
                  <a:pt x="0" y="139236"/>
                </a:lnTo>
                <a:lnTo>
                  <a:pt x="2322" y="140404"/>
                </a:lnTo>
                <a:lnTo>
                  <a:pt x="114247" y="95935"/>
                </a:lnTo>
                <a:lnTo>
                  <a:pt x="231241" y="70203"/>
                </a:lnTo>
                <a:lnTo>
                  <a:pt x="114247" y="44456"/>
                </a:lnTo>
                <a:lnTo>
                  <a:pt x="23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03284" y="5029839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632" y="0"/>
                </a:lnTo>
              </a:path>
            </a:pathLst>
          </a:custGeom>
          <a:ln w="190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87918" y="5081638"/>
            <a:ext cx="381000" cy="280670"/>
          </a:xfrm>
          <a:custGeom>
            <a:avLst/>
            <a:gdLst/>
            <a:ahLst/>
            <a:cxnLst/>
            <a:rect l="l" t="t" r="r" b="b"/>
            <a:pathLst>
              <a:path w="381000" h="280670">
                <a:moveTo>
                  <a:pt x="0" y="0"/>
                </a:moveTo>
                <a:lnTo>
                  <a:pt x="380632" y="280326"/>
                </a:lnTo>
              </a:path>
            </a:pathLst>
          </a:custGeom>
          <a:ln w="190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78371" y="5270425"/>
            <a:ext cx="227329" cy="193040"/>
          </a:xfrm>
          <a:custGeom>
            <a:avLst/>
            <a:gdLst/>
            <a:ahLst/>
            <a:cxnLst/>
            <a:rect l="l" t="t" r="r" b="b"/>
            <a:pathLst>
              <a:path w="227329" h="193039">
                <a:moveTo>
                  <a:pt x="81634" y="0"/>
                </a:moveTo>
                <a:lnTo>
                  <a:pt x="74522" y="80021"/>
                </a:lnTo>
                <a:lnTo>
                  <a:pt x="0" y="110860"/>
                </a:lnTo>
                <a:lnTo>
                  <a:pt x="1193" y="113184"/>
                </a:lnTo>
                <a:lnTo>
                  <a:pt x="117664" y="143770"/>
                </a:lnTo>
                <a:lnTo>
                  <a:pt x="227138" y="192417"/>
                </a:lnTo>
                <a:lnTo>
                  <a:pt x="148195" y="102299"/>
                </a:lnTo>
                <a:lnTo>
                  <a:pt x="84428" y="126"/>
                </a:lnTo>
                <a:lnTo>
                  <a:pt x="81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03284" y="5029839"/>
            <a:ext cx="184785" cy="52069"/>
          </a:xfrm>
          <a:custGeom>
            <a:avLst/>
            <a:gdLst/>
            <a:ahLst/>
            <a:cxnLst/>
            <a:rect l="l" t="t" r="r" b="b"/>
            <a:pathLst>
              <a:path w="184785" h="52070">
                <a:moveTo>
                  <a:pt x="0" y="0"/>
                </a:moveTo>
                <a:lnTo>
                  <a:pt x="184632" y="51797"/>
                </a:lnTo>
              </a:path>
            </a:pathLst>
          </a:custGeom>
          <a:ln w="190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7077709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50" dirty="0"/>
              <a:t>Measuring</a:t>
            </a:r>
            <a:r>
              <a:rPr sz="5600" spc="-110" dirty="0"/>
              <a:t> </a:t>
            </a:r>
            <a:r>
              <a:rPr sz="5600" spc="50" dirty="0"/>
              <a:t>transmission</a:t>
            </a:r>
            <a:endParaRPr sz="5600"/>
          </a:p>
        </p:txBody>
      </p:sp>
      <p:sp>
        <p:nvSpPr>
          <p:cNvPr id="3" name="object 3"/>
          <p:cNvSpPr/>
          <p:nvPr/>
        </p:nvSpPr>
        <p:spPr>
          <a:xfrm>
            <a:off x="6173712" y="3628379"/>
            <a:ext cx="214629" cy="2801620"/>
          </a:xfrm>
          <a:custGeom>
            <a:avLst/>
            <a:gdLst/>
            <a:ahLst/>
            <a:cxnLst/>
            <a:rect l="l" t="t" r="r" b="b"/>
            <a:pathLst>
              <a:path w="214629" h="2801620">
                <a:moveTo>
                  <a:pt x="214210" y="0"/>
                </a:moveTo>
                <a:lnTo>
                  <a:pt x="24028" y="0"/>
                </a:lnTo>
                <a:lnTo>
                  <a:pt x="36372" y="25264"/>
                </a:lnTo>
                <a:lnTo>
                  <a:pt x="15100" y="51809"/>
                </a:lnTo>
                <a:lnTo>
                  <a:pt x="15252" y="77276"/>
                </a:lnTo>
                <a:lnTo>
                  <a:pt x="25158" y="103315"/>
                </a:lnTo>
                <a:lnTo>
                  <a:pt x="34861" y="130611"/>
                </a:lnTo>
                <a:lnTo>
                  <a:pt x="13119" y="154579"/>
                </a:lnTo>
                <a:lnTo>
                  <a:pt x="27686" y="181303"/>
                </a:lnTo>
                <a:lnTo>
                  <a:pt x="8547" y="206669"/>
                </a:lnTo>
                <a:lnTo>
                  <a:pt x="24295" y="233038"/>
                </a:lnTo>
                <a:lnTo>
                  <a:pt x="13944" y="259025"/>
                </a:lnTo>
                <a:lnTo>
                  <a:pt x="22758" y="284568"/>
                </a:lnTo>
                <a:lnTo>
                  <a:pt x="15278" y="311115"/>
                </a:lnTo>
                <a:lnTo>
                  <a:pt x="23571" y="336989"/>
                </a:lnTo>
                <a:lnTo>
                  <a:pt x="10502" y="362493"/>
                </a:lnTo>
                <a:lnTo>
                  <a:pt x="16116" y="388964"/>
                </a:lnTo>
                <a:lnTo>
                  <a:pt x="12928" y="415955"/>
                </a:lnTo>
                <a:lnTo>
                  <a:pt x="19037" y="442908"/>
                </a:lnTo>
                <a:lnTo>
                  <a:pt x="27292" y="467690"/>
                </a:lnTo>
                <a:lnTo>
                  <a:pt x="30619" y="492826"/>
                </a:lnTo>
                <a:lnTo>
                  <a:pt x="37274" y="518864"/>
                </a:lnTo>
                <a:lnTo>
                  <a:pt x="12420" y="539276"/>
                </a:lnTo>
                <a:lnTo>
                  <a:pt x="25768" y="570953"/>
                </a:lnTo>
                <a:lnTo>
                  <a:pt x="11112" y="600803"/>
                </a:lnTo>
                <a:lnTo>
                  <a:pt x="37464" y="622548"/>
                </a:lnTo>
                <a:lnTo>
                  <a:pt x="33477" y="652270"/>
                </a:lnTo>
                <a:lnTo>
                  <a:pt x="2552" y="673583"/>
                </a:lnTo>
                <a:lnTo>
                  <a:pt x="31991" y="697755"/>
                </a:lnTo>
                <a:lnTo>
                  <a:pt x="17589" y="726994"/>
                </a:lnTo>
                <a:lnTo>
                  <a:pt x="26174" y="752475"/>
                </a:lnTo>
                <a:lnTo>
                  <a:pt x="22809" y="778386"/>
                </a:lnTo>
                <a:lnTo>
                  <a:pt x="17843" y="804132"/>
                </a:lnTo>
                <a:lnTo>
                  <a:pt x="19875" y="830183"/>
                </a:lnTo>
                <a:lnTo>
                  <a:pt x="14744" y="859130"/>
                </a:lnTo>
                <a:lnTo>
                  <a:pt x="19875" y="883201"/>
                </a:lnTo>
                <a:lnTo>
                  <a:pt x="37211" y="909187"/>
                </a:lnTo>
                <a:lnTo>
                  <a:pt x="20307" y="933283"/>
                </a:lnTo>
                <a:lnTo>
                  <a:pt x="33261" y="963881"/>
                </a:lnTo>
                <a:lnTo>
                  <a:pt x="10604" y="986618"/>
                </a:lnTo>
                <a:lnTo>
                  <a:pt x="21462" y="1012490"/>
                </a:lnTo>
                <a:lnTo>
                  <a:pt x="36156" y="1038821"/>
                </a:lnTo>
                <a:lnTo>
                  <a:pt x="25666" y="1066524"/>
                </a:lnTo>
                <a:lnTo>
                  <a:pt x="0" y="1089653"/>
                </a:lnTo>
                <a:lnTo>
                  <a:pt x="26746" y="1115501"/>
                </a:lnTo>
                <a:lnTo>
                  <a:pt x="4711" y="1146328"/>
                </a:lnTo>
                <a:lnTo>
                  <a:pt x="29756" y="1168354"/>
                </a:lnTo>
                <a:lnTo>
                  <a:pt x="38646" y="1194937"/>
                </a:lnTo>
                <a:lnTo>
                  <a:pt x="42417" y="1221154"/>
                </a:lnTo>
                <a:lnTo>
                  <a:pt x="39814" y="1247282"/>
                </a:lnTo>
                <a:lnTo>
                  <a:pt x="37274" y="1273511"/>
                </a:lnTo>
                <a:lnTo>
                  <a:pt x="43383" y="1299296"/>
                </a:lnTo>
                <a:lnTo>
                  <a:pt x="40932" y="1324317"/>
                </a:lnTo>
                <a:lnTo>
                  <a:pt x="24434" y="1349023"/>
                </a:lnTo>
                <a:lnTo>
                  <a:pt x="35178" y="1382351"/>
                </a:lnTo>
                <a:lnTo>
                  <a:pt x="2793" y="1401290"/>
                </a:lnTo>
                <a:lnTo>
                  <a:pt x="13119" y="1428866"/>
                </a:lnTo>
                <a:lnTo>
                  <a:pt x="28879" y="1453913"/>
                </a:lnTo>
                <a:lnTo>
                  <a:pt x="21971" y="1480422"/>
                </a:lnTo>
                <a:lnTo>
                  <a:pt x="9931" y="1507070"/>
                </a:lnTo>
                <a:lnTo>
                  <a:pt x="28232" y="1531508"/>
                </a:lnTo>
                <a:lnTo>
                  <a:pt x="16510" y="1558537"/>
                </a:lnTo>
                <a:lnTo>
                  <a:pt x="12191" y="1583522"/>
                </a:lnTo>
                <a:lnTo>
                  <a:pt x="33769" y="1609078"/>
                </a:lnTo>
                <a:lnTo>
                  <a:pt x="21640" y="1637479"/>
                </a:lnTo>
                <a:lnTo>
                  <a:pt x="34493" y="1662018"/>
                </a:lnTo>
                <a:lnTo>
                  <a:pt x="32753" y="1689136"/>
                </a:lnTo>
                <a:lnTo>
                  <a:pt x="30327" y="1713994"/>
                </a:lnTo>
                <a:lnTo>
                  <a:pt x="22047" y="1740654"/>
                </a:lnTo>
                <a:lnTo>
                  <a:pt x="32575" y="1765512"/>
                </a:lnTo>
                <a:lnTo>
                  <a:pt x="36004" y="1791360"/>
                </a:lnTo>
                <a:lnTo>
                  <a:pt x="29286" y="1817157"/>
                </a:lnTo>
                <a:lnTo>
                  <a:pt x="19735" y="1841709"/>
                </a:lnTo>
                <a:lnTo>
                  <a:pt x="36842" y="1870212"/>
                </a:lnTo>
                <a:lnTo>
                  <a:pt x="13576" y="1894282"/>
                </a:lnTo>
                <a:lnTo>
                  <a:pt x="32181" y="1920219"/>
                </a:lnTo>
                <a:lnTo>
                  <a:pt x="34950" y="1945546"/>
                </a:lnTo>
                <a:lnTo>
                  <a:pt x="30479" y="1973235"/>
                </a:lnTo>
                <a:lnTo>
                  <a:pt x="30149" y="1998449"/>
                </a:lnTo>
                <a:lnTo>
                  <a:pt x="25044" y="2023343"/>
                </a:lnTo>
                <a:lnTo>
                  <a:pt x="29997" y="2052201"/>
                </a:lnTo>
                <a:lnTo>
                  <a:pt x="8191" y="2076805"/>
                </a:lnTo>
                <a:lnTo>
                  <a:pt x="34925" y="2099174"/>
                </a:lnTo>
                <a:lnTo>
                  <a:pt x="47878" y="2126011"/>
                </a:lnTo>
                <a:lnTo>
                  <a:pt x="39115" y="2154095"/>
                </a:lnTo>
                <a:lnTo>
                  <a:pt x="28549" y="2179753"/>
                </a:lnTo>
                <a:lnTo>
                  <a:pt x="44259" y="2206528"/>
                </a:lnTo>
                <a:lnTo>
                  <a:pt x="36664" y="2232554"/>
                </a:lnTo>
                <a:lnTo>
                  <a:pt x="18021" y="2255594"/>
                </a:lnTo>
                <a:lnTo>
                  <a:pt x="10426" y="2283500"/>
                </a:lnTo>
                <a:lnTo>
                  <a:pt x="27762" y="2308142"/>
                </a:lnTo>
                <a:lnTo>
                  <a:pt x="40538" y="2334929"/>
                </a:lnTo>
                <a:lnTo>
                  <a:pt x="28549" y="2361666"/>
                </a:lnTo>
                <a:lnTo>
                  <a:pt x="20535" y="2386994"/>
                </a:lnTo>
                <a:lnTo>
                  <a:pt x="27724" y="2413248"/>
                </a:lnTo>
                <a:lnTo>
                  <a:pt x="41732" y="2438968"/>
                </a:lnTo>
                <a:lnTo>
                  <a:pt x="22555" y="2463001"/>
                </a:lnTo>
                <a:lnTo>
                  <a:pt x="8877" y="2490513"/>
                </a:lnTo>
                <a:lnTo>
                  <a:pt x="32969" y="2514201"/>
                </a:lnTo>
                <a:lnTo>
                  <a:pt x="27330" y="2543911"/>
                </a:lnTo>
                <a:lnTo>
                  <a:pt x="39370" y="2568348"/>
                </a:lnTo>
                <a:lnTo>
                  <a:pt x="27355" y="2592939"/>
                </a:lnTo>
                <a:lnTo>
                  <a:pt x="26568" y="2620121"/>
                </a:lnTo>
                <a:lnTo>
                  <a:pt x="28257" y="2648344"/>
                </a:lnTo>
                <a:lnTo>
                  <a:pt x="3911" y="2671169"/>
                </a:lnTo>
                <a:lnTo>
                  <a:pt x="15100" y="2697894"/>
                </a:lnTo>
                <a:lnTo>
                  <a:pt x="4864" y="2726117"/>
                </a:lnTo>
                <a:lnTo>
                  <a:pt x="24891" y="2749527"/>
                </a:lnTo>
                <a:lnTo>
                  <a:pt x="18097" y="2775691"/>
                </a:lnTo>
                <a:lnTo>
                  <a:pt x="24028" y="2801489"/>
                </a:lnTo>
                <a:lnTo>
                  <a:pt x="214210" y="2801489"/>
                </a:lnTo>
                <a:lnTo>
                  <a:pt x="214210" y="0"/>
                </a:lnTo>
                <a:close/>
              </a:path>
            </a:pathLst>
          </a:custGeom>
          <a:solidFill>
            <a:srgbClr val="7C7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3713" y="3628378"/>
            <a:ext cx="214629" cy="2801620"/>
          </a:xfrm>
          <a:custGeom>
            <a:avLst/>
            <a:gdLst/>
            <a:ahLst/>
            <a:cxnLst/>
            <a:rect l="l" t="t" r="r" b="b"/>
            <a:pathLst>
              <a:path w="214629" h="2801620">
                <a:moveTo>
                  <a:pt x="24028" y="2801490"/>
                </a:moveTo>
                <a:lnTo>
                  <a:pt x="18097" y="2775692"/>
                </a:lnTo>
                <a:lnTo>
                  <a:pt x="24891" y="2749527"/>
                </a:lnTo>
                <a:lnTo>
                  <a:pt x="4864" y="2726117"/>
                </a:lnTo>
                <a:lnTo>
                  <a:pt x="15100" y="2697894"/>
                </a:lnTo>
                <a:lnTo>
                  <a:pt x="3911" y="2671170"/>
                </a:lnTo>
                <a:lnTo>
                  <a:pt x="28257" y="2648345"/>
                </a:lnTo>
                <a:lnTo>
                  <a:pt x="26568" y="2620122"/>
                </a:lnTo>
                <a:lnTo>
                  <a:pt x="27355" y="2592940"/>
                </a:lnTo>
                <a:lnTo>
                  <a:pt x="39370" y="2568350"/>
                </a:lnTo>
                <a:lnTo>
                  <a:pt x="27330" y="2543911"/>
                </a:lnTo>
                <a:lnTo>
                  <a:pt x="32969" y="2514202"/>
                </a:lnTo>
                <a:lnTo>
                  <a:pt x="8877" y="2490514"/>
                </a:lnTo>
                <a:lnTo>
                  <a:pt x="22555" y="2463002"/>
                </a:lnTo>
                <a:lnTo>
                  <a:pt x="41732" y="2438970"/>
                </a:lnTo>
                <a:lnTo>
                  <a:pt x="27723" y="2413249"/>
                </a:lnTo>
                <a:lnTo>
                  <a:pt x="20535" y="2386995"/>
                </a:lnTo>
                <a:lnTo>
                  <a:pt x="28549" y="2361668"/>
                </a:lnTo>
                <a:lnTo>
                  <a:pt x="40538" y="2334930"/>
                </a:lnTo>
                <a:lnTo>
                  <a:pt x="27762" y="2308142"/>
                </a:lnTo>
                <a:lnTo>
                  <a:pt x="10426" y="2283501"/>
                </a:lnTo>
                <a:lnTo>
                  <a:pt x="18021" y="2255595"/>
                </a:lnTo>
                <a:lnTo>
                  <a:pt x="36664" y="2232554"/>
                </a:lnTo>
                <a:lnTo>
                  <a:pt x="44259" y="2206529"/>
                </a:lnTo>
                <a:lnTo>
                  <a:pt x="28549" y="2179753"/>
                </a:lnTo>
                <a:lnTo>
                  <a:pt x="39115" y="2154096"/>
                </a:lnTo>
                <a:lnTo>
                  <a:pt x="47878" y="2126012"/>
                </a:lnTo>
                <a:lnTo>
                  <a:pt x="34925" y="2099174"/>
                </a:lnTo>
                <a:lnTo>
                  <a:pt x="8191" y="2076806"/>
                </a:lnTo>
                <a:lnTo>
                  <a:pt x="29997" y="2052203"/>
                </a:lnTo>
                <a:lnTo>
                  <a:pt x="25044" y="2023344"/>
                </a:lnTo>
                <a:lnTo>
                  <a:pt x="30149" y="1998449"/>
                </a:lnTo>
                <a:lnTo>
                  <a:pt x="30479" y="1973236"/>
                </a:lnTo>
                <a:lnTo>
                  <a:pt x="34950" y="1945547"/>
                </a:lnTo>
                <a:lnTo>
                  <a:pt x="32181" y="1920219"/>
                </a:lnTo>
                <a:lnTo>
                  <a:pt x="13576" y="1894282"/>
                </a:lnTo>
                <a:lnTo>
                  <a:pt x="36842" y="1870213"/>
                </a:lnTo>
                <a:lnTo>
                  <a:pt x="19735" y="1841710"/>
                </a:lnTo>
                <a:lnTo>
                  <a:pt x="29286" y="1817158"/>
                </a:lnTo>
                <a:lnTo>
                  <a:pt x="36004" y="1791360"/>
                </a:lnTo>
                <a:lnTo>
                  <a:pt x="32575" y="1765512"/>
                </a:lnTo>
                <a:lnTo>
                  <a:pt x="22047" y="1740655"/>
                </a:lnTo>
                <a:lnTo>
                  <a:pt x="30327" y="1713994"/>
                </a:lnTo>
                <a:lnTo>
                  <a:pt x="32753" y="1689137"/>
                </a:lnTo>
                <a:lnTo>
                  <a:pt x="34493" y="1662019"/>
                </a:lnTo>
                <a:lnTo>
                  <a:pt x="21640" y="1637479"/>
                </a:lnTo>
                <a:lnTo>
                  <a:pt x="33769" y="1609078"/>
                </a:lnTo>
                <a:lnTo>
                  <a:pt x="12191" y="1583522"/>
                </a:lnTo>
                <a:lnTo>
                  <a:pt x="16509" y="1558538"/>
                </a:lnTo>
                <a:lnTo>
                  <a:pt x="28232" y="1531509"/>
                </a:lnTo>
                <a:lnTo>
                  <a:pt x="9931" y="1507071"/>
                </a:lnTo>
                <a:lnTo>
                  <a:pt x="21971" y="1480422"/>
                </a:lnTo>
                <a:lnTo>
                  <a:pt x="28879" y="1453914"/>
                </a:lnTo>
                <a:lnTo>
                  <a:pt x="13118" y="1428866"/>
                </a:lnTo>
                <a:lnTo>
                  <a:pt x="2794" y="1401291"/>
                </a:lnTo>
                <a:lnTo>
                  <a:pt x="35178" y="1382352"/>
                </a:lnTo>
                <a:lnTo>
                  <a:pt x="24434" y="1349023"/>
                </a:lnTo>
                <a:lnTo>
                  <a:pt x="40932" y="1324318"/>
                </a:lnTo>
                <a:lnTo>
                  <a:pt x="43383" y="1299296"/>
                </a:lnTo>
                <a:lnTo>
                  <a:pt x="37274" y="1273511"/>
                </a:lnTo>
                <a:lnTo>
                  <a:pt x="39814" y="1247282"/>
                </a:lnTo>
                <a:lnTo>
                  <a:pt x="42417" y="1221155"/>
                </a:lnTo>
                <a:lnTo>
                  <a:pt x="38646" y="1194939"/>
                </a:lnTo>
                <a:lnTo>
                  <a:pt x="29755" y="1168354"/>
                </a:lnTo>
                <a:lnTo>
                  <a:pt x="4711" y="1146329"/>
                </a:lnTo>
                <a:lnTo>
                  <a:pt x="26746" y="1115502"/>
                </a:lnTo>
                <a:lnTo>
                  <a:pt x="0" y="1089654"/>
                </a:lnTo>
                <a:lnTo>
                  <a:pt x="25666" y="1066524"/>
                </a:lnTo>
                <a:lnTo>
                  <a:pt x="36156" y="1038822"/>
                </a:lnTo>
                <a:lnTo>
                  <a:pt x="21463" y="1012491"/>
                </a:lnTo>
                <a:lnTo>
                  <a:pt x="10604" y="986618"/>
                </a:lnTo>
                <a:lnTo>
                  <a:pt x="33261" y="963882"/>
                </a:lnTo>
                <a:lnTo>
                  <a:pt x="20307" y="933283"/>
                </a:lnTo>
                <a:lnTo>
                  <a:pt x="37210" y="909188"/>
                </a:lnTo>
                <a:lnTo>
                  <a:pt x="19875" y="883200"/>
                </a:lnTo>
                <a:lnTo>
                  <a:pt x="14744" y="859131"/>
                </a:lnTo>
                <a:lnTo>
                  <a:pt x="19875" y="830184"/>
                </a:lnTo>
                <a:lnTo>
                  <a:pt x="17843" y="804132"/>
                </a:lnTo>
                <a:lnTo>
                  <a:pt x="22809" y="778386"/>
                </a:lnTo>
                <a:lnTo>
                  <a:pt x="26174" y="752474"/>
                </a:lnTo>
                <a:lnTo>
                  <a:pt x="17589" y="726995"/>
                </a:lnTo>
                <a:lnTo>
                  <a:pt x="31991" y="697755"/>
                </a:lnTo>
                <a:lnTo>
                  <a:pt x="2552" y="673584"/>
                </a:lnTo>
                <a:lnTo>
                  <a:pt x="33477" y="652271"/>
                </a:lnTo>
                <a:lnTo>
                  <a:pt x="37465" y="622549"/>
                </a:lnTo>
                <a:lnTo>
                  <a:pt x="11112" y="600803"/>
                </a:lnTo>
                <a:lnTo>
                  <a:pt x="25768" y="570954"/>
                </a:lnTo>
                <a:lnTo>
                  <a:pt x="12420" y="539276"/>
                </a:lnTo>
                <a:lnTo>
                  <a:pt x="37274" y="518865"/>
                </a:lnTo>
                <a:lnTo>
                  <a:pt x="30619" y="492826"/>
                </a:lnTo>
                <a:lnTo>
                  <a:pt x="27292" y="467689"/>
                </a:lnTo>
                <a:lnTo>
                  <a:pt x="19037" y="442908"/>
                </a:lnTo>
                <a:lnTo>
                  <a:pt x="12928" y="415955"/>
                </a:lnTo>
                <a:lnTo>
                  <a:pt x="16116" y="388964"/>
                </a:lnTo>
                <a:lnTo>
                  <a:pt x="10502" y="362494"/>
                </a:lnTo>
                <a:lnTo>
                  <a:pt x="23571" y="336989"/>
                </a:lnTo>
                <a:lnTo>
                  <a:pt x="15278" y="311115"/>
                </a:lnTo>
                <a:lnTo>
                  <a:pt x="22758" y="284569"/>
                </a:lnTo>
                <a:lnTo>
                  <a:pt x="13944" y="259026"/>
                </a:lnTo>
                <a:lnTo>
                  <a:pt x="24295" y="233038"/>
                </a:lnTo>
                <a:lnTo>
                  <a:pt x="8547" y="206669"/>
                </a:lnTo>
                <a:lnTo>
                  <a:pt x="27685" y="181304"/>
                </a:lnTo>
                <a:lnTo>
                  <a:pt x="13118" y="154579"/>
                </a:lnTo>
                <a:lnTo>
                  <a:pt x="34861" y="130611"/>
                </a:lnTo>
                <a:lnTo>
                  <a:pt x="25158" y="103315"/>
                </a:lnTo>
                <a:lnTo>
                  <a:pt x="15252" y="77277"/>
                </a:lnTo>
                <a:lnTo>
                  <a:pt x="15100" y="51810"/>
                </a:lnTo>
                <a:lnTo>
                  <a:pt x="36372" y="25263"/>
                </a:lnTo>
                <a:lnTo>
                  <a:pt x="24028" y="0"/>
                </a:lnTo>
                <a:lnTo>
                  <a:pt x="214211" y="0"/>
                </a:lnTo>
                <a:lnTo>
                  <a:pt x="214211" y="2801490"/>
                </a:lnTo>
                <a:lnTo>
                  <a:pt x="24028" y="2801490"/>
                </a:lnTo>
                <a:close/>
              </a:path>
            </a:pathLst>
          </a:custGeom>
          <a:ln w="317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22666" y="4749513"/>
            <a:ext cx="381000" cy="280670"/>
          </a:xfrm>
          <a:custGeom>
            <a:avLst/>
            <a:gdLst/>
            <a:ahLst/>
            <a:cxnLst/>
            <a:rect l="l" t="t" r="r" b="b"/>
            <a:pathLst>
              <a:path w="381000" h="280670">
                <a:moveTo>
                  <a:pt x="380618" y="280326"/>
                </a:moveTo>
                <a:lnTo>
                  <a:pt x="0" y="0"/>
                </a:lnTo>
              </a:path>
            </a:pathLst>
          </a:custGeom>
          <a:ln w="190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5667" y="3246392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41018" y="0"/>
                </a:moveTo>
                <a:lnTo>
                  <a:pt x="25740" y="2218"/>
                </a:lnTo>
                <a:lnTo>
                  <a:pt x="12524" y="10206"/>
                </a:lnTo>
                <a:lnTo>
                  <a:pt x="3691" y="22228"/>
                </a:lnTo>
                <a:lnTo>
                  <a:pt x="0" y="36686"/>
                </a:lnTo>
                <a:lnTo>
                  <a:pt x="2207" y="51983"/>
                </a:lnTo>
                <a:lnTo>
                  <a:pt x="10204" y="65222"/>
                </a:lnTo>
                <a:lnTo>
                  <a:pt x="22230" y="74052"/>
                </a:lnTo>
                <a:lnTo>
                  <a:pt x="36688" y="77729"/>
                </a:lnTo>
                <a:lnTo>
                  <a:pt x="51978" y="75507"/>
                </a:lnTo>
                <a:lnTo>
                  <a:pt x="65201" y="67528"/>
                </a:lnTo>
                <a:lnTo>
                  <a:pt x="74035" y="55513"/>
                </a:lnTo>
                <a:lnTo>
                  <a:pt x="77721" y="41057"/>
                </a:lnTo>
                <a:lnTo>
                  <a:pt x="75499" y="25754"/>
                </a:lnTo>
                <a:lnTo>
                  <a:pt x="67501" y="12533"/>
                </a:lnTo>
                <a:lnTo>
                  <a:pt x="55473" y="3693"/>
                </a:lnTo>
                <a:lnTo>
                  <a:pt x="41018" y="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26852" y="3245807"/>
            <a:ext cx="299720" cy="30480"/>
          </a:xfrm>
          <a:custGeom>
            <a:avLst/>
            <a:gdLst/>
            <a:ahLst/>
            <a:cxnLst/>
            <a:rect l="l" t="t" r="r" b="b"/>
            <a:pathLst>
              <a:path w="299720" h="30479">
                <a:moveTo>
                  <a:pt x="299313" y="0"/>
                </a:moveTo>
                <a:lnTo>
                  <a:pt x="0" y="30166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42886" y="3294028"/>
            <a:ext cx="304800" cy="31115"/>
          </a:xfrm>
          <a:custGeom>
            <a:avLst/>
            <a:gdLst/>
            <a:ahLst/>
            <a:cxnLst/>
            <a:rect l="l" t="t" r="r" b="b"/>
            <a:pathLst>
              <a:path w="304800" h="31114">
                <a:moveTo>
                  <a:pt x="304673" y="0"/>
                </a:moveTo>
                <a:lnTo>
                  <a:pt x="0" y="30674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69202" y="3347873"/>
            <a:ext cx="136525" cy="245745"/>
          </a:xfrm>
          <a:custGeom>
            <a:avLst/>
            <a:gdLst/>
            <a:ahLst/>
            <a:cxnLst/>
            <a:rect l="l" t="t" r="r" b="b"/>
            <a:pathLst>
              <a:path w="136525" h="245745">
                <a:moveTo>
                  <a:pt x="0" y="0"/>
                </a:moveTo>
                <a:lnTo>
                  <a:pt x="136182" y="245701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3670" y="2976901"/>
            <a:ext cx="137160" cy="247650"/>
          </a:xfrm>
          <a:custGeom>
            <a:avLst/>
            <a:gdLst/>
            <a:ahLst/>
            <a:cxnLst/>
            <a:rect l="l" t="t" r="r" b="b"/>
            <a:pathLst>
              <a:path w="137160" h="247650">
                <a:moveTo>
                  <a:pt x="0" y="0"/>
                </a:moveTo>
                <a:lnTo>
                  <a:pt x="136918" y="247086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31899" y="3211072"/>
            <a:ext cx="227965" cy="55880"/>
          </a:xfrm>
          <a:custGeom>
            <a:avLst/>
            <a:gdLst/>
            <a:ahLst/>
            <a:cxnLst/>
            <a:rect l="l" t="t" r="r" b="b"/>
            <a:pathLst>
              <a:path w="227964" h="55879">
                <a:moveTo>
                  <a:pt x="227621" y="55798"/>
                </a:moveTo>
                <a:lnTo>
                  <a:pt x="0" y="0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15311" y="3305034"/>
            <a:ext cx="222250" cy="54610"/>
          </a:xfrm>
          <a:custGeom>
            <a:avLst/>
            <a:gdLst/>
            <a:ahLst/>
            <a:cxnLst/>
            <a:rect l="l" t="t" r="r" b="b"/>
            <a:pathLst>
              <a:path w="222250" h="54610">
                <a:moveTo>
                  <a:pt x="221856" y="54401"/>
                </a:moveTo>
                <a:lnTo>
                  <a:pt x="0" y="0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45468" y="2977695"/>
            <a:ext cx="38735" cy="239395"/>
          </a:xfrm>
          <a:custGeom>
            <a:avLst/>
            <a:gdLst/>
            <a:ahLst/>
            <a:cxnLst/>
            <a:rect l="l" t="t" r="r" b="b"/>
            <a:pathLst>
              <a:path w="38735" h="239394">
                <a:moveTo>
                  <a:pt x="38404" y="0"/>
                </a:moveTo>
                <a:lnTo>
                  <a:pt x="0" y="239198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5244" y="3374002"/>
            <a:ext cx="35560" cy="219075"/>
          </a:xfrm>
          <a:custGeom>
            <a:avLst/>
            <a:gdLst/>
            <a:ahLst/>
            <a:cxnLst/>
            <a:rect l="l" t="t" r="r" b="b"/>
            <a:pathLst>
              <a:path w="35560" h="219075">
                <a:moveTo>
                  <a:pt x="0" y="218850"/>
                </a:moveTo>
                <a:lnTo>
                  <a:pt x="35051" y="0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76920" y="2935315"/>
            <a:ext cx="160655" cy="276860"/>
          </a:xfrm>
          <a:custGeom>
            <a:avLst/>
            <a:gdLst/>
            <a:ahLst/>
            <a:cxnLst/>
            <a:rect l="l" t="t" r="r" b="b"/>
            <a:pathLst>
              <a:path w="160654" h="276860">
                <a:moveTo>
                  <a:pt x="160159" y="0"/>
                </a:moveTo>
                <a:lnTo>
                  <a:pt x="0" y="276694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7640" y="3346034"/>
            <a:ext cx="151765" cy="262255"/>
          </a:xfrm>
          <a:custGeom>
            <a:avLst/>
            <a:gdLst/>
            <a:ahLst/>
            <a:cxnLst/>
            <a:rect l="l" t="t" r="r" b="b"/>
            <a:pathLst>
              <a:path w="151764" h="262254">
                <a:moveTo>
                  <a:pt x="0" y="262137"/>
                </a:moveTo>
                <a:lnTo>
                  <a:pt x="151752" y="0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12098" y="3350718"/>
            <a:ext cx="239395" cy="201930"/>
          </a:xfrm>
          <a:custGeom>
            <a:avLst/>
            <a:gdLst/>
            <a:ahLst/>
            <a:cxnLst/>
            <a:rect l="l" t="t" r="r" b="b"/>
            <a:pathLst>
              <a:path w="239395" h="201929">
                <a:moveTo>
                  <a:pt x="238810" y="201525"/>
                </a:moveTo>
                <a:lnTo>
                  <a:pt x="0" y="0"/>
                </a:lnTo>
              </a:path>
            </a:pathLst>
          </a:custGeom>
          <a:ln w="1905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18138" y="3018259"/>
            <a:ext cx="244475" cy="207010"/>
          </a:xfrm>
          <a:custGeom>
            <a:avLst/>
            <a:gdLst/>
            <a:ahLst/>
            <a:cxnLst/>
            <a:rect l="l" t="t" r="r" b="b"/>
            <a:pathLst>
              <a:path w="244475" h="207010">
                <a:moveTo>
                  <a:pt x="244043" y="206758"/>
                </a:moveTo>
                <a:lnTo>
                  <a:pt x="0" y="0"/>
                </a:lnTo>
              </a:path>
            </a:pathLst>
          </a:custGeom>
          <a:ln w="1905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43764" y="3586664"/>
            <a:ext cx="1285240" cy="946785"/>
          </a:xfrm>
          <a:custGeom>
            <a:avLst/>
            <a:gdLst/>
            <a:ahLst/>
            <a:cxnLst/>
            <a:rect l="l" t="t" r="r" b="b"/>
            <a:pathLst>
              <a:path w="1285239" h="946785">
                <a:moveTo>
                  <a:pt x="0" y="0"/>
                </a:moveTo>
                <a:lnTo>
                  <a:pt x="1285214" y="946557"/>
                </a:lnTo>
              </a:path>
            </a:pathLst>
          </a:custGeom>
          <a:ln w="317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78693" y="4380643"/>
            <a:ext cx="379095" cy="321310"/>
          </a:xfrm>
          <a:custGeom>
            <a:avLst/>
            <a:gdLst/>
            <a:ahLst/>
            <a:cxnLst/>
            <a:rect l="l" t="t" r="r" b="b"/>
            <a:pathLst>
              <a:path w="379095" h="321310">
                <a:moveTo>
                  <a:pt x="136042" y="0"/>
                </a:moveTo>
                <a:lnTo>
                  <a:pt x="124205" y="133369"/>
                </a:lnTo>
                <a:lnTo>
                  <a:pt x="0" y="184760"/>
                </a:lnTo>
                <a:lnTo>
                  <a:pt x="1968" y="188647"/>
                </a:lnTo>
                <a:lnTo>
                  <a:pt x="196100" y="239605"/>
                </a:lnTo>
                <a:lnTo>
                  <a:pt x="378536" y="320694"/>
                </a:lnTo>
                <a:lnTo>
                  <a:pt x="246976" y="170508"/>
                </a:lnTo>
                <a:lnTo>
                  <a:pt x="140703" y="229"/>
                </a:lnTo>
                <a:lnTo>
                  <a:pt x="136042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87918" y="5029839"/>
            <a:ext cx="473075" cy="0"/>
          </a:xfrm>
          <a:custGeom>
            <a:avLst/>
            <a:gdLst/>
            <a:ahLst/>
            <a:cxnLst/>
            <a:rect l="l" t="t" r="r" b="b"/>
            <a:pathLst>
              <a:path w="473075">
                <a:moveTo>
                  <a:pt x="0" y="0"/>
                </a:moveTo>
                <a:lnTo>
                  <a:pt x="472707" y="0"/>
                </a:lnTo>
              </a:path>
            </a:pathLst>
          </a:custGeom>
          <a:ln w="190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99467" y="4959630"/>
            <a:ext cx="231775" cy="140970"/>
          </a:xfrm>
          <a:custGeom>
            <a:avLst/>
            <a:gdLst/>
            <a:ahLst/>
            <a:cxnLst/>
            <a:rect l="l" t="t" r="r" b="b"/>
            <a:pathLst>
              <a:path w="231775" h="140970">
                <a:moveTo>
                  <a:pt x="2322" y="0"/>
                </a:moveTo>
                <a:lnTo>
                  <a:pt x="0" y="1562"/>
                </a:lnTo>
                <a:lnTo>
                  <a:pt x="41718" y="70203"/>
                </a:lnTo>
                <a:lnTo>
                  <a:pt x="0" y="139236"/>
                </a:lnTo>
                <a:lnTo>
                  <a:pt x="2322" y="140404"/>
                </a:lnTo>
                <a:lnTo>
                  <a:pt x="114247" y="95935"/>
                </a:lnTo>
                <a:lnTo>
                  <a:pt x="231241" y="70203"/>
                </a:lnTo>
                <a:lnTo>
                  <a:pt x="114247" y="44456"/>
                </a:lnTo>
                <a:lnTo>
                  <a:pt x="23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03284" y="5029839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632" y="0"/>
                </a:lnTo>
              </a:path>
            </a:pathLst>
          </a:custGeom>
          <a:ln w="190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87918" y="5081638"/>
            <a:ext cx="381000" cy="280670"/>
          </a:xfrm>
          <a:custGeom>
            <a:avLst/>
            <a:gdLst/>
            <a:ahLst/>
            <a:cxnLst/>
            <a:rect l="l" t="t" r="r" b="b"/>
            <a:pathLst>
              <a:path w="381000" h="280670">
                <a:moveTo>
                  <a:pt x="0" y="0"/>
                </a:moveTo>
                <a:lnTo>
                  <a:pt x="380632" y="280326"/>
                </a:lnTo>
              </a:path>
            </a:pathLst>
          </a:custGeom>
          <a:ln w="190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78371" y="5270425"/>
            <a:ext cx="227329" cy="193040"/>
          </a:xfrm>
          <a:custGeom>
            <a:avLst/>
            <a:gdLst/>
            <a:ahLst/>
            <a:cxnLst/>
            <a:rect l="l" t="t" r="r" b="b"/>
            <a:pathLst>
              <a:path w="227329" h="193039">
                <a:moveTo>
                  <a:pt x="81634" y="0"/>
                </a:moveTo>
                <a:lnTo>
                  <a:pt x="74522" y="80021"/>
                </a:lnTo>
                <a:lnTo>
                  <a:pt x="0" y="110860"/>
                </a:lnTo>
                <a:lnTo>
                  <a:pt x="1193" y="113184"/>
                </a:lnTo>
                <a:lnTo>
                  <a:pt x="117664" y="143770"/>
                </a:lnTo>
                <a:lnTo>
                  <a:pt x="227138" y="192417"/>
                </a:lnTo>
                <a:lnTo>
                  <a:pt x="148195" y="102299"/>
                </a:lnTo>
                <a:lnTo>
                  <a:pt x="84428" y="126"/>
                </a:lnTo>
                <a:lnTo>
                  <a:pt x="81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03284" y="5029839"/>
            <a:ext cx="184785" cy="52069"/>
          </a:xfrm>
          <a:custGeom>
            <a:avLst/>
            <a:gdLst/>
            <a:ahLst/>
            <a:cxnLst/>
            <a:rect l="l" t="t" r="r" b="b"/>
            <a:pathLst>
              <a:path w="184785" h="52070">
                <a:moveTo>
                  <a:pt x="0" y="0"/>
                </a:moveTo>
                <a:lnTo>
                  <a:pt x="184632" y="51797"/>
                </a:lnTo>
              </a:path>
            </a:pathLst>
          </a:custGeom>
          <a:ln w="190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87918" y="5188140"/>
            <a:ext cx="142875" cy="450850"/>
          </a:xfrm>
          <a:custGeom>
            <a:avLst/>
            <a:gdLst/>
            <a:ahLst/>
            <a:cxnLst/>
            <a:rect l="l" t="t" r="r" b="b"/>
            <a:pathLst>
              <a:path w="142875" h="450850">
                <a:moveTo>
                  <a:pt x="0" y="0"/>
                </a:moveTo>
                <a:lnTo>
                  <a:pt x="142366" y="45080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45638" y="5559945"/>
            <a:ext cx="135890" cy="241300"/>
          </a:xfrm>
          <a:custGeom>
            <a:avLst/>
            <a:gdLst/>
            <a:ahLst/>
            <a:cxnLst/>
            <a:rect l="l" t="t" r="r" b="b"/>
            <a:pathLst>
              <a:path w="135890" h="241300">
                <a:moveTo>
                  <a:pt x="407" y="41471"/>
                </a:moveTo>
                <a:lnTo>
                  <a:pt x="0" y="44049"/>
                </a:lnTo>
                <a:lnTo>
                  <a:pt x="76098" y="137394"/>
                </a:lnTo>
                <a:lnTo>
                  <a:pt x="135864" y="241206"/>
                </a:lnTo>
                <a:lnTo>
                  <a:pt x="125172" y="121886"/>
                </a:lnTo>
                <a:lnTo>
                  <a:pt x="129613" y="60473"/>
                </a:lnTo>
                <a:lnTo>
                  <a:pt x="78792" y="60473"/>
                </a:lnTo>
                <a:lnTo>
                  <a:pt x="407" y="41471"/>
                </a:lnTo>
                <a:close/>
              </a:path>
              <a:path w="135890" h="241300">
                <a:moveTo>
                  <a:pt x="131674" y="0"/>
                </a:moveTo>
                <a:lnTo>
                  <a:pt x="78792" y="60473"/>
                </a:lnTo>
                <a:lnTo>
                  <a:pt x="129613" y="60473"/>
                </a:lnTo>
                <a:lnTo>
                  <a:pt x="133859" y="1766"/>
                </a:lnTo>
                <a:lnTo>
                  <a:pt x="1316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03284" y="5029839"/>
            <a:ext cx="184785" cy="158750"/>
          </a:xfrm>
          <a:custGeom>
            <a:avLst/>
            <a:gdLst/>
            <a:ahLst/>
            <a:cxnLst/>
            <a:rect l="l" t="t" r="r" b="b"/>
            <a:pathLst>
              <a:path w="184785" h="158750">
                <a:moveTo>
                  <a:pt x="0" y="0"/>
                </a:moveTo>
                <a:lnTo>
                  <a:pt x="184632" y="158301"/>
                </a:lnTo>
              </a:path>
            </a:pathLst>
          </a:custGeom>
          <a:ln w="190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03284" y="5188137"/>
            <a:ext cx="184785" cy="158750"/>
          </a:xfrm>
          <a:custGeom>
            <a:avLst/>
            <a:gdLst/>
            <a:ahLst/>
            <a:cxnLst/>
            <a:rect l="l" t="t" r="r" b="b"/>
            <a:pathLst>
              <a:path w="184785" h="158750">
                <a:moveTo>
                  <a:pt x="0" y="158301"/>
                </a:moveTo>
                <a:lnTo>
                  <a:pt x="184632" y="0"/>
                </a:lnTo>
              </a:path>
            </a:pathLst>
          </a:custGeom>
          <a:ln w="190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7077709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50" dirty="0"/>
              <a:t>Measuring</a:t>
            </a:r>
            <a:r>
              <a:rPr sz="5600" spc="-110" dirty="0"/>
              <a:t> </a:t>
            </a:r>
            <a:r>
              <a:rPr sz="5600" spc="50" dirty="0"/>
              <a:t>transmission</a:t>
            </a:r>
            <a:endParaRPr sz="5600"/>
          </a:p>
        </p:txBody>
      </p:sp>
      <p:sp>
        <p:nvSpPr>
          <p:cNvPr id="3" name="object 3"/>
          <p:cNvSpPr/>
          <p:nvPr/>
        </p:nvSpPr>
        <p:spPr>
          <a:xfrm>
            <a:off x="6173712" y="3628379"/>
            <a:ext cx="214629" cy="2801620"/>
          </a:xfrm>
          <a:custGeom>
            <a:avLst/>
            <a:gdLst/>
            <a:ahLst/>
            <a:cxnLst/>
            <a:rect l="l" t="t" r="r" b="b"/>
            <a:pathLst>
              <a:path w="214629" h="2801620">
                <a:moveTo>
                  <a:pt x="214210" y="0"/>
                </a:moveTo>
                <a:lnTo>
                  <a:pt x="24028" y="0"/>
                </a:lnTo>
                <a:lnTo>
                  <a:pt x="36372" y="25264"/>
                </a:lnTo>
                <a:lnTo>
                  <a:pt x="15100" y="51809"/>
                </a:lnTo>
                <a:lnTo>
                  <a:pt x="15252" y="77276"/>
                </a:lnTo>
                <a:lnTo>
                  <a:pt x="25158" y="103315"/>
                </a:lnTo>
                <a:lnTo>
                  <a:pt x="34861" y="130611"/>
                </a:lnTo>
                <a:lnTo>
                  <a:pt x="13119" y="154579"/>
                </a:lnTo>
                <a:lnTo>
                  <a:pt x="27686" y="181303"/>
                </a:lnTo>
                <a:lnTo>
                  <a:pt x="8547" y="206669"/>
                </a:lnTo>
                <a:lnTo>
                  <a:pt x="24295" y="233038"/>
                </a:lnTo>
                <a:lnTo>
                  <a:pt x="13944" y="259025"/>
                </a:lnTo>
                <a:lnTo>
                  <a:pt x="22758" y="284568"/>
                </a:lnTo>
                <a:lnTo>
                  <a:pt x="15278" y="311115"/>
                </a:lnTo>
                <a:lnTo>
                  <a:pt x="23571" y="336989"/>
                </a:lnTo>
                <a:lnTo>
                  <a:pt x="10502" y="362493"/>
                </a:lnTo>
                <a:lnTo>
                  <a:pt x="16116" y="388964"/>
                </a:lnTo>
                <a:lnTo>
                  <a:pt x="12928" y="415955"/>
                </a:lnTo>
                <a:lnTo>
                  <a:pt x="19037" y="442908"/>
                </a:lnTo>
                <a:lnTo>
                  <a:pt x="27292" y="467690"/>
                </a:lnTo>
                <a:lnTo>
                  <a:pt x="30619" y="492826"/>
                </a:lnTo>
                <a:lnTo>
                  <a:pt x="37274" y="518864"/>
                </a:lnTo>
                <a:lnTo>
                  <a:pt x="12420" y="539276"/>
                </a:lnTo>
                <a:lnTo>
                  <a:pt x="25768" y="570953"/>
                </a:lnTo>
                <a:lnTo>
                  <a:pt x="11112" y="600803"/>
                </a:lnTo>
                <a:lnTo>
                  <a:pt x="37464" y="622548"/>
                </a:lnTo>
                <a:lnTo>
                  <a:pt x="33477" y="652270"/>
                </a:lnTo>
                <a:lnTo>
                  <a:pt x="2552" y="673583"/>
                </a:lnTo>
                <a:lnTo>
                  <a:pt x="31991" y="697755"/>
                </a:lnTo>
                <a:lnTo>
                  <a:pt x="17589" y="726994"/>
                </a:lnTo>
                <a:lnTo>
                  <a:pt x="26174" y="752475"/>
                </a:lnTo>
                <a:lnTo>
                  <a:pt x="22809" y="778386"/>
                </a:lnTo>
                <a:lnTo>
                  <a:pt x="17843" y="804132"/>
                </a:lnTo>
                <a:lnTo>
                  <a:pt x="19875" y="830183"/>
                </a:lnTo>
                <a:lnTo>
                  <a:pt x="14744" y="859130"/>
                </a:lnTo>
                <a:lnTo>
                  <a:pt x="19875" y="883201"/>
                </a:lnTo>
                <a:lnTo>
                  <a:pt x="37211" y="909187"/>
                </a:lnTo>
                <a:lnTo>
                  <a:pt x="20307" y="933283"/>
                </a:lnTo>
                <a:lnTo>
                  <a:pt x="33261" y="963881"/>
                </a:lnTo>
                <a:lnTo>
                  <a:pt x="10604" y="986618"/>
                </a:lnTo>
                <a:lnTo>
                  <a:pt x="21462" y="1012490"/>
                </a:lnTo>
                <a:lnTo>
                  <a:pt x="36156" y="1038821"/>
                </a:lnTo>
                <a:lnTo>
                  <a:pt x="25666" y="1066524"/>
                </a:lnTo>
                <a:lnTo>
                  <a:pt x="0" y="1089653"/>
                </a:lnTo>
                <a:lnTo>
                  <a:pt x="26746" y="1115501"/>
                </a:lnTo>
                <a:lnTo>
                  <a:pt x="4711" y="1146328"/>
                </a:lnTo>
                <a:lnTo>
                  <a:pt x="29756" y="1168354"/>
                </a:lnTo>
                <a:lnTo>
                  <a:pt x="38646" y="1194937"/>
                </a:lnTo>
                <a:lnTo>
                  <a:pt x="42417" y="1221154"/>
                </a:lnTo>
                <a:lnTo>
                  <a:pt x="39814" y="1247282"/>
                </a:lnTo>
                <a:lnTo>
                  <a:pt x="37274" y="1273511"/>
                </a:lnTo>
                <a:lnTo>
                  <a:pt x="43383" y="1299296"/>
                </a:lnTo>
                <a:lnTo>
                  <a:pt x="40932" y="1324317"/>
                </a:lnTo>
                <a:lnTo>
                  <a:pt x="24434" y="1349023"/>
                </a:lnTo>
                <a:lnTo>
                  <a:pt x="35178" y="1382351"/>
                </a:lnTo>
                <a:lnTo>
                  <a:pt x="2793" y="1401290"/>
                </a:lnTo>
                <a:lnTo>
                  <a:pt x="13119" y="1428866"/>
                </a:lnTo>
                <a:lnTo>
                  <a:pt x="28879" y="1453913"/>
                </a:lnTo>
                <a:lnTo>
                  <a:pt x="21971" y="1480422"/>
                </a:lnTo>
                <a:lnTo>
                  <a:pt x="9931" y="1507070"/>
                </a:lnTo>
                <a:lnTo>
                  <a:pt x="28232" y="1531508"/>
                </a:lnTo>
                <a:lnTo>
                  <a:pt x="16510" y="1558537"/>
                </a:lnTo>
                <a:lnTo>
                  <a:pt x="12191" y="1583522"/>
                </a:lnTo>
                <a:lnTo>
                  <a:pt x="33769" y="1609078"/>
                </a:lnTo>
                <a:lnTo>
                  <a:pt x="21640" y="1637479"/>
                </a:lnTo>
                <a:lnTo>
                  <a:pt x="34493" y="1662018"/>
                </a:lnTo>
                <a:lnTo>
                  <a:pt x="32753" y="1689136"/>
                </a:lnTo>
                <a:lnTo>
                  <a:pt x="30327" y="1713994"/>
                </a:lnTo>
                <a:lnTo>
                  <a:pt x="22047" y="1740654"/>
                </a:lnTo>
                <a:lnTo>
                  <a:pt x="32575" y="1765512"/>
                </a:lnTo>
                <a:lnTo>
                  <a:pt x="36004" y="1791360"/>
                </a:lnTo>
                <a:lnTo>
                  <a:pt x="29286" y="1817157"/>
                </a:lnTo>
                <a:lnTo>
                  <a:pt x="19735" y="1841709"/>
                </a:lnTo>
                <a:lnTo>
                  <a:pt x="36842" y="1870212"/>
                </a:lnTo>
                <a:lnTo>
                  <a:pt x="13576" y="1894282"/>
                </a:lnTo>
                <a:lnTo>
                  <a:pt x="32181" y="1920219"/>
                </a:lnTo>
                <a:lnTo>
                  <a:pt x="34950" y="1945546"/>
                </a:lnTo>
                <a:lnTo>
                  <a:pt x="30479" y="1973235"/>
                </a:lnTo>
                <a:lnTo>
                  <a:pt x="30149" y="1998449"/>
                </a:lnTo>
                <a:lnTo>
                  <a:pt x="25044" y="2023343"/>
                </a:lnTo>
                <a:lnTo>
                  <a:pt x="29997" y="2052201"/>
                </a:lnTo>
                <a:lnTo>
                  <a:pt x="8191" y="2076805"/>
                </a:lnTo>
                <a:lnTo>
                  <a:pt x="34925" y="2099174"/>
                </a:lnTo>
                <a:lnTo>
                  <a:pt x="47878" y="2126011"/>
                </a:lnTo>
                <a:lnTo>
                  <a:pt x="39115" y="2154095"/>
                </a:lnTo>
                <a:lnTo>
                  <a:pt x="28549" y="2179753"/>
                </a:lnTo>
                <a:lnTo>
                  <a:pt x="44259" y="2206528"/>
                </a:lnTo>
                <a:lnTo>
                  <a:pt x="36664" y="2232554"/>
                </a:lnTo>
                <a:lnTo>
                  <a:pt x="18021" y="2255594"/>
                </a:lnTo>
                <a:lnTo>
                  <a:pt x="10426" y="2283500"/>
                </a:lnTo>
                <a:lnTo>
                  <a:pt x="27762" y="2308142"/>
                </a:lnTo>
                <a:lnTo>
                  <a:pt x="40538" y="2334929"/>
                </a:lnTo>
                <a:lnTo>
                  <a:pt x="28549" y="2361666"/>
                </a:lnTo>
                <a:lnTo>
                  <a:pt x="20535" y="2386994"/>
                </a:lnTo>
                <a:lnTo>
                  <a:pt x="27724" y="2413248"/>
                </a:lnTo>
                <a:lnTo>
                  <a:pt x="41732" y="2438968"/>
                </a:lnTo>
                <a:lnTo>
                  <a:pt x="22555" y="2463001"/>
                </a:lnTo>
                <a:lnTo>
                  <a:pt x="8877" y="2490513"/>
                </a:lnTo>
                <a:lnTo>
                  <a:pt x="32969" y="2514201"/>
                </a:lnTo>
                <a:lnTo>
                  <a:pt x="27330" y="2543911"/>
                </a:lnTo>
                <a:lnTo>
                  <a:pt x="39370" y="2568348"/>
                </a:lnTo>
                <a:lnTo>
                  <a:pt x="27355" y="2592939"/>
                </a:lnTo>
                <a:lnTo>
                  <a:pt x="26568" y="2620121"/>
                </a:lnTo>
                <a:lnTo>
                  <a:pt x="28257" y="2648344"/>
                </a:lnTo>
                <a:lnTo>
                  <a:pt x="3911" y="2671169"/>
                </a:lnTo>
                <a:lnTo>
                  <a:pt x="15100" y="2697894"/>
                </a:lnTo>
                <a:lnTo>
                  <a:pt x="4864" y="2726117"/>
                </a:lnTo>
                <a:lnTo>
                  <a:pt x="24891" y="2749527"/>
                </a:lnTo>
                <a:lnTo>
                  <a:pt x="18097" y="2775691"/>
                </a:lnTo>
                <a:lnTo>
                  <a:pt x="24028" y="2801489"/>
                </a:lnTo>
                <a:lnTo>
                  <a:pt x="214210" y="2801489"/>
                </a:lnTo>
                <a:lnTo>
                  <a:pt x="214210" y="0"/>
                </a:lnTo>
                <a:close/>
              </a:path>
            </a:pathLst>
          </a:custGeom>
          <a:solidFill>
            <a:srgbClr val="7C7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3713" y="3628378"/>
            <a:ext cx="214629" cy="2801620"/>
          </a:xfrm>
          <a:custGeom>
            <a:avLst/>
            <a:gdLst/>
            <a:ahLst/>
            <a:cxnLst/>
            <a:rect l="l" t="t" r="r" b="b"/>
            <a:pathLst>
              <a:path w="214629" h="2801620">
                <a:moveTo>
                  <a:pt x="24028" y="2801490"/>
                </a:moveTo>
                <a:lnTo>
                  <a:pt x="18097" y="2775692"/>
                </a:lnTo>
                <a:lnTo>
                  <a:pt x="24891" y="2749527"/>
                </a:lnTo>
                <a:lnTo>
                  <a:pt x="4864" y="2726117"/>
                </a:lnTo>
                <a:lnTo>
                  <a:pt x="15100" y="2697894"/>
                </a:lnTo>
                <a:lnTo>
                  <a:pt x="3911" y="2671170"/>
                </a:lnTo>
                <a:lnTo>
                  <a:pt x="28257" y="2648345"/>
                </a:lnTo>
                <a:lnTo>
                  <a:pt x="26568" y="2620122"/>
                </a:lnTo>
                <a:lnTo>
                  <a:pt x="27355" y="2592940"/>
                </a:lnTo>
                <a:lnTo>
                  <a:pt x="39370" y="2568350"/>
                </a:lnTo>
                <a:lnTo>
                  <a:pt x="27330" y="2543911"/>
                </a:lnTo>
                <a:lnTo>
                  <a:pt x="32969" y="2514202"/>
                </a:lnTo>
                <a:lnTo>
                  <a:pt x="8877" y="2490514"/>
                </a:lnTo>
                <a:lnTo>
                  <a:pt x="22555" y="2463002"/>
                </a:lnTo>
                <a:lnTo>
                  <a:pt x="41732" y="2438970"/>
                </a:lnTo>
                <a:lnTo>
                  <a:pt x="27723" y="2413249"/>
                </a:lnTo>
                <a:lnTo>
                  <a:pt x="20535" y="2386995"/>
                </a:lnTo>
                <a:lnTo>
                  <a:pt x="28549" y="2361668"/>
                </a:lnTo>
                <a:lnTo>
                  <a:pt x="40538" y="2334930"/>
                </a:lnTo>
                <a:lnTo>
                  <a:pt x="27762" y="2308142"/>
                </a:lnTo>
                <a:lnTo>
                  <a:pt x="10426" y="2283501"/>
                </a:lnTo>
                <a:lnTo>
                  <a:pt x="18021" y="2255595"/>
                </a:lnTo>
                <a:lnTo>
                  <a:pt x="36664" y="2232554"/>
                </a:lnTo>
                <a:lnTo>
                  <a:pt x="44259" y="2206529"/>
                </a:lnTo>
                <a:lnTo>
                  <a:pt x="28549" y="2179753"/>
                </a:lnTo>
                <a:lnTo>
                  <a:pt x="39115" y="2154096"/>
                </a:lnTo>
                <a:lnTo>
                  <a:pt x="47878" y="2126012"/>
                </a:lnTo>
                <a:lnTo>
                  <a:pt x="34925" y="2099174"/>
                </a:lnTo>
                <a:lnTo>
                  <a:pt x="8191" y="2076806"/>
                </a:lnTo>
                <a:lnTo>
                  <a:pt x="29997" y="2052203"/>
                </a:lnTo>
                <a:lnTo>
                  <a:pt x="25044" y="2023344"/>
                </a:lnTo>
                <a:lnTo>
                  <a:pt x="30149" y="1998449"/>
                </a:lnTo>
                <a:lnTo>
                  <a:pt x="30479" y="1973236"/>
                </a:lnTo>
                <a:lnTo>
                  <a:pt x="34950" y="1945547"/>
                </a:lnTo>
                <a:lnTo>
                  <a:pt x="32181" y="1920219"/>
                </a:lnTo>
                <a:lnTo>
                  <a:pt x="13576" y="1894282"/>
                </a:lnTo>
                <a:lnTo>
                  <a:pt x="36842" y="1870213"/>
                </a:lnTo>
                <a:lnTo>
                  <a:pt x="19735" y="1841710"/>
                </a:lnTo>
                <a:lnTo>
                  <a:pt x="29286" y="1817158"/>
                </a:lnTo>
                <a:lnTo>
                  <a:pt x="36004" y="1791360"/>
                </a:lnTo>
                <a:lnTo>
                  <a:pt x="32575" y="1765512"/>
                </a:lnTo>
                <a:lnTo>
                  <a:pt x="22047" y="1740655"/>
                </a:lnTo>
                <a:lnTo>
                  <a:pt x="30327" y="1713994"/>
                </a:lnTo>
                <a:lnTo>
                  <a:pt x="32753" y="1689137"/>
                </a:lnTo>
                <a:lnTo>
                  <a:pt x="34493" y="1662019"/>
                </a:lnTo>
                <a:lnTo>
                  <a:pt x="21640" y="1637479"/>
                </a:lnTo>
                <a:lnTo>
                  <a:pt x="33769" y="1609078"/>
                </a:lnTo>
                <a:lnTo>
                  <a:pt x="12191" y="1583522"/>
                </a:lnTo>
                <a:lnTo>
                  <a:pt x="16509" y="1558538"/>
                </a:lnTo>
                <a:lnTo>
                  <a:pt x="28232" y="1531509"/>
                </a:lnTo>
                <a:lnTo>
                  <a:pt x="9931" y="1507071"/>
                </a:lnTo>
                <a:lnTo>
                  <a:pt x="21971" y="1480422"/>
                </a:lnTo>
                <a:lnTo>
                  <a:pt x="28879" y="1453914"/>
                </a:lnTo>
                <a:lnTo>
                  <a:pt x="13118" y="1428866"/>
                </a:lnTo>
                <a:lnTo>
                  <a:pt x="2794" y="1401291"/>
                </a:lnTo>
                <a:lnTo>
                  <a:pt x="35178" y="1382352"/>
                </a:lnTo>
                <a:lnTo>
                  <a:pt x="24434" y="1349023"/>
                </a:lnTo>
                <a:lnTo>
                  <a:pt x="40932" y="1324318"/>
                </a:lnTo>
                <a:lnTo>
                  <a:pt x="43383" y="1299296"/>
                </a:lnTo>
                <a:lnTo>
                  <a:pt x="37274" y="1273511"/>
                </a:lnTo>
                <a:lnTo>
                  <a:pt x="39814" y="1247282"/>
                </a:lnTo>
                <a:lnTo>
                  <a:pt x="42417" y="1221155"/>
                </a:lnTo>
                <a:lnTo>
                  <a:pt x="38646" y="1194939"/>
                </a:lnTo>
                <a:lnTo>
                  <a:pt x="29755" y="1168354"/>
                </a:lnTo>
                <a:lnTo>
                  <a:pt x="4711" y="1146329"/>
                </a:lnTo>
                <a:lnTo>
                  <a:pt x="26746" y="1115502"/>
                </a:lnTo>
                <a:lnTo>
                  <a:pt x="0" y="1089654"/>
                </a:lnTo>
                <a:lnTo>
                  <a:pt x="25666" y="1066524"/>
                </a:lnTo>
                <a:lnTo>
                  <a:pt x="36156" y="1038822"/>
                </a:lnTo>
                <a:lnTo>
                  <a:pt x="21463" y="1012491"/>
                </a:lnTo>
                <a:lnTo>
                  <a:pt x="10604" y="986618"/>
                </a:lnTo>
                <a:lnTo>
                  <a:pt x="33261" y="963882"/>
                </a:lnTo>
                <a:lnTo>
                  <a:pt x="20307" y="933283"/>
                </a:lnTo>
                <a:lnTo>
                  <a:pt x="37210" y="909188"/>
                </a:lnTo>
                <a:lnTo>
                  <a:pt x="19875" y="883200"/>
                </a:lnTo>
                <a:lnTo>
                  <a:pt x="14744" y="859131"/>
                </a:lnTo>
                <a:lnTo>
                  <a:pt x="19875" y="830184"/>
                </a:lnTo>
                <a:lnTo>
                  <a:pt x="17843" y="804132"/>
                </a:lnTo>
                <a:lnTo>
                  <a:pt x="22809" y="778386"/>
                </a:lnTo>
                <a:lnTo>
                  <a:pt x="26174" y="752474"/>
                </a:lnTo>
                <a:lnTo>
                  <a:pt x="17589" y="726995"/>
                </a:lnTo>
                <a:lnTo>
                  <a:pt x="31991" y="697755"/>
                </a:lnTo>
                <a:lnTo>
                  <a:pt x="2552" y="673584"/>
                </a:lnTo>
                <a:lnTo>
                  <a:pt x="33477" y="652271"/>
                </a:lnTo>
                <a:lnTo>
                  <a:pt x="37465" y="622549"/>
                </a:lnTo>
                <a:lnTo>
                  <a:pt x="11112" y="600803"/>
                </a:lnTo>
                <a:lnTo>
                  <a:pt x="25768" y="570954"/>
                </a:lnTo>
                <a:lnTo>
                  <a:pt x="12420" y="539276"/>
                </a:lnTo>
                <a:lnTo>
                  <a:pt x="37274" y="518865"/>
                </a:lnTo>
                <a:lnTo>
                  <a:pt x="30619" y="492826"/>
                </a:lnTo>
                <a:lnTo>
                  <a:pt x="27292" y="467689"/>
                </a:lnTo>
                <a:lnTo>
                  <a:pt x="19037" y="442908"/>
                </a:lnTo>
                <a:lnTo>
                  <a:pt x="12928" y="415955"/>
                </a:lnTo>
                <a:lnTo>
                  <a:pt x="16116" y="388964"/>
                </a:lnTo>
                <a:lnTo>
                  <a:pt x="10502" y="362494"/>
                </a:lnTo>
                <a:lnTo>
                  <a:pt x="23571" y="336989"/>
                </a:lnTo>
                <a:lnTo>
                  <a:pt x="15278" y="311115"/>
                </a:lnTo>
                <a:lnTo>
                  <a:pt x="22758" y="284569"/>
                </a:lnTo>
                <a:lnTo>
                  <a:pt x="13944" y="259026"/>
                </a:lnTo>
                <a:lnTo>
                  <a:pt x="24295" y="233038"/>
                </a:lnTo>
                <a:lnTo>
                  <a:pt x="8547" y="206669"/>
                </a:lnTo>
                <a:lnTo>
                  <a:pt x="27685" y="181304"/>
                </a:lnTo>
                <a:lnTo>
                  <a:pt x="13118" y="154579"/>
                </a:lnTo>
                <a:lnTo>
                  <a:pt x="34861" y="130611"/>
                </a:lnTo>
                <a:lnTo>
                  <a:pt x="25158" y="103315"/>
                </a:lnTo>
                <a:lnTo>
                  <a:pt x="15252" y="77277"/>
                </a:lnTo>
                <a:lnTo>
                  <a:pt x="15100" y="51810"/>
                </a:lnTo>
                <a:lnTo>
                  <a:pt x="36372" y="25263"/>
                </a:lnTo>
                <a:lnTo>
                  <a:pt x="24028" y="0"/>
                </a:lnTo>
                <a:lnTo>
                  <a:pt x="214211" y="0"/>
                </a:lnTo>
                <a:lnTo>
                  <a:pt x="214211" y="2801490"/>
                </a:lnTo>
                <a:lnTo>
                  <a:pt x="24028" y="2801490"/>
                </a:lnTo>
                <a:close/>
              </a:path>
            </a:pathLst>
          </a:custGeom>
          <a:ln w="317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22666" y="4749513"/>
            <a:ext cx="381000" cy="280670"/>
          </a:xfrm>
          <a:custGeom>
            <a:avLst/>
            <a:gdLst/>
            <a:ahLst/>
            <a:cxnLst/>
            <a:rect l="l" t="t" r="r" b="b"/>
            <a:pathLst>
              <a:path w="381000" h="280670">
                <a:moveTo>
                  <a:pt x="380618" y="280326"/>
                </a:moveTo>
                <a:lnTo>
                  <a:pt x="0" y="0"/>
                </a:lnTo>
              </a:path>
            </a:pathLst>
          </a:custGeom>
          <a:ln w="190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5667" y="3246392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41018" y="0"/>
                </a:moveTo>
                <a:lnTo>
                  <a:pt x="25740" y="2218"/>
                </a:lnTo>
                <a:lnTo>
                  <a:pt x="12524" y="10206"/>
                </a:lnTo>
                <a:lnTo>
                  <a:pt x="3691" y="22228"/>
                </a:lnTo>
                <a:lnTo>
                  <a:pt x="0" y="36686"/>
                </a:lnTo>
                <a:lnTo>
                  <a:pt x="2207" y="51983"/>
                </a:lnTo>
                <a:lnTo>
                  <a:pt x="10204" y="65222"/>
                </a:lnTo>
                <a:lnTo>
                  <a:pt x="22230" y="74052"/>
                </a:lnTo>
                <a:lnTo>
                  <a:pt x="36688" y="77729"/>
                </a:lnTo>
                <a:lnTo>
                  <a:pt x="51978" y="75507"/>
                </a:lnTo>
                <a:lnTo>
                  <a:pt x="65201" y="67528"/>
                </a:lnTo>
                <a:lnTo>
                  <a:pt x="74035" y="55513"/>
                </a:lnTo>
                <a:lnTo>
                  <a:pt x="77721" y="41057"/>
                </a:lnTo>
                <a:lnTo>
                  <a:pt x="75499" y="25754"/>
                </a:lnTo>
                <a:lnTo>
                  <a:pt x="67501" y="12533"/>
                </a:lnTo>
                <a:lnTo>
                  <a:pt x="55473" y="3693"/>
                </a:lnTo>
                <a:lnTo>
                  <a:pt x="41018" y="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26852" y="3245807"/>
            <a:ext cx="299720" cy="30480"/>
          </a:xfrm>
          <a:custGeom>
            <a:avLst/>
            <a:gdLst/>
            <a:ahLst/>
            <a:cxnLst/>
            <a:rect l="l" t="t" r="r" b="b"/>
            <a:pathLst>
              <a:path w="299720" h="30479">
                <a:moveTo>
                  <a:pt x="299313" y="0"/>
                </a:moveTo>
                <a:lnTo>
                  <a:pt x="0" y="30166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42886" y="3294028"/>
            <a:ext cx="304800" cy="31115"/>
          </a:xfrm>
          <a:custGeom>
            <a:avLst/>
            <a:gdLst/>
            <a:ahLst/>
            <a:cxnLst/>
            <a:rect l="l" t="t" r="r" b="b"/>
            <a:pathLst>
              <a:path w="304800" h="31114">
                <a:moveTo>
                  <a:pt x="304673" y="0"/>
                </a:moveTo>
                <a:lnTo>
                  <a:pt x="0" y="30674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69202" y="3347873"/>
            <a:ext cx="136525" cy="245745"/>
          </a:xfrm>
          <a:custGeom>
            <a:avLst/>
            <a:gdLst/>
            <a:ahLst/>
            <a:cxnLst/>
            <a:rect l="l" t="t" r="r" b="b"/>
            <a:pathLst>
              <a:path w="136525" h="245745">
                <a:moveTo>
                  <a:pt x="0" y="0"/>
                </a:moveTo>
                <a:lnTo>
                  <a:pt x="136182" y="245701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3670" y="2976901"/>
            <a:ext cx="137160" cy="247650"/>
          </a:xfrm>
          <a:custGeom>
            <a:avLst/>
            <a:gdLst/>
            <a:ahLst/>
            <a:cxnLst/>
            <a:rect l="l" t="t" r="r" b="b"/>
            <a:pathLst>
              <a:path w="137160" h="247650">
                <a:moveTo>
                  <a:pt x="0" y="0"/>
                </a:moveTo>
                <a:lnTo>
                  <a:pt x="136918" y="247086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31899" y="3211072"/>
            <a:ext cx="227965" cy="55880"/>
          </a:xfrm>
          <a:custGeom>
            <a:avLst/>
            <a:gdLst/>
            <a:ahLst/>
            <a:cxnLst/>
            <a:rect l="l" t="t" r="r" b="b"/>
            <a:pathLst>
              <a:path w="227964" h="55879">
                <a:moveTo>
                  <a:pt x="227621" y="55798"/>
                </a:moveTo>
                <a:lnTo>
                  <a:pt x="0" y="0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15311" y="3305034"/>
            <a:ext cx="222250" cy="54610"/>
          </a:xfrm>
          <a:custGeom>
            <a:avLst/>
            <a:gdLst/>
            <a:ahLst/>
            <a:cxnLst/>
            <a:rect l="l" t="t" r="r" b="b"/>
            <a:pathLst>
              <a:path w="222250" h="54610">
                <a:moveTo>
                  <a:pt x="221856" y="54401"/>
                </a:moveTo>
                <a:lnTo>
                  <a:pt x="0" y="0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45468" y="2977695"/>
            <a:ext cx="38735" cy="239395"/>
          </a:xfrm>
          <a:custGeom>
            <a:avLst/>
            <a:gdLst/>
            <a:ahLst/>
            <a:cxnLst/>
            <a:rect l="l" t="t" r="r" b="b"/>
            <a:pathLst>
              <a:path w="38735" h="239394">
                <a:moveTo>
                  <a:pt x="38404" y="0"/>
                </a:moveTo>
                <a:lnTo>
                  <a:pt x="0" y="239198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5244" y="3374002"/>
            <a:ext cx="35560" cy="219075"/>
          </a:xfrm>
          <a:custGeom>
            <a:avLst/>
            <a:gdLst/>
            <a:ahLst/>
            <a:cxnLst/>
            <a:rect l="l" t="t" r="r" b="b"/>
            <a:pathLst>
              <a:path w="35560" h="219075">
                <a:moveTo>
                  <a:pt x="0" y="218850"/>
                </a:moveTo>
                <a:lnTo>
                  <a:pt x="35051" y="0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76920" y="2935315"/>
            <a:ext cx="160655" cy="276860"/>
          </a:xfrm>
          <a:custGeom>
            <a:avLst/>
            <a:gdLst/>
            <a:ahLst/>
            <a:cxnLst/>
            <a:rect l="l" t="t" r="r" b="b"/>
            <a:pathLst>
              <a:path w="160654" h="276860">
                <a:moveTo>
                  <a:pt x="160159" y="0"/>
                </a:moveTo>
                <a:lnTo>
                  <a:pt x="0" y="276694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7640" y="3346034"/>
            <a:ext cx="151765" cy="262255"/>
          </a:xfrm>
          <a:custGeom>
            <a:avLst/>
            <a:gdLst/>
            <a:ahLst/>
            <a:cxnLst/>
            <a:rect l="l" t="t" r="r" b="b"/>
            <a:pathLst>
              <a:path w="151764" h="262254">
                <a:moveTo>
                  <a:pt x="0" y="262137"/>
                </a:moveTo>
                <a:lnTo>
                  <a:pt x="151752" y="0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12098" y="3350718"/>
            <a:ext cx="239395" cy="201930"/>
          </a:xfrm>
          <a:custGeom>
            <a:avLst/>
            <a:gdLst/>
            <a:ahLst/>
            <a:cxnLst/>
            <a:rect l="l" t="t" r="r" b="b"/>
            <a:pathLst>
              <a:path w="239395" h="201929">
                <a:moveTo>
                  <a:pt x="238810" y="201525"/>
                </a:moveTo>
                <a:lnTo>
                  <a:pt x="0" y="0"/>
                </a:lnTo>
              </a:path>
            </a:pathLst>
          </a:custGeom>
          <a:ln w="1905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18138" y="3018259"/>
            <a:ext cx="244475" cy="207010"/>
          </a:xfrm>
          <a:custGeom>
            <a:avLst/>
            <a:gdLst/>
            <a:ahLst/>
            <a:cxnLst/>
            <a:rect l="l" t="t" r="r" b="b"/>
            <a:pathLst>
              <a:path w="244475" h="207010">
                <a:moveTo>
                  <a:pt x="244043" y="206758"/>
                </a:moveTo>
                <a:lnTo>
                  <a:pt x="0" y="0"/>
                </a:lnTo>
              </a:path>
            </a:pathLst>
          </a:custGeom>
          <a:ln w="1905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43764" y="3586664"/>
            <a:ext cx="1285240" cy="946785"/>
          </a:xfrm>
          <a:custGeom>
            <a:avLst/>
            <a:gdLst/>
            <a:ahLst/>
            <a:cxnLst/>
            <a:rect l="l" t="t" r="r" b="b"/>
            <a:pathLst>
              <a:path w="1285239" h="946785">
                <a:moveTo>
                  <a:pt x="0" y="0"/>
                </a:moveTo>
                <a:lnTo>
                  <a:pt x="1285214" y="946557"/>
                </a:lnTo>
              </a:path>
            </a:pathLst>
          </a:custGeom>
          <a:ln w="317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78693" y="4380643"/>
            <a:ext cx="379095" cy="321310"/>
          </a:xfrm>
          <a:custGeom>
            <a:avLst/>
            <a:gdLst/>
            <a:ahLst/>
            <a:cxnLst/>
            <a:rect l="l" t="t" r="r" b="b"/>
            <a:pathLst>
              <a:path w="379095" h="321310">
                <a:moveTo>
                  <a:pt x="136042" y="0"/>
                </a:moveTo>
                <a:lnTo>
                  <a:pt x="124205" y="133369"/>
                </a:lnTo>
                <a:lnTo>
                  <a:pt x="0" y="184760"/>
                </a:lnTo>
                <a:lnTo>
                  <a:pt x="1968" y="188647"/>
                </a:lnTo>
                <a:lnTo>
                  <a:pt x="196100" y="239605"/>
                </a:lnTo>
                <a:lnTo>
                  <a:pt x="378536" y="320694"/>
                </a:lnTo>
                <a:lnTo>
                  <a:pt x="246976" y="170508"/>
                </a:lnTo>
                <a:lnTo>
                  <a:pt x="140703" y="229"/>
                </a:lnTo>
                <a:lnTo>
                  <a:pt x="136042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87918" y="5029839"/>
            <a:ext cx="473075" cy="0"/>
          </a:xfrm>
          <a:custGeom>
            <a:avLst/>
            <a:gdLst/>
            <a:ahLst/>
            <a:cxnLst/>
            <a:rect l="l" t="t" r="r" b="b"/>
            <a:pathLst>
              <a:path w="473075">
                <a:moveTo>
                  <a:pt x="0" y="0"/>
                </a:moveTo>
                <a:lnTo>
                  <a:pt x="472707" y="0"/>
                </a:lnTo>
              </a:path>
            </a:pathLst>
          </a:custGeom>
          <a:ln w="190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99467" y="4959630"/>
            <a:ext cx="231775" cy="140970"/>
          </a:xfrm>
          <a:custGeom>
            <a:avLst/>
            <a:gdLst/>
            <a:ahLst/>
            <a:cxnLst/>
            <a:rect l="l" t="t" r="r" b="b"/>
            <a:pathLst>
              <a:path w="231775" h="140970">
                <a:moveTo>
                  <a:pt x="2322" y="0"/>
                </a:moveTo>
                <a:lnTo>
                  <a:pt x="0" y="1562"/>
                </a:lnTo>
                <a:lnTo>
                  <a:pt x="41718" y="70203"/>
                </a:lnTo>
                <a:lnTo>
                  <a:pt x="0" y="139236"/>
                </a:lnTo>
                <a:lnTo>
                  <a:pt x="2322" y="140404"/>
                </a:lnTo>
                <a:lnTo>
                  <a:pt x="114247" y="95935"/>
                </a:lnTo>
                <a:lnTo>
                  <a:pt x="231241" y="70203"/>
                </a:lnTo>
                <a:lnTo>
                  <a:pt x="114247" y="44456"/>
                </a:lnTo>
                <a:lnTo>
                  <a:pt x="23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03284" y="5029839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632" y="0"/>
                </a:lnTo>
              </a:path>
            </a:pathLst>
          </a:custGeom>
          <a:ln w="190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87918" y="5081638"/>
            <a:ext cx="381000" cy="280670"/>
          </a:xfrm>
          <a:custGeom>
            <a:avLst/>
            <a:gdLst/>
            <a:ahLst/>
            <a:cxnLst/>
            <a:rect l="l" t="t" r="r" b="b"/>
            <a:pathLst>
              <a:path w="381000" h="280670">
                <a:moveTo>
                  <a:pt x="0" y="0"/>
                </a:moveTo>
                <a:lnTo>
                  <a:pt x="380632" y="280326"/>
                </a:lnTo>
              </a:path>
            </a:pathLst>
          </a:custGeom>
          <a:ln w="190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78371" y="5270425"/>
            <a:ext cx="227329" cy="193040"/>
          </a:xfrm>
          <a:custGeom>
            <a:avLst/>
            <a:gdLst/>
            <a:ahLst/>
            <a:cxnLst/>
            <a:rect l="l" t="t" r="r" b="b"/>
            <a:pathLst>
              <a:path w="227329" h="193039">
                <a:moveTo>
                  <a:pt x="81634" y="0"/>
                </a:moveTo>
                <a:lnTo>
                  <a:pt x="74522" y="80021"/>
                </a:lnTo>
                <a:lnTo>
                  <a:pt x="0" y="110860"/>
                </a:lnTo>
                <a:lnTo>
                  <a:pt x="1193" y="113184"/>
                </a:lnTo>
                <a:lnTo>
                  <a:pt x="117664" y="143770"/>
                </a:lnTo>
                <a:lnTo>
                  <a:pt x="227138" y="192417"/>
                </a:lnTo>
                <a:lnTo>
                  <a:pt x="148195" y="102299"/>
                </a:lnTo>
                <a:lnTo>
                  <a:pt x="84428" y="126"/>
                </a:lnTo>
                <a:lnTo>
                  <a:pt x="81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03284" y="5029839"/>
            <a:ext cx="184785" cy="52069"/>
          </a:xfrm>
          <a:custGeom>
            <a:avLst/>
            <a:gdLst/>
            <a:ahLst/>
            <a:cxnLst/>
            <a:rect l="l" t="t" r="r" b="b"/>
            <a:pathLst>
              <a:path w="184785" h="52070">
                <a:moveTo>
                  <a:pt x="0" y="0"/>
                </a:moveTo>
                <a:lnTo>
                  <a:pt x="184632" y="51797"/>
                </a:lnTo>
              </a:path>
            </a:pathLst>
          </a:custGeom>
          <a:ln w="190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87918" y="5188140"/>
            <a:ext cx="142875" cy="450850"/>
          </a:xfrm>
          <a:custGeom>
            <a:avLst/>
            <a:gdLst/>
            <a:ahLst/>
            <a:cxnLst/>
            <a:rect l="l" t="t" r="r" b="b"/>
            <a:pathLst>
              <a:path w="142875" h="450850">
                <a:moveTo>
                  <a:pt x="0" y="0"/>
                </a:moveTo>
                <a:lnTo>
                  <a:pt x="142366" y="45080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45638" y="5559945"/>
            <a:ext cx="135890" cy="241300"/>
          </a:xfrm>
          <a:custGeom>
            <a:avLst/>
            <a:gdLst/>
            <a:ahLst/>
            <a:cxnLst/>
            <a:rect l="l" t="t" r="r" b="b"/>
            <a:pathLst>
              <a:path w="135890" h="241300">
                <a:moveTo>
                  <a:pt x="407" y="41471"/>
                </a:moveTo>
                <a:lnTo>
                  <a:pt x="0" y="44049"/>
                </a:lnTo>
                <a:lnTo>
                  <a:pt x="76098" y="137394"/>
                </a:lnTo>
                <a:lnTo>
                  <a:pt x="135864" y="241206"/>
                </a:lnTo>
                <a:lnTo>
                  <a:pt x="125172" y="121886"/>
                </a:lnTo>
                <a:lnTo>
                  <a:pt x="129613" y="60473"/>
                </a:lnTo>
                <a:lnTo>
                  <a:pt x="78792" y="60473"/>
                </a:lnTo>
                <a:lnTo>
                  <a:pt x="407" y="41471"/>
                </a:lnTo>
                <a:close/>
              </a:path>
              <a:path w="135890" h="241300">
                <a:moveTo>
                  <a:pt x="131674" y="0"/>
                </a:moveTo>
                <a:lnTo>
                  <a:pt x="78792" y="60473"/>
                </a:lnTo>
                <a:lnTo>
                  <a:pt x="129613" y="60473"/>
                </a:lnTo>
                <a:lnTo>
                  <a:pt x="133859" y="1766"/>
                </a:lnTo>
                <a:lnTo>
                  <a:pt x="1316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03284" y="5029839"/>
            <a:ext cx="184785" cy="158750"/>
          </a:xfrm>
          <a:custGeom>
            <a:avLst/>
            <a:gdLst/>
            <a:ahLst/>
            <a:cxnLst/>
            <a:rect l="l" t="t" r="r" b="b"/>
            <a:pathLst>
              <a:path w="184785" h="158750">
                <a:moveTo>
                  <a:pt x="0" y="0"/>
                </a:moveTo>
                <a:lnTo>
                  <a:pt x="184632" y="158301"/>
                </a:lnTo>
              </a:path>
            </a:pathLst>
          </a:custGeom>
          <a:ln w="190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03284" y="5188137"/>
            <a:ext cx="184785" cy="158750"/>
          </a:xfrm>
          <a:custGeom>
            <a:avLst/>
            <a:gdLst/>
            <a:ahLst/>
            <a:cxnLst/>
            <a:rect l="l" t="t" r="r" b="b"/>
            <a:pathLst>
              <a:path w="184785" h="158750">
                <a:moveTo>
                  <a:pt x="0" y="158301"/>
                </a:moveTo>
                <a:lnTo>
                  <a:pt x="184632" y="0"/>
                </a:lnTo>
              </a:path>
            </a:pathLst>
          </a:custGeom>
          <a:ln w="190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03284" y="5029839"/>
            <a:ext cx="184785" cy="305435"/>
          </a:xfrm>
          <a:custGeom>
            <a:avLst/>
            <a:gdLst/>
            <a:ahLst/>
            <a:cxnLst/>
            <a:rect l="l" t="t" r="r" b="b"/>
            <a:pathLst>
              <a:path w="184785" h="305435">
                <a:moveTo>
                  <a:pt x="0" y="0"/>
                </a:moveTo>
                <a:lnTo>
                  <a:pt x="184632" y="305348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03284" y="5335189"/>
            <a:ext cx="184785" cy="305435"/>
          </a:xfrm>
          <a:custGeom>
            <a:avLst/>
            <a:gdLst/>
            <a:ahLst/>
            <a:cxnLst/>
            <a:rect l="l" t="t" r="r" b="b"/>
            <a:pathLst>
              <a:path w="184785" h="305435">
                <a:moveTo>
                  <a:pt x="0" y="305348"/>
                </a:moveTo>
                <a:lnTo>
                  <a:pt x="184632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7077709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50" dirty="0"/>
              <a:t>Measuring</a:t>
            </a:r>
            <a:r>
              <a:rPr sz="5600" spc="-110" dirty="0"/>
              <a:t> </a:t>
            </a:r>
            <a:r>
              <a:rPr sz="5600" spc="50" dirty="0"/>
              <a:t>transmission</a:t>
            </a:r>
            <a:endParaRPr sz="5600"/>
          </a:p>
        </p:txBody>
      </p:sp>
      <p:sp>
        <p:nvSpPr>
          <p:cNvPr id="3" name="object 3"/>
          <p:cNvSpPr/>
          <p:nvPr/>
        </p:nvSpPr>
        <p:spPr>
          <a:xfrm>
            <a:off x="5822666" y="4749513"/>
            <a:ext cx="381000" cy="280670"/>
          </a:xfrm>
          <a:custGeom>
            <a:avLst/>
            <a:gdLst/>
            <a:ahLst/>
            <a:cxnLst/>
            <a:rect l="l" t="t" r="r" b="b"/>
            <a:pathLst>
              <a:path w="381000" h="280670">
                <a:moveTo>
                  <a:pt x="380618" y="280326"/>
                </a:moveTo>
                <a:lnTo>
                  <a:pt x="0" y="0"/>
                </a:lnTo>
              </a:path>
            </a:pathLst>
          </a:custGeom>
          <a:ln w="190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95667" y="3246392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41018" y="0"/>
                </a:moveTo>
                <a:lnTo>
                  <a:pt x="25740" y="2218"/>
                </a:lnTo>
                <a:lnTo>
                  <a:pt x="12524" y="10206"/>
                </a:lnTo>
                <a:lnTo>
                  <a:pt x="3691" y="22228"/>
                </a:lnTo>
                <a:lnTo>
                  <a:pt x="0" y="36686"/>
                </a:lnTo>
                <a:lnTo>
                  <a:pt x="2207" y="51983"/>
                </a:lnTo>
                <a:lnTo>
                  <a:pt x="10204" y="65222"/>
                </a:lnTo>
                <a:lnTo>
                  <a:pt x="22230" y="74052"/>
                </a:lnTo>
                <a:lnTo>
                  <a:pt x="36688" y="77729"/>
                </a:lnTo>
                <a:lnTo>
                  <a:pt x="51978" y="75507"/>
                </a:lnTo>
                <a:lnTo>
                  <a:pt x="65201" y="67528"/>
                </a:lnTo>
                <a:lnTo>
                  <a:pt x="74035" y="55513"/>
                </a:lnTo>
                <a:lnTo>
                  <a:pt x="77721" y="41057"/>
                </a:lnTo>
                <a:lnTo>
                  <a:pt x="75499" y="25754"/>
                </a:lnTo>
                <a:lnTo>
                  <a:pt x="67501" y="12533"/>
                </a:lnTo>
                <a:lnTo>
                  <a:pt x="55473" y="3693"/>
                </a:lnTo>
                <a:lnTo>
                  <a:pt x="41018" y="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6852" y="3245807"/>
            <a:ext cx="299720" cy="30480"/>
          </a:xfrm>
          <a:custGeom>
            <a:avLst/>
            <a:gdLst/>
            <a:ahLst/>
            <a:cxnLst/>
            <a:rect l="l" t="t" r="r" b="b"/>
            <a:pathLst>
              <a:path w="299720" h="30479">
                <a:moveTo>
                  <a:pt x="299313" y="0"/>
                </a:moveTo>
                <a:lnTo>
                  <a:pt x="0" y="30166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42886" y="3294028"/>
            <a:ext cx="304800" cy="31115"/>
          </a:xfrm>
          <a:custGeom>
            <a:avLst/>
            <a:gdLst/>
            <a:ahLst/>
            <a:cxnLst/>
            <a:rect l="l" t="t" r="r" b="b"/>
            <a:pathLst>
              <a:path w="304800" h="31114">
                <a:moveTo>
                  <a:pt x="304673" y="0"/>
                </a:moveTo>
                <a:lnTo>
                  <a:pt x="0" y="30674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69202" y="3347873"/>
            <a:ext cx="136525" cy="245745"/>
          </a:xfrm>
          <a:custGeom>
            <a:avLst/>
            <a:gdLst/>
            <a:ahLst/>
            <a:cxnLst/>
            <a:rect l="l" t="t" r="r" b="b"/>
            <a:pathLst>
              <a:path w="136525" h="245745">
                <a:moveTo>
                  <a:pt x="0" y="0"/>
                </a:moveTo>
                <a:lnTo>
                  <a:pt x="136182" y="245701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63670" y="2976901"/>
            <a:ext cx="137160" cy="247650"/>
          </a:xfrm>
          <a:custGeom>
            <a:avLst/>
            <a:gdLst/>
            <a:ahLst/>
            <a:cxnLst/>
            <a:rect l="l" t="t" r="r" b="b"/>
            <a:pathLst>
              <a:path w="137160" h="247650">
                <a:moveTo>
                  <a:pt x="0" y="0"/>
                </a:moveTo>
                <a:lnTo>
                  <a:pt x="136918" y="247086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31899" y="3211072"/>
            <a:ext cx="227965" cy="55880"/>
          </a:xfrm>
          <a:custGeom>
            <a:avLst/>
            <a:gdLst/>
            <a:ahLst/>
            <a:cxnLst/>
            <a:rect l="l" t="t" r="r" b="b"/>
            <a:pathLst>
              <a:path w="227964" h="55879">
                <a:moveTo>
                  <a:pt x="227621" y="55798"/>
                </a:moveTo>
                <a:lnTo>
                  <a:pt x="0" y="0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15311" y="3305034"/>
            <a:ext cx="222250" cy="54610"/>
          </a:xfrm>
          <a:custGeom>
            <a:avLst/>
            <a:gdLst/>
            <a:ahLst/>
            <a:cxnLst/>
            <a:rect l="l" t="t" r="r" b="b"/>
            <a:pathLst>
              <a:path w="222250" h="54610">
                <a:moveTo>
                  <a:pt x="221856" y="54401"/>
                </a:moveTo>
                <a:lnTo>
                  <a:pt x="0" y="0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45468" y="2977695"/>
            <a:ext cx="38735" cy="239395"/>
          </a:xfrm>
          <a:custGeom>
            <a:avLst/>
            <a:gdLst/>
            <a:ahLst/>
            <a:cxnLst/>
            <a:rect l="l" t="t" r="r" b="b"/>
            <a:pathLst>
              <a:path w="38735" h="239394">
                <a:moveTo>
                  <a:pt x="38404" y="0"/>
                </a:moveTo>
                <a:lnTo>
                  <a:pt x="0" y="239198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85244" y="3374002"/>
            <a:ext cx="35560" cy="219075"/>
          </a:xfrm>
          <a:custGeom>
            <a:avLst/>
            <a:gdLst/>
            <a:ahLst/>
            <a:cxnLst/>
            <a:rect l="l" t="t" r="r" b="b"/>
            <a:pathLst>
              <a:path w="35560" h="219075">
                <a:moveTo>
                  <a:pt x="0" y="218850"/>
                </a:moveTo>
                <a:lnTo>
                  <a:pt x="35051" y="0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76920" y="2935315"/>
            <a:ext cx="160655" cy="276860"/>
          </a:xfrm>
          <a:custGeom>
            <a:avLst/>
            <a:gdLst/>
            <a:ahLst/>
            <a:cxnLst/>
            <a:rect l="l" t="t" r="r" b="b"/>
            <a:pathLst>
              <a:path w="160654" h="276860">
                <a:moveTo>
                  <a:pt x="160159" y="0"/>
                </a:moveTo>
                <a:lnTo>
                  <a:pt x="0" y="276694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47640" y="3346034"/>
            <a:ext cx="151765" cy="262255"/>
          </a:xfrm>
          <a:custGeom>
            <a:avLst/>
            <a:gdLst/>
            <a:ahLst/>
            <a:cxnLst/>
            <a:rect l="l" t="t" r="r" b="b"/>
            <a:pathLst>
              <a:path w="151764" h="262254">
                <a:moveTo>
                  <a:pt x="0" y="262137"/>
                </a:moveTo>
                <a:lnTo>
                  <a:pt x="151752" y="0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12098" y="3350718"/>
            <a:ext cx="239395" cy="201930"/>
          </a:xfrm>
          <a:custGeom>
            <a:avLst/>
            <a:gdLst/>
            <a:ahLst/>
            <a:cxnLst/>
            <a:rect l="l" t="t" r="r" b="b"/>
            <a:pathLst>
              <a:path w="239395" h="201929">
                <a:moveTo>
                  <a:pt x="238810" y="201525"/>
                </a:moveTo>
                <a:lnTo>
                  <a:pt x="0" y="0"/>
                </a:lnTo>
              </a:path>
            </a:pathLst>
          </a:custGeom>
          <a:ln w="1905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18138" y="3018259"/>
            <a:ext cx="244475" cy="207010"/>
          </a:xfrm>
          <a:custGeom>
            <a:avLst/>
            <a:gdLst/>
            <a:ahLst/>
            <a:cxnLst/>
            <a:rect l="l" t="t" r="r" b="b"/>
            <a:pathLst>
              <a:path w="244475" h="207010">
                <a:moveTo>
                  <a:pt x="244043" y="206758"/>
                </a:moveTo>
                <a:lnTo>
                  <a:pt x="0" y="0"/>
                </a:lnTo>
              </a:path>
            </a:pathLst>
          </a:custGeom>
          <a:ln w="1905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43764" y="3586664"/>
            <a:ext cx="1285240" cy="946785"/>
          </a:xfrm>
          <a:custGeom>
            <a:avLst/>
            <a:gdLst/>
            <a:ahLst/>
            <a:cxnLst/>
            <a:rect l="l" t="t" r="r" b="b"/>
            <a:pathLst>
              <a:path w="1285239" h="946785">
                <a:moveTo>
                  <a:pt x="0" y="0"/>
                </a:moveTo>
                <a:lnTo>
                  <a:pt x="1285214" y="946557"/>
                </a:lnTo>
              </a:path>
            </a:pathLst>
          </a:custGeom>
          <a:ln w="317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78693" y="4380643"/>
            <a:ext cx="379095" cy="321310"/>
          </a:xfrm>
          <a:custGeom>
            <a:avLst/>
            <a:gdLst/>
            <a:ahLst/>
            <a:cxnLst/>
            <a:rect l="l" t="t" r="r" b="b"/>
            <a:pathLst>
              <a:path w="379095" h="321310">
                <a:moveTo>
                  <a:pt x="136042" y="0"/>
                </a:moveTo>
                <a:lnTo>
                  <a:pt x="124205" y="133369"/>
                </a:lnTo>
                <a:lnTo>
                  <a:pt x="0" y="184760"/>
                </a:lnTo>
                <a:lnTo>
                  <a:pt x="1968" y="188647"/>
                </a:lnTo>
                <a:lnTo>
                  <a:pt x="196100" y="239605"/>
                </a:lnTo>
                <a:lnTo>
                  <a:pt x="378536" y="320694"/>
                </a:lnTo>
                <a:lnTo>
                  <a:pt x="246976" y="170508"/>
                </a:lnTo>
                <a:lnTo>
                  <a:pt x="140703" y="229"/>
                </a:lnTo>
                <a:lnTo>
                  <a:pt x="136042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73720" y="3628380"/>
            <a:ext cx="214629" cy="2801620"/>
          </a:xfrm>
          <a:custGeom>
            <a:avLst/>
            <a:gdLst/>
            <a:ahLst/>
            <a:cxnLst/>
            <a:rect l="l" t="t" r="r" b="b"/>
            <a:pathLst>
              <a:path w="214629" h="2801620">
                <a:moveTo>
                  <a:pt x="214198" y="0"/>
                </a:moveTo>
                <a:lnTo>
                  <a:pt x="24015" y="0"/>
                </a:lnTo>
                <a:lnTo>
                  <a:pt x="36360" y="25263"/>
                </a:lnTo>
                <a:lnTo>
                  <a:pt x="15087" y="51810"/>
                </a:lnTo>
                <a:lnTo>
                  <a:pt x="15239" y="77277"/>
                </a:lnTo>
                <a:lnTo>
                  <a:pt x="25146" y="103315"/>
                </a:lnTo>
                <a:lnTo>
                  <a:pt x="34848" y="130611"/>
                </a:lnTo>
                <a:lnTo>
                  <a:pt x="13106" y="154579"/>
                </a:lnTo>
                <a:lnTo>
                  <a:pt x="27673" y="181304"/>
                </a:lnTo>
                <a:lnTo>
                  <a:pt x="8547" y="206669"/>
                </a:lnTo>
                <a:lnTo>
                  <a:pt x="24282" y="233038"/>
                </a:lnTo>
                <a:lnTo>
                  <a:pt x="13931" y="259013"/>
                </a:lnTo>
                <a:lnTo>
                  <a:pt x="22758" y="284569"/>
                </a:lnTo>
                <a:lnTo>
                  <a:pt x="15265" y="311115"/>
                </a:lnTo>
                <a:lnTo>
                  <a:pt x="23558" y="336989"/>
                </a:lnTo>
                <a:lnTo>
                  <a:pt x="10490" y="362494"/>
                </a:lnTo>
                <a:lnTo>
                  <a:pt x="16103" y="388964"/>
                </a:lnTo>
                <a:lnTo>
                  <a:pt x="12928" y="415955"/>
                </a:lnTo>
                <a:lnTo>
                  <a:pt x="19037" y="442908"/>
                </a:lnTo>
                <a:lnTo>
                  <a:pt x="27279" y="467689"/>
                </a:lnTo>
                <a:lnTo>
                  <a:pt x="30607" y="492826"/>
                </a:lnTo>
                <a:lnTo>
                  <a:pt x="37274" y="518852"/>
                </a:lnTo>
                <a:lnTo>
                  <a:pt x="12420" y="539276"/>
                </a:lnTo>
                <a:lnTo>
                  <a:pt x="25755" y="570954"/>
                </a:lnTo>
                <a:lnTo>
                  <a:pt x="11112" y="600803"/>
                </a:lnTo>
                <a:lnTo>
                  <a:pt x="37452" y="622549"/>
                </a:lnTo>
                <a:lnTo>
                  <a:pt x="33477" y="652271"/>
                </a:lnTo>
                <a:lnTo>
                  <a:pt x="2539" y="673584"/>
                </a:lnTo>
                <a:lnTo>
                  <a:pt x="31991" y="697755"/>
                </a:lnTo>
                <a:lnTo>
                  <a:pt x="17589" y="726995"/>
                </a:lnTo>
                <a:lnTo>
                  <a:pt x="26162" y="752474"/>
                </a:lnTo>
                <a:lnTo>
                  <a:pt x="22809" y="778386"/>
                </a:lnTo>
                <a:lnTo>
                  <a:pt x="17843" y="804132"/>
                </a:lnTo>
                <a:lnTo>
                  <a:pt x="19862" y="830184"/>
                </a:lnTo>
                <a:lnTo>
                  <a:pt x="14732" y="859131"/>
                </a:lnTo>
                <a:lnTo>
                  <a:pt x="19862" y="883200"/>
                </a:lnTo>
                <a:lnTo>
                  <a:pt x="37198" y="909175"/>
                </a:lnTo>
                <a:lnTo>
                  <a:pt x="20294" y="933283"/>
                </a:lnTo>
                <a:lnTo>
                  <a:pt x="33248" y="963882"/>
                </a:lnTo>
                <a:lnTo>
                  <a:pt x="10604" y="986618"/>
                </a:lnTo>
                <a:lnTo>
                  <a:pt x="21463" y="1012491"/>
                </a:lnTo>
                <a:lnTo>
                  <a:pt x="36144" y="1038822"/>
                </a:lnTo>
                <a:lnTo>
                  <a:pt x="25654" y="1066524"/>
                </a:lnTo>
                <a:lnTo>
                  <a:pt x="0" y="1089641"/>
                </a:lnTo>
                <a:lnTo>
                  <a:pt x="26746" y="1115502"/>
                </a:lnTo>
                <a:lnTo>
                  <a:pt x="4699" y="1146329"/>
                </a:lnTo>
                <a:lnTo>
                  <a:pt x="29743" y="1168354"/>
                </a:lnTo>
                <a:lnTo>
                  <a:pt x="38646" y="1194926"/>
                </a:lnTo>
                <a:lnTo>
                  <a:pt x="42418" y="1221155"/>
                </a:lnTo>
                <a:lnTo>
                  <a:pt x="39801" y="1247283"/>
                </a:lnTo>
                <a:lnTo>
                  <a:pt x="37274" y="1273511"/>
                </a:lnTo>
                <a:lnTo>
                  <a:pt x="43383" y="1299296"/>
                </a:lnTo>
                <a:lnTo>
                  <a:pt x="40919" y="1324318"/>
                </a:lnTo>
                <a:lnTo>
                  <a:pt x="24435" y="1349023"/>
                </a:lnTo>
                <a:lnTo>
                  <a:pt x="35179" y="1382353"/>
                </a:lnTo>
                <a:lnTo>
                  <a:pt x="2794" y="1401291"/>
                </a:lnTo>
                <a:lnTo>
                  <a:pt x="13106" y="1428866"/>
                </a:lnTo>
                <a:lnTo>
                  <a:pt x="28879" y="1453914"/>
                </a:lnTo>
                <a:lnTo>
                  <a:pt x="21971" y="1480422"/>
                </a:lnTo>
                <a:lnTo>
                  <a:pt x="9918" y="1507070"/>
                </a:lnTo>
                <a:lnTo>
                  <a:pt x="28219" y="1531509"/>
                </a:lnTo>
                <a:lnTo>
                  <a:pt x="16509" y="1558525"/>
                </a:lnTo>
                <a:lnTo>
                  <a:pt x="12192" y="1583522"/>
                </a:lnTo>
                <a:lnTo>
                  <a:pt x="33756" y="1609078"/>
                </a:lnTo>
                <a:lnTo>
                  <a:pt x="21641" y="1637479"/>
                </a:lnTo>
                <a:lnTo>
                  <a:pt x="34493" y="1662019"/>
                </a:lnTo>
                <a:lnTo>
                  <a:pt x="32740" y="1689137"/>
                </a:lnTo>
                <a:lnTo>
                  <a:pt x="30314" y="1713994"/>
                </a:lnTo>
                <a:lnTo>
                  <a:pt x="22034" y="1740655"/>
                </a:lnTo>
                <a:lnTo>
                  <a:pt x="32562" y="1765513"/>
                </a:lnTo>
                <a:lnTo>
                  <a:pt x="36004" y="1791361"/>
                </a:lnTo>
                <a:lnTo>
                  <a:pt x="29273" y="1817158"/>
                </a:lnTo>
                <a:lnTo>
                  <a:pt x="19723" y="1841697"/>
                </a:lnTo>
                <a:lnTo>
                  <a:pt x="36830" y="1870213"/>
                </a:lnTo>
                <a:lnTo>
                  <a:pt x="13563" y="1894282"/>
                </a:lnTo>
                <a:lnTo>
                  <a:pt x="32169" y="1920219"/>
                </a:lnTo>
                <a:lnTo>
                  <a:pt x="34950" y="1945547"/>
                </a:lnTo>
                <a:lnTo>
                  <a:pt x="30467" y="1973236"/>
                </a:lnTo>
                <a:lnTo>
                  <a:pt x="30136" y="1998449"/>
                </a:lnTo>
                <a:lnTo>
                  <a:pt x="25031" y="2023345"/>
                </a:lnTo>
                <a:lnTo>
                  <a:pt x="29997" y="2052203"/>
                </a:lnTo>
                <a:lnTo>
                  <a:pt x="8179" y="2076806"/>
                </a:lnTo>
                <a:lnTo>
                  <a:pt x="34912" y="2099174"/>
                </a:lnTo>
                <a:lnTo>
                  <a:pt x="47879" y="2126013"/>
                </a:lnTo>
                <a:lnTo>
                  <a:pt x="39115" y="2154096"/>
                </a:lnTo>
                <a:lnTo>
                  <a:pt x="28549" y="2179754"/>
                </a:lnTo>
                <a:lnTo>
                  <a:pt x="44247" y="2206529"/>
                </a:lnTo>
                <a:lnTo>
                  <a:pt x="36652" y="2232555"/>
                </a:lnTo>
                <a:lnTo>
                  <a:pt x="18021" y="2255595"/>
                </a:lnTo>
                <a:lnTo>
                  <a:pt x="10414" y="2283501"/>
                </a:lnTo>
                <a:lnTo>
                  <a:pt x="27762" y="2308142"/>
                </a:lnTo>
                <a:lnTo>
                  <a:pt x="40525" y="2334917"/>
                </a:lnTo>
                <a:lnTo>
                  <a:pt x="28549" y="2361668"/>
                </a:lnTo>
                <a:lnTo>
                  <a:pt x="20523" y="2386995"/>
                </a:lnTo>
                <a:lnTo>
                  <a:pt x="27711" y="2413236"/>
                </a:lnTo>
                <a:lnTo>
                  <a:pt x="41719" y="2438970"/>
                </a:lnTo>
                <a:lnTo>
                  <a:pt x="22542" y="2462989"/>
                </a:lnTo>
                <a:lnTo>
                  <a:pt x="8877" y="2490501"/>
                </a:lnTo>
                <a:lnTo>
                  <a:pt x="32956" y="2514202"/>
                </a:lnTo>
                <a:lnTo>
                  <a:pt x="27317" y="2543912"/>
                </a:lnTo>
                <a:lnTo>
                  <a:pt x="39357" y="2568337"/>
                </a:lnTo>
                <a:lnTo>
                  <a:pt x="27355" y="2592940"/>
                </a:lnTo>
                <a:lnTo>
                  <a:pt x="26568" y="2620122"/>
                </a:lnTo>
                <a:lnTo>
                  <a:pt x="28257" y="2648345"/>
                </a:lnTo>
                <a:lnTo>
                  <a:pt x="3899" y="2671170"/>
                </a:lnTo>
                <a:lnTo>
                  <a:pt x="15087" y="2697895"/>
                </a:lnTo>
                <a:lnTo>
                  <a:pt x="4851" y="2726118"/>
                </a:lnTo>
                <a:lnTo>
                  <a:pt x="24892" y="2749527"/>
                </a:lnTo>
                <a:lnTo>
                  <a:pt x="18097" y="2775693"/>
                </a:lnTo>
                <a:lnTo>
                  <a:pt x="24015" y="2801490"/>
                </a:lnTo>
                <a:lnTo>
                  <a:pt x="214198" y="2801490"/>
                </a:lnTo>
                <a:lnTo>
                  <a:pt x="214198" y="0"/>
                </a:lnTo>
                <a:close/>
              </a:path>
            </a:pathLst>
          </a:custGeom>
          <a:solidFill>
            <a:srgbClr val="7C7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73720" y="3628380"/>
            <a:ext cx="214629" cy="2801620"/>
          </a:xfrm>
          <a:custGeom>
            <a:avLst/>
            <a:gdLst/>
            <a:ahLst/>
            <a:cxnLst/>
            <a:rect l="l" t="t" r="r" b="b"/>
            <a:pathLst>
              <a:path w="214629" h="2801620">
                <a:moveTo>
                  <a:pt x="214198" y="2492889"/>
                </a:moveTo>
                <a:lnTo>
                  <a:pt x="214198" y="2801490"/>
                </a:lnTo>
                <a:lnTo>
                  <a:pt x="24015" y="2801490"/>
                </a:lnTo>
                <a:lnTo>
                  <a:pt x="18097" y="2775693"/>
                </a:lnTo>
                <a:lnTo>
                  <a:pt x="24892" y="2749527"/>
                </a:lnTo>
                <a:lnTo>
                  <a:pt x="4851" y="2726118"/>
                </a:lnTo>
                <a:lnTo>
                  <a:pt x="15087" y="2697895"/>
                </a:lnTo>
                <a:lnTo>
                  <a:pt x="3899" y="2671170"/>
                </a:lnTo>
                <a:lnTo>
                  <a:pt x="28257" y="2648345"/>
                </a:lnTo>
                <a:lnTo>
                  <a:pt x="26568" y="2620122"/>
                </a:lnTo>
                <a:lnTo>
                  <a:pt x="27355" y="2592940"/>
                </a:lnTo>
                <a:lnTo>
                  <a:pt x="39357" y="2568337"/>
                </a:lnTo>
                <a:lnTo>
                  <a:pt x="27317" y="2543912"/>
                </a:lnTo>
                <a:lnTo>
                  <a:pt x="32956" y="2514202"/>
                </a:lnTo>
                <a:lnTo>
                  <a:pt x="8877" y="2490501"/>
                </a:lnTo>
                <a:lnTo>
                  <a:pt x="22542" y="2462989"/>
                </a:lnTo>
                <a:lnTo>
                  <a:pt x="41719" y="2438970"/>
                </a:lnTo>
                <a:lnTo>
                  <a:pt x="27711" y="2413236"/>
                </a:lnTo>
                <a:lnTo>
                  <a:pt x="20523" y="2386995"/>
                </a:lnTo>
                <a:lnTo>
                  <a:pt x="28549" y="2361668"/>
                </a:lnTo>
                <a:lnTo>
                  <a:pt x="40525" y="2334917"/>
                </a:lnTo>
                <a:lnTo>
                  <a:pt x="27762" y="2308142"/>
                </a:lnTo>
                <a:lnTo>
                  <a:pt x="10414" y="2283501"/>
                </a:lnTo>
                <a:lnTo>
                  <a:pt x="18021" y="2255595"/>
                </a:lnTo>
                <a:lnTo>
                  <a:pt x="36652" y="2232555"/>
                </a:lnTo>
                <a:lnTo>
                  <a:pt x="44247" y="2206529"/>
                </a:lnTo>
                <a:lnTo>
                  <a:pt x="28549" y="2179754"/>
                </a:lnTo>
                <a:lnTo>
                  <a:pt x="39115" y="2154096"/>
                </a:lnTo>
                <a:lnTo>
                  <a:pt x="47879" y="2126013"/>
                </a:lnTo>
                <a:lnTo>
                  <a:pt x="34912" y="2099174"/>
                </a:lnTo>
                <a:lnTo>
                  <a:pt x="8179" y="2076806"/>
                </a:lnTo>
                <a:lnTo>
                  <a:pt x="29997" y="2052203"/>
                </a:lnTo>
                <a:lnTo>
                  <a:pt x="25031" y="2023345"/>
                </a:lnTo>
                <a:lnTo>
                  <a:pt x="30136" y="1998449"/>
                </a:lnTo>
                <a:lnTo>
                  <a:pt x="30467" y="1973236"/>
                </a:lnTo>
                <a:lnTo>
                  <a:pt x="34950" y="1945547"/>
                </a:lnTo>
                <a:lnTo>
                  <a:pt x="32169" y="1920219"/>
                </a:lnTo>
                <a:lnTo>
                  <a:pt x="13563" y="1894282"/>
                </a:lnTo>
                <a:lnTo>
                  <a:pt x="36830" y="1870213"/>
                </a:lnTo>
                <a:lnTo>
                  <a:pt x="19723" y="1841697"/>
                </a:lnTo>
                <a:lnTo>
                  <a:pt x="29273" y="1817158"/>
                </a:lnTo>
                <a:lnTo>
                  <a:pt x="36004" y="1791361"/>
                </a:lnTo>
                <a:lnTo>
                  <a:pt x="32562" y="1765513"/>
                </a:lnTo>
                <a:lnTo>
                  <a:pt x="22034" y="1740655"/>
                </a:lnTo>
                <a:lnTo>
                  <a:pt x="30314" y="1713994"/>
                </a:lnTo>
                <a:lnTo>
                  <a:pt x="32740" y="1689137"/>
                </a:lnTo>
                <a:lnTo>
                  <a:pt x="34493" y="1662019"/>
                </a:lnTo>
                <a:lnTo>
                  <a:pt x="21641" y="1637479"/>
                </a:lnTo>
                <a:lnTo>
                  <a:pt x="33756" y="1609078"/>
                </a:lnTo>
                <a:lnTo>
                  <a:pt x="12192" y="1583522"/>
                </a:lnTo>
                <a:lnTo>
                  <a:pt x="16509" y="1558525"/>
                </a:lnTo>
                <a:lnTo>
                  <a:pt x="28219" y="1531509"/>
                </a:lnTo>
                <a:lnTo>
                  <a:pt x="9918" y="1507070"/>
                </a:lnTo>
                <a:lnTo>
                  <a:pt x="21971" y="1480422"/>
                </a:lnTo>
                <a:lnTo>
                  <a:pt x="28879" y="1453914"/>
                </a:lnTo>
                <a:lnTo>
                  <a:pt x="13106" y="1428866"/>
                </a:lnTo>
                <a:lnTo>
                  <a:pt x="2794" y="1401291"/>
                </a:lnTo>
                <a:lnTo>
                  <a:pt x="35179" y="1382353"/>
                </a:lnTo>
                <a:lnTo>
                  <a:pt x="24435" y="1349023"/>
                </a:lnTo>
                <a:lnTo>
                  <a:pt x="40919" y="1324318"/>
                </a:lnTo>
                <a:lnTo>
                  <a:pt x="43383" y="1299296"/>
                </a:lnTo>
                <a:lnTo>
                  <a:pt x="37274" y="1273511"/>
                </a:lnTo>
                <a:lnTo>
                  <a:pt x="39801" y="1247283"/>
                </a:lnTo>
                <a:lnTo>
                  <a:pt x="42418" y="1221155"/>
                </a:lnTo>
                <a:lnTo>
                  <a:pt x="38646" y="1194926"/>
                </a:lnTo>
                <a:lnTo>
                  <a:pt x="29743" y="1168354"/>
                </a:lnTo>
                <a:lnTo>
                  <a:pt x="4699" y="1146329"/>
                </a:lnTo>
                <a:lnTo>
                  <a:pt x="26746" y="1115502"/>
                </a:lnTo>
                <a:lnTo>
                  <a:pt x="0" y="1089641"/>
                </a:lnTo>
                <a:lnTo>
                  <a:pt x="25654" y="1066524"/>
                </a:lnTo>
                <a:lnTo>
                  <a:pt x="36144" y="1038822"/>
                </a:lnTo>
                <a:lnTo>
                  <a:pt x="21463" y="1012491"/>
                </a:lnTo>
                <a:lnTo>
                  <a:pt x="10604" y="986618"/>
                </a:lnTo>
                <a:lnTo>
                  <a:pt x="33248" y="963882"/>
                </a:lnTo>
                <a:lnTo>
                  <a:pt x="20294" y="933283"/>
                </a:lnTo>
                <a:lnTo>
                  <a:pt x="37198" y="909175"/>
                </a:lnTo>
                <a:lnTo>
                  <a:pt x="19862" y="883200"/>
                </a:lnTo>
                <a:lnTo>
                  <a:pt x="14732" y="859131"/>
                </a:lnTo>
                <a:lnTo>
                  <a:pt x="19862" y="830184"/>
                </a:lnTo>
                <a:lnTo>
                  <a:pt x="17843" y="804132"/>
                </a:lnTo>
                <a:lnTo>
                  <a:pt x="22809" y="778386"/>
                </a:lnTo>
                <a:lnTo>
                  <a:pt x="26162" y="752474"/>
                </a:lnTo>
                <a:lnTo>
                  <a:pt x="17589" y="726995"/>
                </a:lnTo>
                <a:lnTo>
                  <a:pt x="31991" y="697755"/>
                </a:lnTo>
                <a:lnTo>
                  <a:pt x="2539" y="673584"/>
                </a:lnTo>
                <a:lnTo>
                  <a:pt x="33477" y="652271"/>
                </a:lnTo>
                <a:lnTo>
                  <a:pt x="37452" y="622549"/>
                </a:lnTo>
                <a:lnTo>
                  <a:pt x="11112" y="600803"/>
                </a:lnTo>
                <a:lnTo>
                  <a:pt x="25755" y="570954"/>
                </a:lnTo>
                <a:lnTo>
                  <a:pt x="12420" y="539276"/>
                </a:lnTo>
                <a:lnTo>
                  <a:pt x="37274" y="518852"/>
                </a:lnTo>
                <a:lnTo>
                  <a:pt x="30607" y="492826"/>
                </a:lnTo>
                <a:lnTo>
                  <a:pt x="27279" y="467689"/>
                </a:lnTo>
                <a:lnTo>
                  <a:pt x="19037" y="442908"/>
                </a:lnTo>
                <a:lnTo>
                  <a:pt x="12928" y="415955"/>
                </a:lnTo>
                <a:lnTo>
                  <a:pt x="16103" y="388964"/>
                </a:lnTo>
                <a:lnTo>
                  <a:pt x="10490" y="362494"/>
                </a:lnTo>
                <a:lnTo>
                  <a:pt x="23558" y="336989"/>
                </a:lnTo>
                <a:lnTo>
                  <a:pt x="15265" y="311115"/>
                </a:lnTo>
                <a:lnTo>
                  <a:pt x="22758" y="284569"/>
                </a:lnTo>
                <a:lnTo>
                  <a:pt x="13931" y="259013"/>
                </a:lnTo>
                <a:lnTo>
                  <a:pt x="24282" y="233038"/>
                </a:lnTo>
                <a:lnTo>
                  <a:pt x="8547" y="206669"/>
                </a:lnTo>
                <a:lnTo>
                  <a:pt x="27673" y="181304"/>
                </a:lnTo>
                <a:lnTo>
                  <a:pt x="13106" y="154579"/>
                </a:lnTo>
                <a:lnTo>
                  <a:pt x="34848" y="130611"/>
                </a:lnTo>
                <a:lnTo>
                  <a:pt x="25146" y="103315"/>
                </a:lnTo>
                <a:lnTo>
                  <a:pt x="15239" y="77277"/>
                </a:lnTo>
                <a:lnTo>
                  <a:pt x="15087" y="51810"/>
                </a:lnTo>
                <a:lnTo>
                  <a:pt x="36360" y="25263"/>
                </a:lnTo>
                <a:lnTo>
                  <a:pt x="24015" y="0"/>
                </a:lnTo>
                <a:lnTo>
                  <a:pt x="214198" y="0"/>
                </a:lnTo>
                <a:lnTo>
                  <a:pt x="214198" y="314710"/>
                </a:lnTo>
              </a:path>
            </a:pathLst>
          </a:custGeom>
          <a:ln w="317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87911" y="3943098"/>
            <a:ext cx="889000" cy="2172335"/>
          </a:xfrm>
          <a:custGeom>
            <a:avLst/>
            <a:gdLst/>
            <a:ahLst/>
            <a:cxnLst/>
            <a:rect l="l" t="t" r="r" b="b"/>
            <a:pathLst>
              <a:path w="889000" h="2172335">
                <a:moveTo>
                  <a:pt x="0" y="0"/>
                </a:moveTo>
                <a:lnTo>
                  <a:pt x="25" y="2172018"/>
                </a:lnTo>
                <a:lnTo>
                  <a:pt x="47162" y="2161481"/>
                </a:lnTo>
                <a:lnTo>
                  <a:pt x="93518" y="2148965"/>
                </a:lnTo>
                <a:lnTo>
                  <a:pt x="139049" y="2134516"/>
                </a:lnTo>
                <a:lnTo>
                  <a:pt x="183705" y="2118181"/>
                </a:lnTo>
                <a:lnTo>
                  <a:pt x="227441" y="2100007"/>
                </a:lnTo>
                <a:lnTo>
                  <a:pt x="270209" y="2080042"/>
                </a:lnTo>
                <a:lnTo>
                  <a:pt x="311962" y="2058332"/>
                </a:lnTo>
                <a:lnTo>
                  <a:pt x="352654" y="2034924"/>
                </a:lnTo>
                <a:lnTo>
                  <a:pt x="392237" y="2009865"/>
                </a:lnTo>
                <a:lnTo>
                  <a:pt x="430664" y="1983203"/>
                </a:lnTo>
                <a:lnTo>
                  <a:pt x="467889" y="1954983"/>
                </a:lnTo>
                <a:lnTo>
                  <a:pt x="503864" y="1925254"/>
                </a:lnTo>
                <a:lnTo>
                  <a:pt x="538542" y="1894062"/>
                </a:lnTo>
                <a:lnTo>
                  <a:pt x="571877" y="1861454"/>
                </a:lnTo>
                <a:lnTo>
                  <a:pt x="603820" y="1827477"/>
                </a:lnTo>
                <a:lnTo>
                  <a:pt x="634327" y="1792178"/>
                </a:lnTo>
                <a:lnTo>
                  <a:pt x="663348" y="1755604"/>
                </a:lnTo>
                <a:lnTo>
                  <a:pt x="690838" y="1717802"/>
                </a:lnTo>
                <a:lnTo>
                  <a:pt x="716749" y="1678820"/>
                </a:lnTo>
                <a:lnTo>
                  <a:pt x="741034" y="1638703"/>
                </a:lnTo>
                <a:lnTo>
                  <a:pt x="763646" y="1597499"/>
                </a:lnTo>
                <a:lnTo>
                  <a:pt x="784539" y="1555256"/>
                </a:lnTo>
                <a:lnTo>
                  <a:pt x="803665" y="1512019"/>
                </a:lnTo>
                <a:lnTo>
                  <a:pt x="820978" y="1467837"/>
                </a:lnTo>
                <a:lnTo>
                  <a:pt x="836429" y="1422755"/>
                </a:lnTo>
                <a:lnTo>
                  <a:pt x="849973" y="1376821"/>
                </a:lnTo>
                <a:lnTo>
                  <a:pt x="861562" y="1330083"/>
                </a:lnTo>
                <a:lnTo>
                  <a:pt x="871150" y="1282586"/>
                </a:lnTo>
                <a:lnTo>
                  <a:pt x="878689" y="1234378"/>
                </a:lnTo>
                <a:lnTo>
                  <a:pt x="884132" y="1185506"/>
                </a:lnTo>
                <a:lnTo>
                  <a:pt x="887432" y="1136017"/>
                </a:lnTo>
                <a:lnTo>
                  <a:pt x="888543" y="1085958"/>
                </a:lnTo>
                <a:lnTo>
                  <a:pt x="887432" y="1035910"/>
                </a:lnTo>
                <a:lnTo>
                  <a:pt x="884131" y="986431"/>
                </a:lnTo>
                <a:lnTo>
                  <a:pt x="878687" y="937568"/>
                </a:lnTo>
                <a:lnTo>
                  <a:pt x="871147" y="889369"/>
                </a:lnTo>
                <a:lnTo>
                  <a:pt x="861558" y="841879"/>
                </a:lnTo>
                <a:lnTo>
                  <a:pt x="849968" y="795147"/>
                </a:lnTo>
                <a:lnTo>
                  <a:pt x="836422" y="749218"/>
                </a:lnTo>
                <a:lnTo>
                  <a:pt x="820968" y="704141"/>
                </a:lnTo>
                <a:lnTo>
                  <a:pt x="803654" y="659963"/>
                </a:lnTo>
                <a:lnTo>
                  <a:pt x="784526" y="616730"/>
                </a:lnTo>
                <a:lnTo>
                  <a:pt x="763631" y="574489"/>
                </a:lnTo>
                <a:lnTo>
                  <a:pt x="741016" y="533287"/>
                </a:lnTo>
                <a:lnTo>
                  <a:pt x="716728" y="493172"/>
                </a:lnTo>
                <a:lnTo>
                  <a:pt x="690815" y="454191"/>
                </a:lnTo>
                <a:lnTo>
                  <a:pt x="663323" y="416390"/>
                </a:lnTo>
                <a:lnTo>
                  <a:pt x="634299" y="379817"/>
                </a:lnTo>
                <a:lnTo>
                  <a:pt x="603791" y="344519"/>
                </a:lnTo>
                <a:lnTo>
                  <a:pt x="571846" y="310542"/>
                </a:lnTo>
                <a:lnTo>
                  <a:pt x="538509" y="277934"/>
                </a:lnTo>
                <a:lnTo>
                  <a:pt x="503830" y="246742"/>
                </a:lnTo>
                <a:lnTo>
                  <a:pt x="467853" y="217013"/>
                </a:lnTo>
                <a:lnTo>
                  <a:pt x="430628" y="188794"/>
                </a:lnTo>
                <a:lnTo>
                  <a:pt x="392200" y="162132"/>
                </a:lnTo>
                <a:lnTo>
                  <a:pt x="352616" y="137074"/>
                </a:lnTo>
                <a:lnTo>
                  <a:pt x="311925" y="113667"/>
                </a:lnTo>
                <a:lnTo>
                  <a:pt x="270172" y="91958"/>
                </a:lnTo>
                <a:lnTo>
                  <a:pt x="227404" y="71994"/>
                </a:lnTo>
                <a:lnTo>
                  <a:pt x="183670" y="53822"/>
                </a:lnTo>
                <a:lnTo>
                  <a:pt x="139015" y="37490"/>
                </a:lnTo>
                <a:lnTo>
                  <a:pt x="93487" y="23044"/>
                </a:lnTo>
                <a:lnTo>
                  <a:pt x="47133" y="10532"/>
                </a:lnTo>
                <a:lnTo>
                  <a:pt x="0" y="0"/>
                </a:lnTo>
                <a:close/>
              </a:path>
            </a:pathLst>
          </a:custGeom>
          <a:solidFill>
            <a:srgbClr val="7C7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87911" y="3943098"/>
            <a:ext cx="889000" cy="2172335"/>
          </a:xfrm>
          <a:custGeom>
            <a:avLst/>
            <a:gdLst/>
            <a:ahLst/>
            <a:cxnLst/>
            <a:rect l="l" t="t" r="r" b="b"/>
            <a:pathLst>
              <a:path w="889000" h="2172335">
                <a:moveTo>
                  <a:pt x="0" y="0"/>
                </a:moveTo>
                <a:lnTo>
                  <a:pt x="47133" y="10532"/>
                </a:lnTo>
                <a:lnTo>
                  <a:pt x="93487" y="23044"/>
                </a:lnTo>
                <a:lnTo>
                  <a:pt x="139015" y="37490"/>
                </a:lnTo>
                <a:lnTo>
                  <a:pt x="183670" y="53822"/>
                </a:lnTo>
                <a:lnTo>
                  <a:pt x="227404" y="71994"/>
                </a:lnTo>
                <a:lnTo>
                  <a:pt x="270172" y="91958"/>
                </a:lnTo>
                <a:lnTo>
                  <a:pt x="311925" y="113667"/>
                </a:lnTo>
                <a:lnTo>
                  <a:pt x="352616" y="137074"/>
                </a:lnTo>
                <a:lnTo>
                  <a:pt x="392200" y="162132"/>
                </a:lnTo>
                <a:lnTo>
                  <a:pt x="430628" y="188794"/>
                </a:lnTo>
                <a:lnTo>
                  <a:pt x="467853" y="217013"/>
                </a:lnTo>
                <a:lnTo>
                  <a:pt x="503830" y="246742"/>
                </a:lnTo>
                <a:lnTo>
                  <a:pt x="538509" y="277934"/>
                </a:lnTo>
                <a:lnTo>
                  <a:pt x="571846" y="310542"/>
                </a:lnTo>
                <a:lnTo>
                  <a:pt x="603791" y="344519"/>
                </a:lnTo>
                <a:lnTo>
                  <a:pt x="634299" y="379817"/>
                </a:lnTo>
                <a:lnTo>
                  <a:pt x="663323" y="416390"/>
                </a:lnTo>
                <a:lnTo>
                  <a:pt x="690815" y="454191"/>
                </a:lnTo>
                <a:lnTo>
                  <a:pt x="716728" y="493172"/>
                </a:lnTo>
                <a:lnTo>
                  <a:pt x="741016" y="533287"/>
                </a:lnTo>
                <a:lnTo>
                  <a:pt x="763631" y="574489"/>
                </a:lnTo>
                <a:lnTo>
                  <a:pt x="784526" y="616730"/>
                </a:lnTo>
                <a:lnTo>
                  <a:pt x="803654" y="659963"/>
                </a:lnTo>
                <a:lnTo>
                  <a:pt x="820968" y="704141"/>
                </a:lnTo>
                <a:lnTo>
                  <a:pt x="836422" y="749218"/>
                </a:lnTo>
                <a:lnTo>
                  <a:pt x="849968" y="795147"/>
                </a:lnTo>
                <a:lnTo>
                  <a:pt x="861558" y="841879"/>
                </a:lnTo>
                <a:lnTo>
                  <a:pt x="871147" y="889369"/>
                </a:lnTo>
                <a:lnTo>
                  <a:pt x="878687" y="937568"/>
                </a:lnTo>
                <a:lnTo>
                  <a:pt x="884131" y="986431"/>
                </a:lnTo>
                <a:lnTo>
                  <a:pt x="887432" y="1035910"/>
                </a:lnTo>
                <a:lnTo>
                  <a:pt x="888543" y="1085958"/>
                </a:lnTo>
                <a:lnTo>
                  <a:pt x="887432" y="1136017"/>
                </a:lnTo>
                <a:lnTo>
                  <a:pt x="884132" y="1185506"/>
                </a:lnTo>
                <a:lnTo>
                  <a:pt x="878689" y="1234378"/>
                </a:lnTo>
                <a:lnTo>
                  <a:pt x="871150" y="1282586"/>
                </a:lnTo>
                <a:lnTo>
                  <a:pt x="861562" y="1330083"/>
                </a:lnTo>
                <a:lnTo>
                  <a:pt x="849973" y="1376821"/>
                </a:lnTo>
                <a:lnTo>
                  <a:pt x="836429" y="1422755"/>
                </a:lnTo>
                <a:lnTo>
                  <a:pt x="820978" y="1467837"/>
                </a:lnTo>
                <a:lnTo>
                  <a:pt x="803665" y="1512019"/>
                </a:lnTo>
                <a:lnTo>
                  <a:pt x="784539" y="1555256"/>
                </a:lnTo>
                <a:lnTo>
                  <a:pt x="763646" y="1597499"/>
                </a:lnTo>
                <a:lnTo>
                  <a:pt x="741034" y="1638703"/>
                </a:lnTo>
                <a:lnTo>
                  <a:pt x="716749" y="1678820"/>
                </a:lnTo>
                <a:lnTo>
                  <a:pt x="690838" y="1717802"/>
                </a:lnTo>
                <a:lnTo>
                  <a:pt x="663348" y="1755604"/>
                </a:lnTo>
                <a:lnTo>
                  <a:pt x="634327" y="1792178"/>
                </a:lnTo>
                <a:lnTo>
                  <a:pt x="603820" y="1827477"/>
                </a:lnTo>
                <a:lnTo>
                  <a:pt x="571877" y="1861454"/>
                </a:lnTo>
                <a:lnTo>
                  <a:pt x="538542" y="1894062"/>
                </a:lnTo>
                <a:lnTo>
                  <a:pt x="503864" y="1925254"/>
                </a:lnTo>
                <a:lnTo>
                  <a:pt x="467889" y="1954983"/>
                </a:lnTo>
                <a:lnTo>
                  <a:pt x="430664" y="1983203"/>
                </a:lnTo>
                <a:lnTo>
                  <a:pt x="392237" y="2009865"/>
                </a:lnTo>
                <a:lnTo>
                  <a:pt x="352654" y="2034924"/>
                </a:lnTo>
                <a:lnTo>
                  <a:pt x="311962" y="2058332"/>
                </a:lnTo>
                <a:lnTo>
                  <a:pt x="270209" y="2080042"/>
                </a:lnTo>
                <a:lnTo>
                  <a:pt x="227441" y="2100007"/>
                </a:lnTo>
                <a:lnTo>
                  <a:pt x="183705" y="2118181"/>
                </a:lnTo>
                <a:lnTo>
                  <a:pt x="139049" y="2134516"/>
                </a:lnTo>
                <a:lnTo>
                  <a:pt x="93518" y="2148965"/>
                </a:lnTo>
                <a:lnTo>
                  <a:pt x="47162" y="2161481"/>
                </a:lnTo>
                <a:lnTo>
                  <a:pt x="25" y="2172018"/>
                </a:lnTo>
              </a:path>
            </a:pathLst>
          </a:custGeom>
          <a:ln w="317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87918" y="3943092"/>
            <a:ext cx="0" cy="2178685"/>
          </a:xfrm>
          <a:custGeom>
            <a:avLst/>
            <a:gdLst/>
            <a:ahLst/>
            <a:cxnLst/>
            <a:rect l="l" t="t" r="r" b="b"/>
            <a:pathLst>
              <a:path h="2178685">
                <a:moveTo>
                  <a:pt x="0" y="0"/>
                </a:moveTo>
                <a:lnTo>
                  <a:pt x="0" y="2178178"/>
                </a:lnTo>
              </a:path>
            </a:pathLst>
          </a:custGeom>
          <a:ln w="3175">
            <a:solidFill>
              <a:srgbClr val="7C7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87918" y="3943092"/>
            <a:ext cx="0" cy="2178685"/>
          </a:xfrm>
          <a:custGeom>
            <a:avLst/>
            <a:gdLst/>
            <a:ahLst/>
            <a:cxnLst/>
            <a:rect l="l" t="t" r="r" b="b"/>
            <a:pathLst>
              <a:path h="2178685">
                <a:moveTo>
                  <a:pt x="0" y="0"/>
                </a:moveTo>
                <a:lnTo>
                  <a:pt x="0" y="2178178"/>
                </a:lnTo>
              </a:path>
            </a:pathLst>
          </a:custGeom>
          <a:ln w="19050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7077709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50" dirty="0"/>
              <a:t>Measuring</a:t>
            </a:r>
            <a:r>
              <a:rPr sz="5600" spc="-110" dirty="0"/>
              <a:t> </a:t>
            </a:r>
            <a:r>
              <a:rPr sz="5600" spc="50" dirty="0"/>
              <a:t>transmission</a:t>
            </a:r>
            <a:endParaRPr sz="5600"/>
          </a:p>
        </p:txBody>
      </p:sp>
      <p:sp>
        <p:nvSpPr>
          <p:cNvPr id="3" name="object 3"/>
          <p:cNvSpPr/>
          <p:nvPr/>
        </p:nvSpPr>
        <p:spPr>
          <a:xfrm>
            <a:off x="5822666" y="4749513"/>
            <a:ext cx="381000" cy="280670"/>
          </a:xfrm>
          <a:custGeom>
            <a:avLst/>
            <a:gdLst/>
            <a:ahLst/>
            <a:cxnLst/>
            <a:rect l="l" t="t" r="r" b="b"/>
            <a:pathLst>
              <a:path w="381000" h="280670">
                <a:moveTo>
                  <a:pt x="380618" y="280326"/>
                </a:moveTo>
                <a:lnTo>
                  <a:pt x="0" y="0"/>
                </a:lnTo>
              </a:path>
            </a:pathLst>
          </a:custGeom>
          <a:ln w="190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95667" y="3246392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41018" y="0"/>
                </a:moveTo>
                <a:lnTo>
                  <a:pt x="25740" y="2218"/>
                </a:lnTo>
                <a:lnTo>
                  <a:pt x="12524" y="10206"/>
                </a:lnTo>
                <a:lnTo>
                  <a:pt x="3691" y="22228"/>
                </a:lnTo>
                <a:lnTo>
                  <a:pt x="0" y="36686"/>
                </a:lnTo>
                <a:lnTo>
                  <a:pt x="2207" y="51983"/>
                </a:lnTo>
                <a:lnTo>
                  <a:pt x="10204" y="65222"/>
                </a:lnTo>
                <a:lnTo>
                  <a:pt x="22230" y="74052"/>
                </a:lnTo>
                <a:lnTo>
                  <a:pt x="36688" y="77729"/>
                </a:lnTo>
                <a:lnTo>
                  <a:pt x="51978" y="75507"/>
                </a:lnTo>
                <a:lnTo>
                  <a:pt x="65201" y="67528"/>
                </a:lnTo>
                <a:lnTo>
                  <a:pt x="74035" y="55513"/>
                </a:lnTo>
                <a:lnTo>
                  <a:pt x="77721" y="41057"/>
                </a:lnTo>
                <a:lnTo>
                  <a:pt x="75499" y="25754"/>
                </a:lnTo>
                <a:lnTo>
                  <a:pt x="67501" y="12533"/>
                </a:lnTo>
                <a:lnTo>
                  <a:pt x="55473" y="3693"/>
                </a:lnTo>
                <a:lnTo>
                  <a:pt x="41018" y="0"/>
                </a:lnTo>
                <a:close/>
              </a:path>
            </a:pathLst>
          </a:custGeom>
          <a:solidFill>
            <a:srgbClr val="FFF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6852" y="3245807"/>
            <a:ext cx="299720" cy="30480"/>
          </a:xfrm>
          <a:custGeom>
            <a:avLst/>
            <a:gdLst/>
            <a:ahLst/>
            <a:cxnLst/>
            <a:rect l="l" t="t" r="r" b="b"/>
            <a:pathLst>
              <a:path w="299720" h="30479">
                <a:moveTo>
                  <a:pt x="299313" y="0"/>
                </a:moveTo>
                <a:lnTo>
                  <a:pt x="0" y="30166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42886" y="3294028"/>
            <a:ext cx="304800" cy="31115"/>
          </a:xfrm>
          <a:custGeom>
            <a:avLst/>
            <a:gdLst/>
            <a:ahLst/>
            <a:cxnLst/>
            <a:rect l="l" t="t" r="r" b="b"/>
            <a:pathLst>
              <a:path w="304800" h="31114">
                <a:moveTo>
                  <a:pt x="304673" y="0"/>
                </a:moveTo>
                <a:lnTo>
                  <a:pt x="0" y="30674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69202" y="3347873"/>
            <a:ext cx="136525" cy="245745"/>
          </a:xfrm>
          <a:custGeom>
            <a:avLst/>
            <a:gdLst/>
            <a:ahLst/>
            <a:cxnLst/>
            <a:rect l="l" t="t" r="r" b="b"/>
            <a:pathLst>
              <a:path w="136525" h="245745">
                <a:moveTo>
                  <a:pt x="0" y="0"/>
                </a:moveTo>
                <a:lnTo>
                  <a:pt x="136182" y="245701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63670" y="2976901"/>
            <a:ext cx="137160" cy="247650"/>
          </a:xfrm>
          <a:custGeom>
            <a:avLst/>
            <a:gdLst/>
            <a:ahLst/>
            <a:cxnLst/>
            <a:rect l="l" t="t" r="r" b="b"/>
            <a:pathLst>
              <a:path w="137160" h="247650">
                <a:moveTo>
                  <a:pt x="0" y="0"/>
                </a:moveTo>
                <a:lnTo>
                  <a:pt x="136918" y="247086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31899" y="3211072"/>
            <a:ext cx="227965" cy="55880"/>
          </a:xfrm>
          <a:custGeom>
            <a:avLst/>
            <a:gdLst/>
            <a:ahLst/>
            <a:cxnLst/>
            <a:rect l="l" t="t" r="r" b="b"/>
            <a:pathLst>
              <a:path w="227964" h="55879">
                <a:moveTo>
                  <a:pt x="227621" y="55798"/>
                </a:moveTo>
                <a:lnTo>
                  <a:pt x="0" y="0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15311" y="3305034"/>
            <a:ext cx="222250" cy="54610"/>
          </a:xfrm>
          <a:custGeom>
            <a:avLst/>
            <a:gdLst/>
            <a:ahLst/>
            <a:cxnLst/>
            <a:rect l="l" t="t" r="r" b="b"/>
            <a:pathLst>
              <a:path w="222250" h="54610">
                <a:moveTo>
                  <a:pt x="221856" y="54401"/>
                </a:moveTo>
                <a:lnTo>
                  <a:pt x="0" y="0"/>
                </a:lnTo>
              </a:path>
            </a:pathLst>
          </a:custGeom>
          <a:ln w="190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45468" y="2977695"/>
            <a:ext cx="38735" cy="239395"/>
          </a:xfrm>
          <a:custGeom>
            <a:avLst/>
            <a:gdLst/>
            <a:ahLst/>
            <a:cxnLst/>
            <a:rect l="l" t="t" r="r" b="b"/>
            <a:pathLst>
              <a:path w="38735" h="239394">
                <a:moveTo>
                  <a:pt x="38404" y="0"/>
                </a:moveTo>
                <a:lnTo>
                  <a:pt x="0" y="239198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85244" y="3374002"/>
            <a:ext cx="35560" cy="219075"/>
          </a:xfrm>
          <a:custGeom>
            <a:avLst/>
            <a:gdLst/>
            <a:ahLst/>
            <a:cxnLst/>
            <a:rect l="l" t="t" r="r" b="b"/>
            <a:pathLst>
              <a:path w="35560" h="219075">
                <a:moveTo>
                  <a:pt x="0" y="218850"/>
                </a:moveTo>
                <a:lnTo>
                  <a:pt x="35051" y="0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76920" y="2935315"/>
            <a:ext cx="160655" cy="276860"/>
          </a:xfrm>
          <a:custGeom>
            <a:avLst/>
            <a:gdLst/>
            <a:ahLst/>
            <a:cxnLst/>
            <a:rect l="l" t="t" r="r" b="b"/>
            <a:pathLst>
              <a:path w="160654" h="276860">
                <a:moveTo>
                  <a:pt x="160159" y="0"/>
                </a:moveTo>
                <a:lnTo>
                  <a:pt x="0" y="276694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47640" y="3346034"/>
            <a:ext cx="151765" cy="262255"/>
          </a:xfrm>
          <a:custGeom>
            <a:avLst/>
            <a:gdLst/>
            <a:ahLst/>
            <a:cxnLst/>
            <a:rect l="l" t="t" r="r" b="b"/>
            <a:pathLst>
              <a:path w="151764" h="262254">
                <a:moveTo>
                  <a:pt x="0" y="262137"/>
                </a:moveTo>
                <a:lnTo>
                  <a:pt x="151752" y="0"/>
                </a:lnTo>
              </a:path>
            </a:pathLst>
          </a:custGeom>
          <a:ln w="190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12098" y="3350718"/>
            <a:ext cx="239395" cy="201930"/>
          </a:xfrm>
          <a:custGeom>
            <a:avLst/>
            <a:gdLst/>
            <a:ahLst/>
            <a:cxnLst/>
            <a:rect l="l" t="t" r="r" b="b"/>
            <a:pathLst>
              <a:path w="239395" h="201929">
                <a:moveTo>
                  <a:pt x="238810" y="201525"/>
                </a:moveTo>
                <a:lnTo>
                  <a:pt x="0" y="0"/>
                </a:lnTo>
              </a:path>
            </a:pathLst>
          </a:custGeom>
          <a:ln w="1905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18138" y="3018259"/>
            <a:ext cx="244475" cy="207010"/>
          </a:xfrm>
          <a:custGeom>
            <a:avLst/>
            <a:gdLst/>
            <a:ahLst/>
            <a:cxnLst/>
            <a:rect l="l" t="t" r="r" b="b"/>
            <a:pathLst>
              <a:path w="244475" h="207010">
                <a:moveTo>
                  <a:pt x="244043" y="206758"/>
                </a:moveTo>
                <a:lnTo>
                  <a:pt x="0" y="0"/>
                </a:lnTo>
              </a:path>
            </a:pathLst>
          </a:custGeom>
          <a:ln w="1905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43764" y="3586664"/>
            <a:ext cx="1285240" cy="946785"/>
          </a:xfrm>
          <a:custGeom>
            <a:avLst/>
            <a:gdLst/>
            <a:ahLst/>
            <a:cxnLst/>
            <a:rect l="l" t="t" r="r" b="b"/>
            <a:pathLst>
              <a:path w="1285239" h="946785">
                <a:moveTo>
                  <a:pt x="0" y="0"/>
                </a:moveTo>
                <a:lnTo>
                  <a:pt x="1285214" y="946557"/>
                </a:lnTo>
              </a:path>
            </a:pathLst>
          </a:custGeom>
          <a:ln w="3175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78693" y="4380643"/>
            <a:ext cx="379095" cy="321310"/>
          </a:xfrm>
          <a:custGeom>
            <a:avLst/>
            <a:gdLst/>
            <a:ahLst/>
            <a:cxnLst/>
            <a:rect l="l" t="t" r="r" b="b"/>
            <a:pathLst>
              <a:path w="379095" h="321310">
                <a:moveTo>
                  <a:pt x="136042" y="0"/>
                </a:moveTo>
                <a:lnTo>
                  <a:pt x="124205" y="133369"/>
                </a:lnTo>
                <a:lnTo>
                  <a:pt x="0" y="184760"/>
                </a:lnTo>
                <a:lnTo>
                  <a:pt x="1968" y="188647"/>
                </a:lnTo>
                <a:lnTo>
                  <a:pt x="196100" y="239605"/>
                </a:lnTo>
                <a:lnTo>
                  <a:pt x="378536" y="320694"/>
                </a:lnTo>
                <a:lnTo>
                  <a:pt x="246976" y="170508"/>
                </a:lnTo>
                <a:lnTo>
                  <a:pt x="140703" y="229"/>
                </a:lnTo>
                <a:lnTo>
                  <a:pt x="136042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73720" y="3628380"/>
            <a:ext cx="214629" cy="2801620"/>
          </a:xfrm>
          <a:custGeom>
            <a:avLst/>
            <a:gdLst/>
            <a:ahLst/>
            <a:cxnLst/>
            <a:rect l="l" t="t" r="r" b="b"/>
            <a:pathLst>
              <a:path w="214629" h="2801620">
                <a:moveTo>
                  <a:pt x="214198" y="0"/>
                </a:moveTo>
                <a:lnTo>
                  <a:pt x="24015" y="0"/>
                </a:lnTo>
                <a:lnTo>
                  <a:pt x="36360" y="25263"/>
                </a:lnTo>
                <a:lnTo>
                  <a:pt x="15087" y="51810"/>
                </a:lnTo>
                <a:lnTo>
                  <a:pt x="15239" y="77277"/>
                </a:lnTo>
                <a:lnTo>
                  <a:pt x="25146" y="103315"/>
                </a:lnTo>
                <a:lnTo>
                  <a:pt x="34848" y="130611"/>
                </a:lnTo>
                <a:lnTo>
                  <a:pt x="13106" y="154579"/>
                </a:lnTo>
                <a:lnTo>
                  <a:pt x="27673" y="181304"/>
                </a:lnTo>
                <a:lnTo>
                  <a:pt x="8547" y="206669"/>
                </a:lnTo>
                <a:lnTo>
                  <a:pt x="24282" y="233038"/>
                </a:lnTo>
                <a:lnTo>
                  <a:pt x="13931" y="259013"/>
                </a:lnTo>
                <a:lnTo>
                  <a:pt x="22758" y="284569"/>
                </a:lnTo>
                <a:lnTo>
                  <a:pt x="15265" y="311115"/>
                </a:lnTo>
                <a:lnTo>
                  <a:pt x="23558" y="336989"/>
                </a:lnTo>
                <a:lnTo>
                  <a:pt x="10490" y="362494"/>
                </a:lnTo>
                <a:lnTo>
                  <a:pt x="16103" y="388964"/>
                </a:lnTo>
                <a:lnTo>
                  <a:pt x="12928" y="415955"/>
                </a:lnTo>
                <a:lnTo>
                  <a:pt x="19037" y="442908"/>
                </a:lnTo>
                <a:lnTo>
                  <a:pt x="27279" y="467689"/>
                </a:lnTo>
                <a:lnTo>
                  <a:pt x="30607" y="492826"/>
                </a:lnTo>
                <a:lnTo>
                  <a:pt x="37274" y="518852"/>
                </a:lnTo>
                <a:lnTo>
                  <a:pt x="12420" y="539276"/>
                </a:lnTo>
                <a:lnTo>
                  <a:pt x="25755" y="570954"/>
                </a:lnTo>
                <a:lnTo>
                  <a:pt x="11112" y="600803"/>
                </a:lnTo>
                <a:lnTo>
                  <a:pt x="37452" y="622549"/>
                </a:lnTo>
                <a:lnTo>
                  <a:pt x="33477" y="652271"/>
                </a:lnTo>
                <a:lnTo>
                  <a:pt x="2539" y="673584"/>
                </a:lnTo>
                <a:lnTo>
                  <a:pt x="31991" y="697755"/>
                </a:lnTo>
                <a:lnTo>
                  <a:pt x="17589" y="726995"/>
                </a:lnTo>
                <a:lnTo>
                  <a:pt x="26162" y="752474"/>
                </a:lnTo>
                <a:lnTo>
                  <a:pt x="22809" y="778386"/>
                </a:lnTo>
                <a:lnTo>
                  <a:pt x="17843" y="804132"/>
                </a:lnTo>
                <a:lnTo>
                  <a:pt x="19862" y="830184"/>
                </a:lnTo>
                <a:lnTo>
                  <a:pt x="14732" y="859131"/>
                </a:lnTo>
                <a:lnTo>
                  <a:pt x="19862" y="883200"/>
                </a:lnTo>
                <a:lnTo>
                  <a:pt x="37198" y="909175"/>
                </a:lnTo>
                <a:lnTo>
                  <a:pt x="20294" y="933283"/>
                </a:lnTo>
                <a:lnTo>
                  <a:pt x="33248" y="963882"/>
                </a:lnTo>
                <a:lnTo>
                  <a:pt x="10604" y="986618"/>
                </a:lnTo>
                <a:lnTo>
                  <a:pt x="21463" y="1012491"/>
                </a:lnTo>
                <a:lnTo>
                  <a:pt x="36144" y="1038822"/>
                </a:lnTo>
                <a:lnTo>
                  <a:pt x="25654" y="1066524"/>
                </a:lnTo>
                <a:lnTo>
                  <a:pt x="0" y="1089641"/>
                </a:lnTo>
                <a:lnTo>
                  <a:pt x="26746" y="1115502"/>
                </a:lnTo>
                <a:lnTo>
                  <a:pt x="4699" y="1146329"/>
                </a:lnTo>
                <a:lnTo>
                  <a:pt x="29743" y="1168354"/>
                </a:lnTo>
                <a:lnTo>
                  <a:pt x="38646" y="1194926"/>
                </a:lnTo>
                <a:lnTo>
                  <a:pt x="42418" y="1221155"/>
                </a:lnTo>
                <a:lnTo>
                  <a:pt x="39801" y="1247283"/>
                </a:lnTo>
                <a:lnTo>
                  <a:pt x="37274" y="1273511"/>
                </a:lnTo>
                <a:lnTo>
                  <a:pt x="43383" y="1299296"/>
                </a:lnTo>
                <a:lnTo>
                  <a:pt x="40919" y="1324318"/>
                </a:lnTo>
                <a:lnTo>
                  <a:pt x="24435" y="1349023"/>
                </a:lnTo>
                <a:lnTo>
                  <a:pt x="35179" y="1382353"/>
                </a:lnTo>
                <a:lnTo>
                  <a:pt x="2794" y="1401291"/>
                </a:lnTo>
                <a:lnTo>
                  <a:pt x="13106" y="1428866"/>
                </a:lnTo>
                <a:lnTo>
                  <a:pt x="28879" y="1453914"/>
                </a:lnTo>
                <a:lnTo>
                  <a:pt x="21971" y="1480422"/>
                </a:lnTo>
                <a:lnTo>
                  <a:pt x="9918" y="1507070"/>
                </a:lnTo>
                <a:lnTo>
                  <a:pt x="28219" y="1531509"/>
                </a:lnTo>
                <a:lnTo>
                  <a:pt x="16509" y="1558525"/>
                </a:lnTo>
                <a:lnTo>
                  <a:pt x="12192" y="1583522"/>
                </a:lnTo>
                <a:lnTo>
                  <a:pt x="33756" y="1609078"/>
                </a:lnTo>
                <a:lnTo>
                  <a:pt x="21641" y="1637479"/>
                </a:lnTo>
                <a:lnTo>
                  <a:pt x="34493" y="1662019"/>
                </a:lnTo>
                <a:lnTo>
                  <a:pt x="32740" y="1689137"/>
                </a:lnTo>
                <a:lnTo>
                  <a:pt x="30314" y="1713994"/>
                </a:lnTo>
                <a:lnTo>
                  <a:pt x="22034" y="1740655"/>
                </a:lnTo>
                <a:lnTo>
                  <a:pt x="32562" y="1765513"/>
                </a:lnTo>
                <a:lnTo>
                  <a:pt x="36004" y="1791361"/>
                </a:lnTo>
                <a:lnTo>
                  <a:pt x="29273" y="1817158"/>
                </a:lnTo>
                <a:lnTo>
                  <a:pt x="19723" y="1841697"/>
                </a:lnTo>
                <a:lnTo>
                  <a:pt x="36830" y="1870213"/>
                </a:lnTo>
                <a:lnTo>
                  <a:pt x="13563" y="1894282"/>
                </a:lnTo>
                <a:lnTo>
                  <a:pt x="32169" y="1920219"/>
                </a:lnTo>
                <a:lnTo>
                  <a:pt x="34950" y="1945547"/>
                </a:lnTo>
                <a:lnTo>
                  <a:pt x="30467" y="1973236"/>
                </a:lnTo>
                <a:lnTo>
                  <a:pt x="30136" y="1998449"/>
                </a:lnTo>
                <a:lnTo>
                  <a:pt x="25031" y="2023345"/>
                </a:lnTo>
                <a:lnTo>
                  <a:pt x="29997" y="2052203"/>
                </a:lnTo>
                <a:lnTo>
                  <a:pt x="8179" y="2076806"/>
                </a:lnTo>
                <a:lnTo>
                  <a:pt x="34912" y="2099174"/>
                </a:lnTo>
                <a:lnTo>
                  <a:pt x="47879" y="2126013"/>
                </a:lnTo>
                <a:lnTo>
                  <a:pt x="39115" y="2154096"/>
                </a:lnTo>
                <a:lnTo>
                  <a:pt x="28549" y="2179754"/>
                </a:lnTo>
                <a:lnTo>
                  <a:pt x="44247" y="2206529"/>
                </a:lnTo>
                <a:lnTo>
                  <a:pt x="36652" y="2232555"/>
                </a:lnTo>
                <a:lnTo>
                  <a:pt x="18021" y="2255595"/>
                </a:lnTo>
                <a:lnTo>
                  <a:pt x="10414" y="2283501"/>
                </a:lnTo>
                <a:lnTo>
                  <a:pt x="27762" y="2308142"/>
                </a:lnTo>
                <a:lnTo>
                  <a:pt x="40525" y="2334917"/>
                </a:lnTo>
                <a:lnTo>
                  <a:pt x="28549" y="2361668"/>
                </a:lnTo>
                <a:lnTo>
                  <a:pt x="20523" y="2386995"/>
                </a:lnTo>
                <a:lnTo>
                  <a:pt x="27711" y="2413236"/>
                </a:lnTo>
                <a:lnTo>
                  <a:pt x="41719" y="2438970"/>
                </a:lnTo>
                <a:lnTo>
                  <a:pt x="22542" y="2462989"/>
                </a:lnTo>
                <a:lnTo>
                  <a:pt x="8877" y="2490501"/>
                </a:lnTo>
                <a:lnTo>
                  <a:pt x="32956" y="2514202"/>
                </a:lnTo>
                <a:lnTo>
                  <a:pt x="27317" y="2543912"/>
                </a:lnTo>
                <a:lnTo>
                  <a:pt x="39357" y="2568337"/>
                </a:lnTo>
                <a:lnTo>
                  <a:pt x="27355" y="2592940"/>
                </a:lnTo>
                <a:lnTo>
                  <a:pt x="26568" y="2620122"/>
                </a:lnTo>
                <a:lnTo>
                  <a:pt x="28257" y="2648345"/>
                </a:lnTo>
                <a:lnTo>
                  <a:pt x="3899" y="2671170"/>
                </a:lnTo>
                <a:lnTo>
                  <a:pt x="15087" y="2697895"/>
                </a:lnTo>
                <a:lnTo>
                  <a:pt x="4851" y="2726118"/>
                </a:lnTo>
                <a:lnTo>
                  <a:pt x="24892" y="2749527"/>
                </a:lnTo>
                <a:lnTo>
                  <a:pt x="18097" y="2775693"/>
                </a:lnTo>
                <a:lnTo>
                  <a:pt x="24015" y="2801490"/>
                </a:lnTo>
                <a:lnTo>
                  <a:pt x="214198" y="2801490"/>
                </a:lnTo>
                <a:lnTo>
                  <a:pt x="214198" y="0"/>
                </a:lnTo>
                <a:close/>
              </a:path>
            </a:pathLst>
          </a:custGeom>
          <a:solidFill>
            <a:srgbClr val="7C7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73720" y="3628380"/>
            <a:ext cx="214629" cy="2801620"/>
          </a:xfrm>
          <a:custGeom>
            <a:avLst/>
            <a:gdLst/>
            <a:ahLst/>
            <a:cxnLst/>
            <a:rect l="l" t="t" r="r" b="b"/>
            <a:pathLst>
              <a:path w="214629" h="2801620">
                <a:moveTo>
                  <a:pt x="214198" y="2492889"/>
                </a:moveTo>
                <a:lnTo>
                  <a:pt x="214198" y="2801490"/>
                </a:lnTo>
                <a:lnTo>
                  <a:pt x="24015" y="2801490"/>
                </a:lnTo>
                <a:lnTo>
                  <a:pt x="18097" y="2775693"/>
                </a:lnTo>
                <a:lnTo>
                  <a:pt x="24892" y="2749527"/>
                </a:lnTo>
                <a:lnTo>
                  <a:pt x="4851" y="2726118"/>
                </a:lnTo>
                <a:lnTo>
                  <a:pt x="15087" y="2697895"/>
                </a:lnTo>
                <a:lnTo>
                  <a:pt x="3899" y="2671170"/>
                </a:lnTo>
                <a:lnTo>
                  <a:pt x="28257" y="2648345"/>
                </a:lnTo>
                <a:lnTo>
                  <a:pt x="26568" y="2620122"/>
                </a:lnTo>
                <a:lnTo>
                  <a:pt x="27355" y="2592940"/>
                </a:lnTo>
                <a:lnTo>
                  <a:pt x="39357" y="2568337"/>
                </a:lnTo>
                <a:lnTo>
                  <a:pt x="27317" y="2543912"/>
                </a:lnTo>
                <a:lnTo>
                  <a:pt x="32956" y="2514202"/>
                </a:lnTo>
                <a:lnTo>
                  <a:pt x="8877" y="2490501"/>
                </a:lnTo>
                <a:lnTo>
                  <a:pt x="22542" y="2462989"/>
                </a:lnTo>
                <a:lnTo>
                  <a:pt x="41719" y="2438970"/>
                </a:lnTo>
                <a:lnTo>
                  <a:pt x="27711" y="2413236"/>
                </a:lnTo>
                <a:lnTo>
                  <a:pt x="20523" y="2386995"/>
                </a:lnTo>
                <a:lnTo>
                  <a:pt x="28549" y="2361668"/>
                </a:lnTo>
                <a:lnTo>
                  <a:pt x="40525" y="2334917"/>
                </a:lnTo>
                <a:lnTo>
                  <a:pt x="27762" y="2308142"/>
                </a:lnTo>
                <a:lnTo>
                  <a:pt x="10414" y="2283501"/>
                </a:lnTo>
                <a:lnTo>
                  <a:pt x="18021" y="2255595"/>
                </a:lnTo>
                <a:lnTo>
                  <a:pt x="36652" y="2232555"/>
                </a:lnTo>
                <a:lnTo>
                  <a:pt x="44247" y="2206529"/>
                </a:lnTo>
                <a:lnTo>
                  <a:pt x="28549" y="2179754"/>
                </a:lnTo>
                <a:lnTo>
                  <a:pt x="39115" y="2154096"/>
                </a:lnTo>
                <a:lnTo>
                  <a:pt x="47879" y="2126013"/>
                </a:lnTo>
                <a:lnTo>
                  <a:pt x="34912" y="2099174"/>
                </a:lnTo>
                <a:lnTo>
                  <a:pt x="8179" y="2076806"/>
                </a:lnTo>
                <a:lnTo>
                  <a:pt x="29997" y="2052203"/>
                </a:lnTo>
                <a:lnTo>
                  <a:pt x="25031" y="2023345"/>
                </a:lnTo>
                <a:lnTo>
                  <a:pt x="30136" y="1998449"/>
                </a:lnTo>
                <a:lnTo>
                  <a:pt x="30467" y="1973236"/>
                </a:lnTo>
                <a:lnTo>
                  <a:pt x="34950" y="1945547"/>
                </a:lnTo>
                <a:lnTo>
                  <a:pt x="32169" y="1920219"/>
                </a:lnTo>
                <a:lnTo>
                  <a:pt x="13563" y="1894282"/>
                </a:lnTo>
                <a:lnTo>
                  <a:pt x="36830" y="1870213"/>
                </a:lnTo>
                <a:lnTo>
                  <a:pt x="19723" y="1841697"/>
                </a:lnTo>
                <a:lnTo>
                  <a:pt x="29273" y="1817158"/>
                </a:lnTo>
                <a:lnTo>
                  <a:pt x="36004" y="1791361"/>
                </a:lnTo>
                <a:lnTo>
                  <a:pt x="32562" y="1765513"/>
                </a:lnTo>
                <a:lnTo>
                  <a:pt x="22034" y="1740655"/>
                </a:lnTo>
                <a:lnTo>
                  <a:pt x="30314" y="1713994"/>
                </a:lnTo>
                <a:lnTo>
                  <a:pt x="32740" y="1689137"/>
                </a:lnTo>
                <a:lnTo>
                  <a:pt x="34493" y="1662019"/>
                </a:lnTo>
                <a:lnTo>
                  <a:pt x="21641" y="1637479"/>
                </a:lnTo>
                <a:lnTo>
                  <a:pt x="33756" y="1609078"/>
                </a:lnTo>
                <a:lnTo>
                  <a:pt x="12192" y="1583522"/>
                </a:lnTo>
                <a:lnTo>
                  <a:pt x="16509" y="1558525"/>
                </a:lnTo>
                <a:lnTo>
                  <a:pt x="28219" y="1531509"/>
                </a:lnTo>
                <a:lnTo>
                  <a:pt x="9918" y="1507070"/>
                </a:lnTo>
                <a:lnTo>
                  <a:pt x="21971" y="1480422"/>
                </a:lnTo>
                <a:lnTo>
                  <a:pt x="28879" y="1453914"/>
                </a:lnTo>
                <a:lnTo>
                  <a:pt x="13106" y="1428866"/>
                </a:lnTo>
                <a:lnTo>
                  <a:pt x="2794" y="1401291"/>
                </a:lnTo>
                <a:lnTo>
                  <a:pt x="35179" y="1382353"/>
                </a:lnTo>
                <a:lnTo>
                  <a:pt x="24435" y="1349023"/>
                </a:lnTo>
                <a:lnTo>
                  <a:pt x="40919" y="1324318"/>
                </a:lnTo>
                <a:lnTo>
                  <a:pt x="43383" y="1299296"/>
                </a:lnTo>
                <a:lnTo>
                  <a:pt x="37274" y="1273511"/>
                </a:lnTo>
                <a:lnTo>
                  <a:pt x="39801" y="1247283"/>
                </a:lnTo>
                <a:lnTo>
                  <a:pt x="42418" y="1221155"/>
                </a:lnTo>
                <a:lnTo>
                  <a:pt x="38646" y="1194926"/>
                </a:lnTo>
                <a:lnTo>
                  <a:pt x="29743" y="1168354"/>
                </a:lnTo>
                <a:lnTo>
                  <a:pt x="4699" y="1146329"/>
                </a:lnTo>
                <a:lnTo>
                  <a:pt x="26746" y="1115502"/>
                </a:lnTo>
                <a:lnTo>
                  <a:pt x="0" y="1089641"/>
                </a:lnTo>
                <a:lnTo>
                  <a:pt x="25654" y="1066524"/>
                </a:lnTo>
                <a:lnTo>
                  <a:pt x="36144" y="1038822"/>
                </a:lnTo>
                <a:lnTo>
                  <a:pt x="21463" y="1012491"/>
                </a:lnTo>
                <a:lnTo>
                  <a:pt x="10604" y="986618"/>
                </a:lnTo>
                <a:lnTo>
                  <a:pt x="33248" y="963882"/>
                </a:lnTo>
                <a:lnTo>
                  <a:pt x="20294" y="933283"/>
                </a:lnTo>
                <a:lnTo>
                  <a:pt x="37198" y="909175"/>
                </a:lnTo>
                <a:lnTo>
                  <a:pt x="19862" y="883200"/>
                </a:lnTo>
                <a:lnTo>
                  <a:pt x="14732" y="859131"/>
                </a:lnTo>
                <a:lnTo>
                  <a:pt x="19862" y="830184"/>
                </a:lnTo>
                <a:lnTo>
                  <a:pt x="17843" y="804132"/>
                </a:lnTo>
                <a:lnTo>
                  <a:pt x="22809" y="778386"/>
                </a:lnTo>
                <a:lnTo>
                  <a:pt x="26162" y="752474"/>
                </a:lnTo>
                <a:lnTo>
                  <a:pt x="17589" y="726995"/>
                </a:lnTo>
                <a:lnTo>
                  <a:pt x="31991" y="697755"/>
                </a:lnTo>
                <a:lnTo>
                  <a:pt x="2539" y="673584"/>
                </a:lnTo>
                <a:lnTo>
                  <a:pt x="33477" y="652271"/>
                </a:lnTo>
                <a:lnTo>
                  <a:pt x="37452" y="622549"/>
                </a:lnTo>
                <a:lnTo>
                  <a:pt x="11112" y="600803"/>
                </a:lnTo>
                <a:lnTo>
                  <a:pt x="25755" y="570954"/>
                </a:lnTo>
                <a:lnTo>
                  <a:pt x="12420" y="539276"/>
                </a:lnTo>
                <a:lnTo>
                  <a:pt x="37274" y="518852"/>
                </a:lnTo>
                <a:lnTo>
                  <a:pt x="30607" y="492826"/>
                </a:lnTo>
                <a:lnTo>
                  <a:pt x="27279" y="467689"/>
                </a:lnTo>
                <a:lnTo>
                  <a:pt x="19037" y="442908"/>
                </a:lnTo>
                <a:lnTo>
                  <a:pt x="12928" y="415955"/>
                </a:lnTo>
                <a:lnTo>
                  <a:pt x="16103" y="388964"/>
                </a:lnTo>
                <a:lnTo>
                  <a:pt x="10490" y="362494"/>
                </a:lnTo>
                <a:lnTo>
                  <a:pt x="23558" y="336989"/>
                </a:lnTo>
                <a:lnTo>
                  <a:pt x="15265" y="311115"/>
                </a:lnTo>
                <a:lnTo>
                  <a:pt x="22758" y="284569"/>
                </a:lnTo>
                <a:lnTo>
                  <a:pt x="13931" y="259013"/>
                </a:lnTo>
                <a:lnTo>
                  <a:pt x="24282" y="233038"/>
                </a:lnTo>
                <a:lnTo>
                  <a:pt x="8547" y="206669"/>
                </a:lnTo>
                <a:lnTo>
                  <a:pt x="27673" y="181304"/>
                </a:lnTo>
                <a:lnTo>
                  <a:pt x="13106" y="154579"/>
                </a:lnTo>
                <a:lnTo>
                  <a:pt x="34848" y="130611"/>
                </a:lnTo>
                <a:lnTo>
                  <a:pt x="25146" y="103315"/>
                </a:lnTo>
                <a:lnTo>
                  <a:pt x="15239" y="77277"/>
                </a:lnTo>
                <a:lnTo>
                  <a:pt x="15087" y="51810"/>
                </a:lnTo>
                <a:lnTo>
                  <a:pt x="36360" y="25263"/>
                </a:lnTo>
                <a:lnTo>
                  <a:pt x="24015" y="0"/>
                </a:lnTo>
                <a:lnTo>
                  <a:pt x="214198" y="0"/>
                </a:lnTo>
                <a:lnTo>
                  <a:pt x="214198" y="314710"/>
                </a:lnTo>
              </a:path>
            </a:pathLst>
          </a:custGeom>
          <a:ln w="317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87911" y="3943098"/>
            <a:ext cx="889000" cy="2172335"/>
          </a:xfrm>
          <a:custGeom>
            <a:avLst/>
            <a:gdLst/>
            <a:ahLst/>
            <a:cxnLst/>
            <a:rect l="l" t="t" r="r" b="b"/>
            <a:pathLst>
              <a:path w="889000" h="2172335">
                <a:moveTo>
                  <a:pt x="0" y="0"/>
                </a:moveTo>
                <a:lnTo>
                  <a:pt x="25" y="2172018"/>
                </a:lnTo>
                <a:lnTo>
                  <a:pt x="47162" y="2161481"/>
                </a:lnTo>
                <a:lnTo>
                  <a:pt x="93518" y="2148965"/>
                </a:lnTo>
                <a:lnTo>
                  <a:pt x="139049" y="2134516"/>
                </a:lnTo>
                <a:lnTo>
                  <a:pt x="183705" y="2118181"/>
                </a:lnTo>
                <a:lnTo>
                  <a:pt x="227441" y="2100007"/>
                </a:lnTo>
                <a:lnTo>
                  <a:pt x="270209" y="2080042"/>
                </a:lnTo>
                <a:lnTo>
                  <a:pt x="311962" y="2058332"/>
                </a:lnTo>
                <a:lnTo>
                  <a:pt x="352654" y="2034924"/>
                </a:lnTo>
                <a:lnTo>
                  <a:pt x="392237" y="2009865"/>
                </a:lnTo>
                <a:lnTo>
                  <a:pt x="430664" y="1983203"/>
                </a:lnTo>
                <a:lnTo>
                  <a:pt x="467889" y="1954983"/>
                </a:lnTo>
                <a:lnTo>
                  <a:pt x="503864" y="1925254"/>
                </a:lnTo>
                <a:lnTo>
                  <a:pt x="538542" y="1894062"/>
                </a:lnTo>
                <a:lnTo>
                  <a:pt x="571877" y="1861454"/>
                </a:lnTo>
                <a:lnTo>
                  <a:pt x="603820" y="1827477"/>
                </a:lnTo>
                <a:lnTo>
                  <a:pt x="634327" y="1792178"/>
                </a:lnTo>
                <a:lnTo>
                  <a:pt x="663348" y="1755604"/>
                </a:lnTo>
                <a:lnTo>
                  <a:pt x="690838" y="1717802"/>
                </a:lnTo>
                <a:lnTo>
                  <a:pt x="716749" y="1678820"/>
                </a:lnTo>
                <a:lnTo>
                  <a:pt x="741034" y="1638703"/>
                </a:lnTo>
                <a:lnTo>
                  <a:pt x="763646" y="1597499"/>
                </a:lnTo>
                <a:lnTo>
                  <a:pt x="784539" y="1555256"/>
                </a:lnTo>
                <a:lnTo>
                  <a:pt x="803665" y="1512019"/>
                </a:lnTo>
                <a:lnTo>
                  <a:pt x="820978" y="1467837"/>
                </a:lnTo>
                <a:lnTo>
                  <a:pt x="836429" y="1422755"/>
                </a:lnTo>
                <a:lnTo>
                  <a:pt x="849973" y="1376821"/>
                </a:lnTo>
                <a:lnTo>
                  <a:pt x="861562" y="1330083"/>
                </a:lnTo>
                <a:lnTo>
                  <a:pt x="871150" y="1282586"/>
                </a:lnTo>
                <a:lnTo>
                  <a:pt x="878689" y="1234378"/>
                </a:lnTo>
                <a:lnTo>
                  <a:pt x="884132" y="1185506"/>
                </a:lnTo>
                <a:lnTo>
                  <a:pt x="887432" y="1136017"/>
                </a:lnTo>
                <a:lnTo>
                  <a:pt x="888543" y="1085958"/>
                </a:lnTo>
                <a:lnTo>
                  <a:pt x="887432" y="1035910"/>
                </a:lnTo>
                <a:lnTo>
                  <a:pt x="884131" y="986431"/>
                </a:lnTo>
                <a:lnTo>
                  <a:pt x="878687" y="937568"/>
                </a:lnTo>
                <a:lnTo>
                  <a:pt x="871147" y="889369"/>
                </a:lnTo>
                <a:lnTo>
                  <a:pt x="861558" y="841879"/>
                </a:lnTo>
                <a:lnTo>
                  <a:pt x="849968" y="795147"/>
                </a:lnTo>
                <a:lnTo>
                  <a:pt x="836422" y="749218"/>
                </a:lnTo>
                <a:lnTo>
                  <a:pt x="820968" y="704141"/>
                </a:lnTo>
                <a:lnTo>
                  <a:pt x="803654" y="659963"/>
                </a:lnTo>
                <a:lnTo>
                  <a:pt x="784526" y="616730"/>
                </a:lnTo>
                <a:lnTo>
                  <a:pt x="763631" y="574489"/>
                </a:lnTo>
                <a:lnTo>
                  <a:pt x="741016" y="533287"/>
                </a:lnTo>
                <a:lnTo>
                  <a:pt x="716728" y="493172"/>
                </a:lnTo>
                <a:lnTo>
                  <a:pt x="690815" y="454191"/>
                </a:lnTo>
                <a:lnTo>
                  <a:pt x="663323" y="416390"/>
                </a:lnTo>
                <a:lnTo>
                  <a:pt x="634299" y="379817"/>
                </a:lnTo>
                <a:lnTo>
                  <a:pt x="603791" y="344519"/>
                </a:lnTo>
                <a:lnTo>
                  <a:pt x="571846" y="310542"/>
                </a:lnTo>
                <a:lnTo>
                  <a:pt x="538509" y="277934"/>
                </a:lnTo>
                <a:lnTo>
                  <a:pt x="503830" y="246742"/>
                </a:lnTo>
                <a:lnTo>
                  <a:pt x="467853" y="217013"/>
                </a:lnTo>
                <a:lnTo>
                  <a:pt x="430628" y="188794"/>
                </a:lnTo>
                <a:lnTo>
                  <a:pt x="392200" y="162132"/>
                </a:lnTo>
                <a:lnTo>
                  <a:pt x="352616" y="137074"/>
                </a:lnTo>
                <a:lnTo>
                  <a:pt x="311925" y="113667"/>
                </a:lnTo>
                <a:lnTo>
                  <a:pt x="270172" y="91958"/>
                </a:lnTo>
                <a:lnTo>
                  <a:pt x="227404" y="71994"/>
                </a:lnTo>
                <a:lnTo>
                  <a:pt x="183670" y="53822"/>
                </a:lnTo>
                <a:lnTo>
                  <a:pt x="139015" y="37490"/>
                </a:lnTo>
                <a:lnTo>
                  <a:pt x="93487" y="23044"/>
                </a:lnTo>
                <a:lnTo>
                  <a:pt x="47133" y="10532"/>
                </a:lnTo>
                <a:lnTo>
                  <a:pt x="0" y="0"/>
                </a:lnTo>
                <a:close/>
              </a:path>
            </a:pathLst>
          </a:custGeom>
          <a:solidFill>
            <a:srgbClr val="7C7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87911" y="3943098"/>
            <a:ext cx="889000" cy="2172335"/>
          </a:xfrm>
          <a:custGeom>
            <a:avLst/>
            <a:gdLst/>
            <a:ahLst/>
            <a:cxnLst/>
            <a:rect l="l" t="t" r="r" b="b"/>
            <a:pathLst>
              <a:path w="889000" h="2172335">
                <a:moveTo>
                  <a:pt x="0" y="0"/>
                </a:moveTo>
                <a:lnTo>
                  <a:pt x="47133" y="10532"/>
                </a:lnTo>
                <a:lnTo>
                  <a:pt x="93487" y="23044"/>
                </a:lnTo>
                <a:lnTo>
                  <a:pt x="139015" y="37490"/>
                </a:lnTo>
                <a:lnTo>
                  <a:pt x="183670" y="53822"/>
                </a:lnTo>
                <a:lnTo>
                  <a:pt x="227404" y="71994"/>
                </a:lnTo>
                <a:lnTo>
                  <a:pt x="270172" y="91958"/>
                </a:lnTo>
                <a:lnTo>
                  <a:pt x="311925" y="113667"/>
                </a:lnTo>
                <a:lnTo>
                  <a:pt x="352616" y="137074"/>
                </a:lnTo>
                <a:lnTo>
                  <a:pt x="392200" y="162132"/>
                </a:lnTo>
                <a:lnTo>
                  <a:pt x="430628" y="188794"/>
                </a:lnTo>
                <a:lnTo>
                  <a:pt x="467853" y="217013"/>
                </a:lnTo>
                <a:lnTo>
                  <a:pt x="503830" y="246742"/>
                </a:lnTo>
                <a:lnTo>
                  <a:pt x="538509" y="277934"/>
                </a:lnTo>
                <a:lnTo>
                  <a:pt x="571846" y="310542"/>
                </a:lnTo>
                <a:lnTo>
                  <a:pt x="603791" y="344519"/>
                </a:lnTo>
                <a:lnTo>
                  <a:pt x="634299" y="379817"/>
                </a:lnTo>
                <a:lnTo>
                  <a:pt x="663323" y="416390"/>
                </a:lnTo>
                <a:lnTo>
                  <a:pt x="690815" y="454191"/>
                </a:lnTo>
                <a:lnTo>
                  <a:pt x="716728" y="493172"/>
                </a:lnTo>
                <a:lnTo>
                  <a:pt x="741016" y="533287"/>
                </a:lnTo>
                <a:lnTo>
                  <a:pt x="763631" y="574489"/>
                </a:lnTo>
                <a:lnTo>
                  <a:pt x="784526" y="616730"/>
                </a:lnTo>
                <a:lnTo>
                  <a:pt x="803654" y="659963"/>
                </a:lnTo>
                <a:lnTo>
                  <a:pt x="820968" y="704141"/>
                </a:lnTo>
                <a:lnTo>
                  <a:pt x="836422" y="749218"/>
                </a:lnTo>
                <a:lnTo>
                  <a:pt x="849968" y="795147"/>
                </a:lnTo>
                <a:lnTo>
                  <a:pt x="861558" y="841879"/>
                </a:lnTo>
                <a:lnTo>
                  <a:pt x="871147" y="889369"/>
                </a:lnTo>
                <a:lnTo>
                  <a:pt x="878687" y="937568"/>
                </a:lnTo>
                <a:lnTo>
                  <a:pt x="884131" y="986431"/>
                </a:lnTo>
                <a:lnTo>
                  <a:pt x="887432" y="1035910"/>
                </a:lnTo>
                <a:lnTo>
                  <a:pt x="888543" y="1085958"/>
                </a:lnTo>
                <a:lnTo>
                  <a:pt x="887432" y="1136017"/>
                </a:lnTo>
                <a:lnTo>
                  <a:pt x="884132" y="1185506"/>
                </a:lnTo>
                <a:lnTo>
                  <a:pt x="878689" y="1234378"/>
                </a:lnTo>
                <a:lnTo>
                  <a:pt x="871150" y="1282586"/>
                </a:lnTo>
                <a:lnTo>
                  <a:pt x="861562" y="1330083"/>
                </a:lnTo>
                <a:lnTo>
                  <a:pt x="849973" y="1376821"/>
                </a:lnTo>
                <a:lnTo>
                  <a:pt x="836429" y="1422755"/>
                </a:lnTo>
                <a:lnTo>
                  <a:pt x="820978" y="1467837"/>
                </a:lnTo>
                <a:lnTo>
                  <a:pt x="803665" y="1512019"/>
                </a:lnTo>
                <a:lnTo>
                  <a:pt x="784539" y="1555256"/>
                </a:lnTo>
                <a:lnTo>
                  <a:pt x="763646" y="1597499"/>
                </a:lnTo>
                <a:lnTo>
                  <a:pt x="741034" y="1638703"/>
                </a:lnTo>
                <a:lnTo>
                  <a:pt x="716749" y="1678820"/>
                </a:lnTo>
                <a:lnTo>
                  <a:pt x="690838" y="1717802"/>
                </a:lnTo>
                <a:lnTo>
                  <a:pt x="663348" y="1755604"/>
                </a:lnTo>
                <a:lnTo>
                  <a:pt x="634327" y="1792178"/>
                </a:lnTo>
                <a:lnTo>
                  <a:pt x="603820" y="1827477"/>
                </a:lnTo>
                <a:lnTo>
                  <a:pt x="571877" y="1861454"/>
                </a:lnTo>
                <a:lnTo>
                  <a:pt x="538542" y="1894062"/>
                </a:lnTo>
                <a:lnTo>
                  <a:pt x="503864" y="1925254"/>
                </a:lnTo>
                <a:lnTo>
                  <a:pt x="467889" y="1954983"/>
                </a:lnTo>
                <a:lnTo>
                  <a:pt x="430664" y="1983203"/>
                </a:lnTo>
                <a:lnTo>
                  <a:pt x="392237" y="2009865"/>
                </a:lnTo>
                <a:lnTo>
                  <a:pt x="352654" y="2034924"/>
                </a:lnTo>
                <a:lnTo>
                  <a:pt x="311962" y="2058332"/>
                </a:lnTo>
                <a:lnTo>
                  <a:pt x="270209" y="2080042"/>
                </a:lnTo>
                <a:lnTo>
                  <a:pt x="227441" y="2100007"/>
                </a:lnTo>
                <a:lnTo>
                  <a:pt x="183705" y="2118181"/>
                </a:lnTo>
                <a:lnTo>
                  <a:pt x="139049" y="2134516"/>
                </a:lnTo>
                <a:lnTo>
                  <a:pt x="93518" y="2148965"/>
                </a:lnTo>
                <a:lnTo>
                  <a:pt x="47162" y="2161481"/>
                </a:lnTo>
                <a:lnTo>
                  <a:pt x="25" y="2172018"/>
                </a:lnTo>
              </a:path>
            </a:pathLst>
          </a:custGeom>
          <a:ln w="3175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87918" y="3943092"/>
            <a:ext cx="0" cy="2178685"/>
          </a:xfrm>
          <a:custGeom>
            <a:avLst/>
            <a:gdLst/>
            <a:ahLst/>
            <a:cxnLst/>
            <a:rect l="l" t="t" r="r" b="b"/>
            <a:pathLst>
              <a:path h="2178685">
                <a:moveTo>
                  <a:pt x="0" y="0"/>
                </a:moveTo>
                <a:lnTo>
                  <a:pt x="0" y="2178178"/>
                </a:lnTo>
              </a:path>
            </a:pathLst>
          </a:custGeom>
          <a:ln w="3175">
            <a:solidFill>
              <a:srgbClr val="7C7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87918" y="3943092"/>
            <a:ext cx="0" cy="2178685"/>
          </a:xfrm>
          <a:custGeom>
            <a:avLst/>
            <a:gdLst/>
            <a:ahLst/>
            <a:cxnLst/>
            <a:rect l="l" t="t" r="r" b="b"/>
            <a:pathLst>
              <a:path h="2178685">
                <a:moveTo>
                  <a:pt x="0" y="0"/>
                </a:moveTo>
                <a:lnTo>
                  <a:pt x="0" y="2178178"/>
                </a:lnTo>
              </a:path>
            </a:pathLst>
          </a:custGeom>
          <a:ln w="19050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03272" y="5029814"/>
            <a:ext cx="1445260" cy="405765"/>
          </a:xfrm>
          <a:custGeom>
            <a:avLst/>
            <a:gdLst/>
            <a:ahLst/>
            <a:cxnLst/>
            <a:rect l="l" t="t" r="r" b="b"/>
            <a:pathLst>
              <a:path w="1445259" h="405764">
                <a:moveTo>
                  <a:pt x="0" y="0"/>
                </a:moveTo>
                <a:lnTo>
                  <a:pt x="1445145" y="405413"/>
                </a:lnTo>
              </a:path>
            </a:pathLst>
          </a:custGeom>
          <a:ln w="190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70887" y="5351752"/>
            <a:ext cx="241300" cy="135255"/>
          </a:xfrm>
          <a:custGeom>
            <a:avLst/>
            <a:gdLst/>
            <a:ahLst/>
            <a:cxnLst/>
            <a:rect l="l" t="t" r="r" b="b"/>
            <a:pathLst>
              <a:path w="241300" h="135254">
                <a:moveTo>
                  <a:pt x="39852" y="0"/>
                </a:moveTo>
                <a:lnTo>
                  <a:pt x="37185" y="863"/>
                </a:lnTo>
                <a:lnTo>
                  <a:pt x="58813" y="78229"/>
                </a:lnTo>
                <a:lnTo>
                  <a:pt x="0" y="133418"/>
                </a:lnTo>
                <a:lnTo>
                  <a:pt x="1930" y="135171"/>
                </a:lnTo>
                <a:lnTo>
                  <a:pt x="121691" y="122596"/>
                </a:lnTo>
                <a:lnTo>
                  <a:pt x="228503" y="122596"/>
                </a:lnTo>
                <a:lnTo>
                  <a:pt x="135597" y="73033"/>
                </a:lnTo>
                <a:lnTo>
                  <a:pt x="39852" y="0"/>
                </a:lnTo>
                <a:close/>
              </a:path>
              <a:path w="241300" h="135254">
                <a:moveTo>
                  <a:pt x="228503" y="122596"/>
                </a:moveTo>
                <a:lnTo>
                  <a:pt x="121691" y="122596"/>
                </a:lnTo>
                <a:lnTo>
                  <a:pt x="241287" y="129416"/>
                </a:lnTo>
                <a:lnTo>
                  <a:pt x="228503" y="1225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03272" y="5029814"/>
            <a:ext cx="1139825" cy="977265"/>
          </a:xfrm>
          <a:custGeom>
            <a:avLst/>
            <a:gdLst/>
            <a:ahLst/>
            <a:cxnLst/>
            <a:rect l="l" t="t" r="r" b="b"/>
            <a:pathLst>
              <a:path w="1139825" h="977264">
                <a:moveTo>
                  <a:pt x="0" y="0"/>
                </a:moveTo>
                <a:lnTo>
                  <a:pt x="1139278" y="976761"/>
                </a:lnTo>
              </a:path>
            </a:pathLst>
          </a:custGeom>
          <a:ln w="190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51196" y="5914657"/>
            <a:ext cx="220979" cy="203200"/>
          </a:xfrm>
          <a:custGeom>
            <a:avLst/>
            <a:gdLst/>
            <a:ahLst/>
            <a:cxnLst/>
            <a:rect l="l" t="t" r="r" b="b"/>
            <a:pathLst>
              <a:path w="220979" h="203200">
                <a:moveTo>
                  <a:pt x="89585" y="0"/>
                </a:moveTo>
                <a:lnTo>
                  <a:pt x="76593" y="79272"/>
                </a:lnTo>
                <a:lnTo>
                  <a:pt x="0" y="104522"/>
                </a:lnTo>
                <a:lnTo>
                  <a:pt x="1015" y="106936"/>
                </a:lnTo>
                <a:lnTo>
                  <a:pt x="114922" y="146032"/>
                </a:lnTo>
                <a:lnTo>
                  <a:pt x="220484" y="202631"/>
                </a:lnTo>
                <a:lnTo>
                  <a:pt x="148405" y="106936"/>
                </a:lnTo>
                <a:lnTo>
                  <a:pt x="92367" y="330"/>
                </a:lnTo>
                <a:lnTo>
                  <a:pt x="895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03272" y="5029814"/>
            <a:ext cx="777240" cy="1284605"/>
          </a:xfrm>
          <a:custGeom>
            <a:avLst/>
            <a:gdLst/>
            <a:ahLst/>
            <a:cxnLst/>
            <a:rect l="l" t="t" r="r" b="b"/>
            <a:pathLst>
              <a:path w="777240" h="1284604">
                <a:moveTo>
                  <a:pt x="0" y="0"/>
                </a:moveTo>
                <a:lnTo>
                  <a:pt x="776681" y="1284448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89239" y="6226397"/>
            <a:ext cx="179070" cy="233679"/>
          </a:xfrm>
          <a:custGeom>
            <a:avLst/>
            <a:gdLst/>
            <a:ahLst/>
            <a:cxnLst/>
            <a:rect l="l" t="t" r="r" b="b"/>
            <a:pathLst>
              <a:path w="179070" h="233679">
                <a:moveTo>
                  <a:pt x="117805" y="0"/>
                </a:moveTo>
                <a:lnTo>
                  <a:pt x="80658" y="71231"/>
                </a:lnTo>
                <a:lnTo>
                  <a:pt x="0" y="71244"/>
                </a:lnTo>
                <a:lnTo>
                  <a:pt x="215" y="73847"/>
                </a:lnTo>
                <a:lnTo>
                  <a:pt x="96177" y="146629"/>
                </a:lnTo>
                <a:lnTo>
                  <a:pt x="178739" y="233432"/>
                </a:lnTo>
                <a:lnTo>
                  <a:pt x="140208" y="119980"/>
                </a:lnTo>
                <a:lnTo>
                  <a:pt x="120332" y="1193"/>
                </a:lnTo>
                <a:lnTo>
                  <a:pt x="1178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03272" y="5029814"/>
            <a:ext cx="1504315" cy="0"/>
          </a:xfrm>
          <a:custGeom>
            <a:avLst/>
            <a:gdLst/>
            <a:ahLst/>
            <a:cxnLst/>
            <a:rect l="l" t="t" r="r" b="b"/>
            <a:pathLst>
              <a:path w="1504315">
                <a:moveTo>
                  <a:pt x="0" y="0"/>
                </a:moveTo>
                <a:lnTo>
                  <a:pt x="1503933" y="0"/>
                </a:lnTo>
              </a:path>
            </a:pathLst>
          </a:custGeom>
          <a:ln w="190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46050" y="4959612"/>
            <a:ext cx="231775" cy="140970"/>
          </a:xfrm>
          <a:custGeom>
            <a:avLst/>
            <a:gdLst/>
            <a:ahLst/>
            <a:cxnLst/>
            <a:rect l="l" t="t" r="r" b="b"/>
            <a:pathLst>
              <a:path w="231775" h="140970">
                <a:moveTo>
                  <a:pt x="2324" y="0"/>
                </a:moveTo>
                <a:lnTo>
                  <a:pt x="0" y="1562"/>
                </a:lnTo>
                <a:lnTo>
                  <a:pt x="41719" y="70201"/>
                </a:lnTo>
                <a:lnTo>
                  <a:pt x="0" y="139236"/>
                </a:lnTo>
                <a:lnTo>
                  <a:pt x="2324" y="140404"/>
                </a:lnTo>
                <a:lnTo>
                  <a:pt x="114249" y="95935"/>
                </a:lnTo>
                <a:lnTo>
                  <a:pt x="231241" y="70201"/>
                </a:lnTo>
                <a:lnTo>
                  <a:pt x="114249" y="44469"/>
                </a:lnTo>
                <a:lnTo>
                  <a:pt x="23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726564" marR="5080" indent="-1393190">
              <a:lnSpc>
                <a:spcPts val="6100"/>
              </a:lnSpc>
              <a:spcBef>
                <a:spcPts val="1420"/>
              </a:spcBef>
            </a:pPr>
            <a:r>
              <a:rPr spc="-5" dirty="0"/>
              <a:t>Microfacet </a:t>
            </a:r>
            <a:r>
              <a:rPr spc="105" dirty="0"/>
              <a:t>models </a:t>
            </a:r>
            <a:r>
              <a:rPr spc="-55" dirty="0"/>
              <a:t>for</a:t>
            </a:r>
            <a:r>
              <a:rPr spc="-405" dirty="0"/>
              <a:t> </a:t>
            </a:r>
            <a:r>
              <a:rPr spc="10" dirty="0"/>
              <a:t>refraction  </a:t>
            </a:r>
            <a:r>
              <a:rPr spc="135" dirty="0"/>
              <a:t>through </a:t>
            </a:r>
            <a:r>
              <a:rPr spc="165" dirty="0"/>
              <a:t>rough</a:t>
            </a:r>
            <a:r>
              <a:rPr spc="-355" dirty="0"/>
              <a:t> </a:t>
            </a:r>
            <a:r>
              <a:rPr spc="35" dirty="0"/>
              <a:t>surfaces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8963" y="4191000"/>
            <a:ext cx="9925050" cy="408573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296285" marR="3289935" indent="3175" algn="ctr">
              <a:lnSpc>
                <a:spcPts val="4500"/>
              </a:lnSpc>
              <a:spcBef>
                <a:spcPts val="300"/>
              </a:spcBef>
            </a:pPr>
            <a:r>
              <a:rPr sz="3800" spc="10" dirty="0">
                <a:solidFill>
                  <a:srgbClr val="E0E0E0"/>
                </a:solidFill>
                <a:latin typeface="Calibri"/>
                <a:cs typeface="Calibri"/>
              </a:rPr>
              <a:t>Bruce </a:t>
            </a:r>
            <a:r>
              <a:rPr sz="3800" spc="-65" dirty="0">
                <a:solidFill>
                  <a:srgbClr val="E0E0E0"/>
                </a:solidFill>
                <a:latin typeface="Calibri"/>
                <a:cs typeface="Calibri"/>
              </a:rPr>
              <a:t>Walter  </a:t>
            </a:r>
            <a:r>
              <a:rPr sz="3800" spc="25" dirty="0">
                <a:solidFill>
                  <a:srgbClr val="E0E0E0"/>
                </a:solidFill>
                <a:latin typeface="Calibri"/>
                <a:cs typeface="Calibri"/>
              </a:rPr>
              <a:t>Steve</a:t>
            </a:r>
            <a:r>
              <a:rPr sz="3800" spc="-11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800" dirty="0">
                <a:solidFill>
                  <a:srgbClr val="E0E0E0"/>
                </a:solidFill>
                <a:latin typeface="Calibri"/>
                <a:cs typeface="Calibri"/>
              </a:rPr>
              <a:t>Marschner  </a:t>
            </a:r>
            <a:r>
              <a:rPr sz="3800" spc="140" dirty="0">
                <a:solidFill>
                  <a:srgbClr val="E0E0E0"/>
                </a:solidFill>
                <a:latin typeface="Calibri"/>
                <a:cs typeface="Calibri"/>
              </a:rPr>
              <a:t>Hongsong </a:t>
            </a:r>
            <a:r>
              <a:rPr sz="3800" spc="100" dirty="0">
                <a:solidFill>
                  <a:srgbClr val="E0E0E0"/>
                </a:solidFill>
                <a:latin typeface="Calibri"/>
                <a:cs typeface="Calibri"/>
              </a:rPr>
              <a:t>Li  </a:t>
            </a:r>
            <a:r>
              <a:rPr sz="3800" spc="65" dirty="0">
                <a:solidFill>
                  <a:srgbClr val="E0E0E0"/>
                </a:solidFill>
                <a:latin typeface="Calibri"/>
                <a:cs typeface="Calibri"/>
              </a:rPr>
              <a:t>Ken</a:t>
            </a:r>
            <a:r>
              <a:rPr sz="3800" spc="-27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800" spc="-15" dirty="0">
                <a:solidFill>
                  <a:srgbClr val="E0E0E0"/>
                </a:solidFill>
                <a:latin typeface="Calibri"/>
                <a:cs typeface="Calibri"/>
              </a:rPr>
              <a:t>Torrance</a:t>
            </a:r>
            <a:endParaRPr sz="3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800" spc="35" dirty="0">
                <a:solidFill>
                  <a:srgbClr val="929292"/>
                </a:solidFill>
                <a:latin typeface="Calibri"/>
                <a:cs typeface="Calibri"/>
              </a:rPr>
              <a:t>Cornell </a:t>
            </a:r>
            <a:r>
              <a:rPr sz="3800" spc="25" dirty="0">
                <a:solidFill>
                  <a:srgbClr val="929292"/>
                </a:solidFill>
                <a:latin typeface="Calibri"/>
                <a:cs typeface="Calibri"/>
              </a:rPr>
              <a:t>University </a:t>
            </a:r>
            <a:r>
              <a:rPr sz="3800" spc="50" dirty="0">
                <a:solidFill>
                  <a:srgbClr val="929292"/>
                </a:solidFill>
                <a:latin typeface="Calibri"/>
                <a:cs typeface="Calibri"/>
              </a:rPr>
              <a:t>Program </a:t>
            </a:r>
            <a:r>
              <a:rPr sz="3800" spc="10" dirty="0">
                <a:solidFill>
                  <a:srgbClr val="929292"/>
                </a:solidFill>
                <a:latin typeface="Calibri"/>
                <a:cs typeface="Calibri"/>
              </a:rPr>
              <a:t>of </a:t>
            </a:r>
            <a:r>
              <a:rPr sz="3800" spc="55" dirty="0">
                <a:solidFill>
                  <a:srgbClr val="929292"/>
                </a:solidFill>
                <a:latin typeface="Calibri"/>
                <a:cs typeface="Calibri"/>
              </a:rPr>
              <a:t>Computer</a:t>
            </a:r>
            <a:r>
              <a:rPr sz="3800" spc="-415" dirty="0">
                <a:solidFill>
                  <a:srgbClr val="929292"/>
                </a:solidFill>
                <a:latin typeface="Calibri"/>
                <a:cs typeface="Calibri"/>
              </a:rPr>
              <a:t> </a:t>
            </a:r>
            <a:r>
              <a:rPr sz="3800" spc="40" dirty="0" smtClean="0">
                <a:solidFill>
                  <a:srgbClr val="929292"/>
                </a:solidFill>
                <a:latin typeface="Calibri"/>
                <a:cs typeface="Calibri"/>
              </a:rPr>
              <a:t>Graphics</a:t>
            </a:r>
            <a:endParaRPr lang="en-US" sz="3800" spc="40" dirty="0" smtClean="0">
              <a:solidFill>
                <a:srgbClr val="929292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3800" spc="40" dirty="0" smtClean="0">
                <a:solidFill>
                  <a:schemeClr val="bg1"/>
                </a:solidFill>
                <a:latin typeface="Calibri"/>
                <a:cs typeface="Calibri"/>
              </a:rPr>
              <a:t>Modified from original slides</a:t>
            </a:r>
            <a:endParaRPr sz="3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595503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5" dirty="0"/>
              <a:t>Measurement</a:t>
            </a:r>
            <a:r>
              <a:rPr sz="5600" spc="-145" dirty="0"/>
              <a:t> </a:t>
            </a:r>
            <a:r>
              <a:rPr sz="5600" spc="75" dirty="0"/>
              <a:t>setup</a:t>
            </a:r>
            <a:endParaRPr sz="5600"/>
          </a:p>
        </p:txBody>
      </p:sp>
      <p:sp>
        <p:nvSpPr>
          <p:cNvPr id="3" name="object 3"/>
          <p:cNvSpPr/>
          <p:nvPr/>
        </p:nvSpPr>
        <p:spPr>
          <a:xfrm>
            <a:off x="1117600" y="1308100"/>
            <a:ext cx="10756900" cy="805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1250" y="1308025"/>
            <a:ext cx="10756900" cy="8052434"/>
          </a:xfrm>
          <a:custGeom>
            <a:avLst/>
            <a:gdLst/>
            <a:ahLst/>
            <a:cxnLst/>
            <a:rect l="l" t="t" r="r" b="b"/>
            <a:pathLst>
              <a:path w="10756900" h="8052434">
                <a:moveTo>
                  <a:pt x="0" y="0"/>
                </a:moveTo>
                <a:lnTo>
                  <a:pt x="10756900" y="0"/>
                </a:lnTo>
                <a:lnTo>
                  <a:pt x="10756900" y="8051948"/>
                </a:lnTo>
                <a:lnTo>
                  <a:pt x="0" y="8051948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6C6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712406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dirty="0"/>
              <a:t>Validation: </a:t>
            </a:r>
            <a:r>
              <a:rPr sz="5600" spc="150" dirty="0"/>
              <a:t>ground</a:t>
            </a:r>
            <a:r>
              <a:rPr sz="5600" spc="-245" dirty="0"/>
              <a:t> </a:t>
            </a:r>
            <a:r>
              <a:rPr sz="5600" spc="114" dirty="0"/>
              <a:t>glass</a:t>
            </a:r>
            <a:endParaRPr sz="5600"/>
          </a:p>
        </p:txBody>
      </p:sp>
      <p:sp>
        <p:nvSpPr>
          <p:cNvPr id="3" name="object 3"/>
          <p:cNvSpPr/>
          <p:nvPr/>
        </p:nvSpPr>
        <p:spPr>
          <a:xfrm>
            <a:off x="7664171" y="64204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22358" y="64204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80545" y="64200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38706" y="6419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96893" y="64193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55130" y="64190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13317" y="6418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71478" y="64184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29665" y="64182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87839" y="64179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46064" y="64176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04251" y="6417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62425" y="6416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20599" y="64165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78785" y="64161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37023" y="6415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95210" y="64147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53371" y="64138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11558" y="64128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69732" y="64114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27969" y="64097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86131" y="64074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44317" y="64045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02491" y="64006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60678" y="63952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18903" y="63877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77064" y="63773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35251" y="63620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93438" y="63364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51600" y="62995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409862" y="62389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468023" y="61367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526210" y="59707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584397" y="56509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642558" y="51453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700783" y="4380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758970" y="3606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817156" y="31836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875330" y="36297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933492" y="44110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991716" y="5145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049916" y="56609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108089" y="59753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166263" y="61442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224437" y="62429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282675" y="63025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340863" y="63388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399048" y="63635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57210" y="63785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15410" y="63885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573622" y="63958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631796" y="64010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689982" y="64049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748143" y="64078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806331" y="64100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864568" y="64116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922754" y="64130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980917" y="64141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039102" y="64151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097290" y="64157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155514" y="64163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213675" y="64167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271862" y="64171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330023" y="64175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388238" y="64178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446450" y="64181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504662" y="64184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562798" y="64186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621011" y="64190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679172" y="6419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737409" y="64196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795571" y="64199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853745" y="64202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911931" y="64206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970118" y="64201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071325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7862687" y="6436741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120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8944028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8735389" y="6436741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150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9816716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689396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10480756" y="6436741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210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1562102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11353459" y="6436741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240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2434794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12226124" y="6436741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270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7067742" y="6424236"/>
            <a:ext cx="5498465" cy="0"/>
          </a:xfrm>
          <a:custGeom>
            <a:avLst/>
            <a:gdLst/>
            <a:ahLst/>
            <a:cxnLst/>
            <a:rect l="l" t="t" r="r" b="b"/>
            <a:pathLst>
              <a:path w="5498465">
                <a:moveTo>
                  <a:pt x="0" y="0"/>
                </a:moveTo>
                <a:lnTo>
                  <a:pt x="5497920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198661" y="585950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9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6943062" y="5650570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7198661" y="529472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9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6943062" y="5085816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7198661" y="472991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9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6943062" y="4521050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3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198661" y="416516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9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6943062" y="3956257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4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7198661" y="360037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9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6943062" y="3391441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5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7198661" y="631132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198661" y="619833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198661" y="608543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198661" y="597244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198661" y="574657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198661" y="563355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198661" y="552060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198661" y="540769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198661" y="518172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198661" y="50688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198661" y="495582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198661" y="4842850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198661" y="461695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198661" y="450397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198661" y="439105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198661" y="427808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198661" y="405219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198661" y="393921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198661" y="382632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198661" y="371332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198661" y="348745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198661" y="337445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198661" y="326149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198661" y="314855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198661" y="3102650"/>
            <a:ext cx="0" cy="3402965"/>
          </a:xfrm>
          <a:custGeom>
            <a:avLst/>
            <a:gdLst/>
            <a:ahLst/>
            <a:cxnLst/>
            <a:rect l="l" t="t" r="r" b="b"/>
            <a:pathLst>
              <a:path h="3402965">
                <a:moveTo>
                  <a:pt x="0" y="3402610"/>
                </a:moveTo>
                <a:lnTo>
                  <a:pt x="0" y="0"/>
                </a:lnTo>
              </a:path>
            </a:pathLst>
          </a:custGeom>
          <a:ln w="19031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390373" y="64204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448559" y="64204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506746" y="64200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564908" y="6419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623094" y="64193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681332" y="64190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739519" y="6418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797680" y="64184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855866" y="64182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914041" y="64179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972266" y="64176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030452" y="6417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088626" y="6416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146800" y="64165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204987" y="64161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263224" y="6415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321411" y="64147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379572" y="64138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437759" y="64128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495933" y="64114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554171" y="64097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612332" y="64074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670518" y="64045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728693" y="64006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786879" y="63952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845104" y="63877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903265" y="63773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961452" y="63620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019639" y="63364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077800" y="62995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136063" y="62389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194224" y="61367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252411" y="59707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310598" y="56509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368759" y="51453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426984" y="4380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485170" y="3606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543357" y="31836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601531" y="36297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659693" y="44110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717918" y="5145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776117" y="56609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834291" y="59753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892465" y="61442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950639" y="62429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008877" y="63025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067063" y="63388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125250" y="63635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183411" y="63785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241611" y="63885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299823" y="63958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357997" y="64010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416183" y="64049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474345" y="64078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532532" y="64100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90769" y="64116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648956" y="64130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707117" y="64141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765304" y="64151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23490" y="64157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81715" y="64163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939877" y="64167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998063" y="64171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056225" y="64175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114439" y="64178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172652" y="64181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230864" y="64184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289000" y="64186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347211" y="64190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405373" y="6419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463611" y="64196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521772" y="64199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579946" y="64202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638132" y="64206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696319" y="64201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797526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 txBox="1"/>
          <p:nvPr/>
        </p:nvSpPr>
        <p:spPr>
          <a:xfrm>
            <a:off x="1588888" y="6436741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120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2670228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 txBox="1"/>
          <p:nvPr/>
        </p:nvSpPr>
        <p:spPr>
          <a:xfrm>
            <a:off x="2461590" y="6436741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150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3542916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415595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 txBox="1"/>
          <p:nvPr/>
        </p:nvSpPr>
        <p:spPr>
          <a:xfrm>
            <a:off x="4206957" y="6436741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210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5288303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 txBox="1"/>
          <p:nvPr/>
        </p:nvSpPr>
        <p:spPr>
          <a:xfrm>
            <a:off x="5079660" y="6436741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240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6160994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 txBox="1"/>
          <p:nvPr/>
        </p:nvSpPr>
        <p:spPr>
          <a:xfrm>
            <a:off x="5952325" y="6436741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270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793942" y="6424236"/>
            <a:ext cx="5498465" cy="0"/>
          </a:xfrm>
          <a:custGeom>
            <a:avLst/>
            <a:gdLst/>
            <a:ahLst/>
            <a:cxnLst/>
            <a:rect l="l" t="t" r="r" b="b"/>
            <a:pathLst>
              <a:path w="5498465">
                <a:moveTo>
                  <a:pt x="0" y="0"/>
                </a:moveTo>
                <a:lnTo>
                  <a:pt x="5497920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24861" y="585950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 txBox="1"/>
          <p:nvPr/>
        </p:nvSpPr>
        <p:spPr>
          <a:xfrm>
            <a:off x="669262" y="5650570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924861" y="529472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 txBox="1"/>
          <p:nvPr/>
        </p:nvSpPr>
        <p:spPr>
          <a:xfrm>
            <a:off x="669262" y="5085816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924861" y="472991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 txBox="1"/>
          <p:nvPr/>
        </p:nvSpPr>
        <p:spPr>
          <a:xfrm>
            <a:off x="669262" y="4521050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3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924861" y="416516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 txBox="1"/>
          <p:nvPr/>
        </p:nvSpPr>
        <p:spPr>
          <a:xfrm>
            <a:off x="669262" y="3956257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4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924861" y="360037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 txBox="1"/>
          <p:nvPr/>
        </p:nvSpPr>
        <p:spPr>
          <a:xfrm>
            <a:off x="669262" y="3391441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5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924861" y="631132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924861" y="619833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924861" y="6085433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924861" y="5972442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924861" y="5746574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924861" y="563355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924861" y="552060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24861" y="540769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24861" y="518172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24861" y="50688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24861" y="495582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24861" y="484285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924861" y="461695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24861" y="4503979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24861" y="4391052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924861" y="427808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924861" y="4052194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924861" y="393921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924861" y="382632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924861" y="3713322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924861" y="348745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924861" y="337445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924861" y="326149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924861" y="314855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924861" y="3102650"/>
            <a:ext cx="0" cy="3402965"/>
          </a:xfrm>
          <a:custGeom>
            <a:avLst/>
            <a:gdLst/>
            <a:ahLst/>
            <a:cxnLst/>
            <a:rect l="l" t="t" r="r" b="b"/>
            <a:pathLst>
              <a:path h="3402965">
                <a:moveTo>
                  <a:pt x="0" y="3402610"/>
                </a:moveTo>
                <a:lnTo>
                  <a:pt x="0" y="0"/>
                </a:lnTo>
              </a:path>
            </a:pathLst>
          </a:custGeom>
          <a:ln w="19031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 txBox="1"/>
          <p:nvPr/>
        </p:nvSpPr>
        <p:spPr>
          <a:xfrm>
            <a:off x="170942" y="4471923"/>
            <a:ext cx="330835" cy="5816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E0E0E0"/>
                </a:solidFill>
                <a:latin typeface="Calibri"/>
                <a:cs typeface="Calibri"/>
              </a:rPr>
              <a:t>BSDF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3334267" y="6365423"/>
            <a:ext cx="440055" cy="78486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180</a:t>
            </a:r>
            <a:endParaRPr sz="2050">
              <a:latin typeface="Times New Roman"/>
              <a:cs typeface="Times New Roman"/>
            </a:endParaRPr>
          </a:p>
          <a:p>
            <a:pPr marL="207010">
              <a:lnSpc>
                <a:spcPct val="100000"/>
              </a:lnSpc>
              <a:spcBef>
                <a:spcPts val="545"/>
              </a:spcBef>
            </a:pPr>
            <a:r>
              <a:rPr sz="2000" dirty="0">
                <a:solidFill>
                  <a:srgbClr val="E0E0E0"/>
                </a:solidFill>
                <a:latin typeface="Calibri"/>
                <a:cs typeface="Calibri"/>
              </a:rPr>
              <a:t>θ</a:t>
            </a:r>
            <a:r>
              <a:rPr sz="3000" spc="-15" baseline="-8333" dirty="0">
                <a:solidFill>
                  <a:srgbClr val="E0E0E0"/>
                </a:solidFill>
                <a:latin typeface="Calibri"/>
                <a:cs typeface="Calibri"/>
              </a:rPr>
              <a:t>t</a:t>
            </a:r>
            <a:endParaRPr sz="3000" baseline="-8333">
              <a:latin typeface="Calibri"/>
              <a:cs typeface="Calibri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9608067" y="6365423"/>
            <a:ext cx="440055" cy="78486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180</a:t>
            </a:r>
            <a:endParaRPr sz="2050">
              <a:latin typeface="Times New Roman"/>
              <a:cs typeface="Times New Roman"/>
            </a:endParaRPr>
          </a:p>
          <a:p>
            <a:pPr marL="207010">
              <a:lnSpc>
                <a:spcPct val="100000"/>
              </a:lnSpc>
              <a:spcBef>
                <a:spcPts val="545"/>
              </a:spcBef>
            </a:pPr>
            <a:r>
              <a:rPr sz="2000" dirty="0">
                <a:solidFill>
                  <a:srgbClr val="E0E0E0"/>
                </a:solidFill>
                <a:latin typeface="Calibri"/>
                <a:cs typeface="Calibri"/>
              </a:rPr>
              <a:t>θ</a:t>
            </a:r>
            <a:r>
              <a:rPr sz="3000" spc="-15" baseline="-8333" dirty="0">
                <a:solidFill>
                  <a:srgbClr val="E0E0E0"/>
                </a:solidFill>
                <a:latin typeface="Calibri"/>
                <a:cs typeface="Calibri"/>
              </a:rPr>
              <a:t>t</a:t>
            </a:r>
            <a:endParaRPr sz="3000" baseline="-8333">
              <a:latin typeface="Calibri"/>
              <a:cs typeface="Calibri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3651899" y="2946400"/>
            <a:ext cx="23685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E0E0E0"/>
                </a:solidFill>
                <a:latin typeface="Calibri"/>
                <a:cs typeface="Calibri"/>
              </a:rPr>
              <a:t>0°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4965688" y="3302000"/>
            <a:ext cx="445134" cy="635"/>
          </a:xfrm>
          <a:custGeom>
            <a:avLst/>
            <a:gdLst/>
            <a:ahLst/>
            <a:cxnLst/>
            <a:rect l="l" t="t" r="r" b="b"/>
            <a:pathLst>
              <a:path w="445135" h="635">
                <a:moveTo>
                  <a:pt x="0" y="0"/>
                </a:moveTo>
                <a:lnTo>
                  <a:pt x="444511" y="126"/>
                </a:lnTo>
              </a:path>
            </a:pathLst>
          </a:custGeom>
          <a:ln w="31750">
            <a:solidFill>
              <a:srgbClr val="00BA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 txBox="1"/>
          <p:nvPr/>
        </p:nvSpPr>
        <p:spPr>
          <a:xfrm>
            <a:off x="5484734" y="3111500"/>
            <a:ext cx="7696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0" dirty="0">
                <a:solidFill>
                  <a:srgbClr val="E0E0E0"/>
                </a:solidFill>
                <a:latin typeface="Calibri"/>
                <a:cs typeface="Calibri"/>
              </a:rPr>
              <a:t>GGX</a:t>
            </a:r>
            <a:r>
              <a:rPr sz="2000" spc="-11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E0E0E0"/>
                </a:solidFill>
                <a:latin typeface="Calibri"/>
                <a:cs typeface="Calibri"/>
              </a:rPr>
              <a:t>ﬁt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9925698" y="2959100"/>
            <a:ext cx="23685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E0E0E0"/>
                </a:solidFill>
                <a:latin typeface="Calibri"/>
                <a:cs typeface="Calibri"/>
              </a:rPr>
              <a:t>0°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10718788" y="3302000"/>
            <a:ext cx="445134" cy="635"/>
          </a:xfrm>
          <a:custGeom>
            <a:avLst/>
            <a:gdLst/>
            <a:ahLst/>
            <a:cxnLst/>
            <a:rect l="l" t="t" r="r" b="b"/>
            <a:pathLst>
              <a:path w="445134" h="635">
                <a:moveTo>
                  <a:pt x="0" y="0"/>
                </a:moveTo>
                <a:lnTo>
                  <a:pt x="444511" y="126"/>
                </a:lnTo>
              </a:path>
            </a:pathLst>
          </a:custGeom>
          <a:ln w="31750">
            <a:solidFill>
              <a:srgbClr val="8E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 txBox="1"/>
          <p:nvPr/>
        </p:nvSpPr>
        <p:spPr>
          <a:xfrm>
            <a:off x="11253330" y="3111500"/>
            <a:ext cx="12750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25" dirty="0">
                <a:solidFill>
                  <a:srgbClr val="E0E0E0"/>
                </a:solidFill>
                <a:latin typeface="Calibri"/>
                <a:cs typeface="Calibri"/>
              </a:rPr>
              <a:t>Beckman</a:t>
            </a:r>
            <a:r>
              <a:rPr sz="2000" spc="-8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E0E0E0"/>
                </a:solidFill>
                <a:latin typeface="Calibri"/>
                <a:cs typeface="Calibri"/>
              </a:rPr>
              <a:t>ﬁt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4275227" y="7964830"/>
            <a:ext cx="4443095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dirty="0">
                <a:solidFill>
                  <a:srgbClr val="E0E0E0"/>
                </a:solidFill>
                <a:latin typeface="Calibri"/>
                <a:cs typeface="Calibri"/>
              </a:rPr>
              <a:t>Fit </a:t>
            </a:r>
            <a:r>
              <a:rPr sz="2400" spc="5" dirty="0">
                <a:solidFill>
                  <a:srgbClr val="E0E0E0"/>
                </a:solidFill>
                <a:latin typeface="Calibri"/>
                <a:cs typeface="Calibri"/>
              </a:rPr>
              <a:t>is to </a:t>
            </a: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normal </a:t>
            </a:r>
            <a:r>
              <a:rPr sz="2400" spc="35" dirty="0">
                <a:solidFill>
                  <a:srgbClr val="E0E0E0"/>
                </a:solidFill>
                <a:latin typeface="Calibri"/>
                <a:cs typeface="Calibri"/>
              </a:rPr>
              <a:t>incidence </a:t>
            </a:r>
            <a:r>
              <a:rPr sz="2400" spc="15" dirty="0">
                <a:solidFill>
                  <a:srgbClr val="E0E0E0"/>
                </a:solidFill>
                <a:latin typeface="Calibri"/>
                <a:cs typeface="Calibri"/>
              </a:rPr>
              <a:t>data</a:t>
            </a:r>
            <a:r>
              <a:rPr sz="2400" spc="-32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E0E0E0"/>
                </a:solidFill>
                <a:latin typeface="Calibri"/>
                <a:cs typeface="Calibri"/>
              </a:rPr>
              <a:t>only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4861" y="5873487"/>
            <a:ext cx="2348230" cy="551180"/>
          </a:xfrm>
          <a:custGeom>
            <a:avLst/>
            <a:gdLst/>
            <a:ahLst/>
            <a:cxnLst/>
            <a:rect l="l" t="t" r="r" b="b"/>
            <a:pathLst>
              <a:path w="2348229" h="551179">
                <a:moveTo>
                  <a:pt x="0" y="550749"/>
                </a:moveTo>
                <a:lnTo>
                  <a:pt x="1236892" y="550749"/>
                </a:lnTo>
                <a:lnTo>
                  <a:pt x="1244493" y="550711"/>
                </a:lnTo>
                <a:lnTo>
                  <a:pt x="1258132" y="550711"/>
                </a:lnTo>
                <a:lnTo>
                  <a:pt x="1271670" y="550622"/>
                </a:lnTo>
                <a:lnTo>
                  <a:pt x="1284358" y="550571"/>
                </a:lnTo>
                <a:lnTo>
                  <a:pt x="1308173" y="550457"/>
                </a:lnTo>
                <a:lnTo>
                  <a:pt x="1361830" y="550152"/>
                </a:lnTo>
                <a:lnTo>
                  <a:pt x="1418583" y="549593"/>
                </a:lnTo>
                <a:lnTo>
                  <a:pt x="1471086" y="548945"/>
                </a:lnTo>
                <a:lnTo>
                  <a:pt x="1520162" y="548144"/>
                </a:lnTo>
                <a:lnTo>
                  <a:pt x="1577600" y="546937"/>
                </a:lnTo>
                <a:lnTo>
                  <a:pt x="1632057" y="545362"/>
                </a:lnTo>
                <a:lnTo>
                  <a:pt x="1680931" y="543570"/>
                </a:lnTo>
                <a:lnTo>
                  <a:pt x="1734131" y="541080"/>
                </a:lnTo>
                <a:lnTo>
                  <a:pt x="1785796" y="537866"/>
                </a:lnTo>
                <a:lnTo>
                  <a:pt x="1842816" y="533024"/>
                </a:lnTo>
                <a:lnTo>
                  <a:pt x="1902436" y="526100"/>
                </a:lnTo>
                <a:lnTo>
                  <a:pt x="1958339" y="516724"/>
                </a:lnTo>
                <a:lnTo>
                  <a:pt x="2010981" y="504094"/>
                </a:lnTo>
                <a:lnTo>
                  <a:pt x="2068546" y="483803"/>
                </a:lnTo>
                <a:lnTo>
                  <a:pt x="2129359" y="450451"/>
                </a:lnTo>
                <a:lnTo>
                  <a:pt x="2184577" y="402246"/>
                </a:lnTo>
                <a:lnTo>
                  <a:pt x="2212186" y="368360"/>
                </a:lnTo>
                <a:lnTo>
                  <a:pt x="2238031" y="328287"/>
                </a:lnTo>
                <a:lnTo>
                  <a:pt x="2265285" y="274529"/>
                </a:lnTo>
                <a:lnTo>
                  <a:pt x="2294594" y="199744"/>
                </a:lnTo>
                <a:lnTo>
                  <a:pt x="2321822" y="109585"/>
                </a:lnTo>
                <a:lnTo>
                  <a:pt x="2347655" y="0"/>
                </a:lnTo>
              </a:path>
            </a:pathLst>
          </a:custGeom>
          <a:ln w="31761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72518" y="3213573"/>
            <a:ext cx="1528445" cy="3210560"/>
          </a:xfrm>
          <a:custGeom>
            <a:avLst/>
            <a:gdLst/>
            <a:ahLst/>
            <a:cxnLst/>
            <a:rect l="l" t="t" r="r" b="b"/>
            <a:pathLst>
              <a:path w="1528445" h="3210560">
                <a:moveTo>
                  <a:pt x="0" y="2659917"/>
                </a:moveTo>
                <a:lnTo>
                  <a:pt x="48455" y="2369098"/>
                </a:lnTo>
                <a:lnTo>
                  <a:pt x="76165" y="2138072"/>
                </a:lnTo>
                <a:lnTo>
                  <a:pt x="101312" y="1880809"/>
                </a:lnTo>
                <a:lnTo>
                  <a:pt x="157545" y="1146400"/>
                </a:lnTo>
                <a:lnTo>
                  <a:pt x="206812" y="452586"/>
                </a:lnTo>
                <a:lnTo>
                  <a:pt x="218752" y="310499"/>
                </a:lnTo>
                <a:lnTo>
                  <a:pt x="231554" y="182147"/>
                </a:lnTo>
                <a:lnTo>
                  <a:pt x="238938" y="121922"/>
                </a:lnTo>
                <a:lnTo>
                  <a:pt x="245637" y="76779"/>
                </a:lnTo>
                <a:lnTo>
                  <a:pt x="258744" y="17622"/>
                </a:lnTo>
                <a:lnTo>
                  <a:pt x="272523" y="0"/>
                </a:lnTo>
                <a:lnTo>
                  <a:pt x="278588" y="7026"/>
                </a:lnTo>
                <a:lnTo>
                  <a:pt x="292380" y="56387"/>
                </a:lnTo>
                <a:lnTo>
                  <a:pt x="300081" y="102953"/>
                </a:lnTo>
                <a:lnTo>
                  <a:pt x="313987" y="218510"/>
                </a:lnTo>
                <a:lnTo>
                  <a:pt x="340505" y="525656"/>
                </a:lnTo>
                <a:lnTo>
                  <a:pt x="424207" y="1690022"/>
                </a:lnTo>
                <a:lnTo>
                  <a:pt x="453135" y="2017191"/>
                </a:lnTo>
                <a:lnTo>
                  <a:pt x="479349" y="2260237"/>
                </a:lnTo>
                <a:lnTo>
                  <a:pt x="503595" y="2442295"/>
                </a:lnTo>
                <a:lnTo>
                  <a:pt x="529821" y="2600074"/>
                </a:lnTo>
                <a:lnTo>
                  <a:pt x="557493" y="2730205"/>
                </a:lnTo>
                <a:lnTo>
                  <a:pt x="583605" y="2825712"/>
                </a:lnTo>
                <a:lnTo>
                  <a:pt x="612419" y="2907397"/>
                </a:lnTo>
                <a:lnTo>
                  <a:pt x="642934" y="2973085"/>
                </a:lnTo>
                <a:lnTo>
                  <a:pt x="668931" y="3016538"/>
                </a:lnTo>
                <a:lnTo>
                  <a:pt x="697555" y="3054070"/>
                </a:lnTo>
                <a:lnTo>
                  <a:pt x="726293" y="3083623"/>
                </a:lnTo>
                <a:lnTo>
                  <a:pt x="804666" y="3136352"/>
                </a:lnTo>
                <a:lnTo>
                  <a:pt x="859693" y="3158345"/>
                </a:lnTo>
                <a:lnTo>
                  <a:pt x="919606" y="3174278"/>
                </a:lnTo>
                <a:lnTo>
                  <a:pt x="972477" y="3183909"/>
                </a:lnTo>
                <a:lnTo>
                  <a:pt x="1022137" y="3190465"/>
                </a:lnTo>
                <a:lnTo>
                  <a:pt x="1081199" y="3196106"/>
                </a:lnTo>
                <a:lnTo>
                  <a:pt x="1135351" y="3199880"/>
                </a:lnTo>
                <a:lnTo>
                  <a:pt x="1189186" y="3202662"/>
                </a:lnTo>
                <a:lnTo>
                  <a:pt x="1239291" y="3204670"/>
                </a:lnTo>
                <a:lnTo>
                  <a:pt x="1294280" y="3206347"/>
                </a:lnTo>
                <a:lnTo>
                  <a:pt x="1353113" y="3207706"/>
                </a:lnTo>
                <a:lnTo>
                  <a:pt x="1409321" y="3208736"/>
                </a:lnTo>
                <a:lnTo>
                  <a:pt x="1470350" y="3209510"/>
                </a:lnTo>
                <a:lnTo>
                  <a:pt x="1498276" y="3209803"/>
                </a:lnTo>
                <a:lnTo>
                  <a:pt x="1527915" y="3210070"/>
                </a:lnTo>
              </a:path>
            </a:pathLst>
          </a:custGeom>
          <a:ln w="31727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0438" y="6423640"/>
            <a:ext cx="1361440" cy="635"/>
          </a:xfrm>
          <a:custGeom>
            <a:avLst/>
            <a:gdLst/>
            <a:ahLst/>
            <a:cxnLst/>
            <a:rect l="l" t="t" r="r" b="b"/>
            <a:pathLst>
              <a:path w="1361439" h="635">
                <a:moveTo>
                  <a:pt x="-15882" y="298"/>
                </a:moveTo>
                <a:lnTo>
                  <a:pt x="1377280" y="298"/>
                </a:lnTo>
              </a:path>
            </a:pathLst>
          </a:custGeom>
          <a:ln w="32361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712406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dirty="0"/>
              <a:t>Validation: </a:t>
            </a:r>
            <a:r>
              <a:rPr sz="5600" spc="150" dirty="0"/>
              <a:t>ground</a:t>
            </a:r>
            <a:r>
              <a:rPr sz="5600" spc="-245" dirty="0"/>
              <a:t> </a:t>
            </a:r>
            <a:r>
              <a:rPr sz="5600" spc="114" dirty="0"/>
              <a:t>glass</a:t>
            </a:r>
            <a:endParaRPr sz="5600"/>
          </a:p>
        </p:txBody>
      </p:sp>
      <p:sp>
        <p:nvSpPr>
          <p:cNvPr id="6" name="object 6"/>
          <p:cNvSpPr/>
          <p:nvPr/>
        </p:nvSpPr>
        <p:spPr>
          <a:xfrm>
            <a:off x="7198661" y="6424236"/>
            <a:ext cx="1576070" cy="0"/>
          </a:xfrm>
          <a:custGeom>
            <a:avLst/>
            <a:gdLst/>
            <a:ahLst/>
            <a:cxnLst/>
            <a:rect l="l" t="t" r="r" b="b"/>
            <a:pathLst>
              <a:path w="1576070">
                <a:moveTo>
                  <a:pt x="0" y="0"/>
                </a:moveTo>
                <a:lnTo>
                  <a:pt x="1575900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74563" y="6424236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>
                <a:moveTo>
                  <a:pt x="0" y="0"/>
                </a:moveTo>
                <a:lnTo>
                  <a:pt x="285338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59904" y="6413399"/>
            <a:ext cx="325120" cy="11430"/>
          </a:xfrm>
          <a:custGeom>
            <a:avLst/>
            <a:gdLst/>
            <a:ahLst/>
            <a:cxnLst/>
            <a:rect l="l" t="t" r="r" b="b"/>
            <a:pathLst>
              <a:path w="325120" h="11429">
                <a:moveTo>
                  <a:pt x="0" y="10837"/>
                </a:moveTo>
                <a:lnTo>
                  <a:pt x="182172" y="10837"/>
                </a:lnTo>
                <a:lnTo>
                  <a:pt x="189328" y="10799"/>
                </a:lnTo>
                <a:lnTo>
                  <a:pt x="202359" y="10799"/>
                </a:lnTo>
                <a:lnTo>
                  <a:pt x="208957" y="10710"/>
                </a:lnTo>
                <a:lnTo>
                  <a:pt x="216099" y="10659"/>
                </a:lnTo>
                <a:lnTo>
                  <a:pt x="222812" y="10583"/>
                </a:lnTo>
                <a:lnTo>
                  <a:pt x="265976" y="9478"/>
                </a:lnTo>
                <a:lnTo>
                  <a:pt x="309736" y="4129"/>
                </a:lnTo>
                <a:lnTo>
                  <a:pt x="317387" y="2235"/>
                </a:lnTo>
                <a:lnTo>
                  <a:pt x="324696" y="0"/>
                </a:lnTo>
              </a:path>
            </a:pathLst>
          </a:custGeom>
          <a:ln w="31763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84598" y="3391010"/>
            <a:ext cx="845185" cy="3022600"/>
          </a:xfrm>
          <a:custGeom>
            <a:avLst/>
            <a:gdLst/>
            <a:ahLst/>
            <a:cxnLst/>
            <a:rect l="l" t="t" r="r" b="b"/>
            <a:pathLst>
              <a:path w="845184" h="3022600">
                <a:moveTo>
                  <a:pt x="0" y="3022395"/>
                </a:moveTo>
                <a:lnTo>
                  <a:pt x="44991" y="2993718"/>
                </a:lnTo>
                <a:lnTo>
                  <a:pt x="71610" y="2957075"/>
                </a:lnTo>
                <a:lnTo>
                  <a:pt x="100970" y="2888541"/>
                </a:lnTo>
                <a:lnTo>
                  <a:pt x="113886" y="2846079"/>
                </a:lnTo>
                <a:lnTo>
                  <a:pt x="127982" y="2789400"/>
                </a:lnTo>
                <a:lnTo>
                  <a:pt x="153650" y="2654529"/>
                </a:lnTo>
                <a:lnTo>
                  <a:pt x="178658" y="2479281"/>
                </a:lnTo>
                <a:lnTo>
                  <a:pt x="201864" y="2275610"/>
                </a:lnTo>
                <a:lnTo>
                  <a:pt x="305182" y="1014351"/>
                </a:lnTo>
                <a:lnTo>
                  <a:pt x="333311" y="660627"/>
                </a:lnTo>
                <a:lnTo>
                  <a:pt x="359524" y="375907"/>
                </a:lnTo>
                <a:lnTo>
                  <a:pt x="373836" y="248127"/>
                </a:lnTo>
                <a:lnTo>
                  <a:pt x="386905" y="152302"/>
                </a:lnTo>
                <a:lnTo>
                  <a:pt x="401419" y="71748"/>
                </a:lnTo>
                <a:lnTo>
                  <a:pt x="412978" y="28460"/>
                </a:lnTo>
                <a:lnTo>
                  <a:pt x="432213" y="0"/>
                </a:lnTo>
                <a:lnTo>
                  <a:pt x="435803" y="825"/>
                </a:lnTo>
                <a:lnTo>
                  <a:pt x="454214" y="34927"/>
                </a:lnTo>
                <a:lnTo>
                  <a:pt x="470327" y="105037"/>
                </a:lnTo>
                <a:lnTo>
                  <a:pt x="478245" y="152734"/>
                </a:lnTo>
                <a:lnTo>
                  <a:pt x="507274" y="392450"/>
                </a:lnTo>
                <a:lnTo>
                  <a:pt x="534668" y="694589"/>
                </a:lnTo>
                <a:lnTo>
                  <a:pt x="588490" y="1394109"/>
                </a:lnTo>
                <a:lnTo>
                  <a:pt x="645585" y="2094747"/>
                </a:lnTo>
                <a:lnTo>
                  <a:pt x="670821" y="2346368"/>
                </a:lnTo>
                <a:lnTo>
                  <a:pt x="697936" y="2565311"/>
                </a:lnTo>
                <a:lnTo>
                  <a:pt x="713465" y="2666765"/>
                </a:lnTo>
                <a:lnTo>
                  <a:pt x="727688" y="2744841"/>
                </a:lnTo>
                <a:lnTo>
                  <a:pt x="742128" y="2810859"/>
                </a:lnTo>
                <a:lnTo>
                  <a:pt x="755564" y="2861275"/>
                </a:lnTo>
                <a:lnTo>
                  <a:pt x="780445" y="2930965"/>
                </a:lnTo>
                <a:lnTo>
                  <a:pt x="807546" y="2978955"/>
                </a:lnTo>
                <a:lnTo>
                  <a:pt x="833506" y="3005662"/>
                </a:lnTo>
                <a:lnTo>
                  <a:pt x="844798" y="3013234"/>
                </a:lnTo>
              </a:path>
            </a:pathLst>
          </a:custGeom>
          <a:ln w="31722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29395" y="6404248"/>
            <a:ext cx="312420" cy="20320"/>
          </a:xfrm>
          <a:custGeom>
            <a:avLst/>
            <a:gdLst/>
            <a:ahLst/>
            <a:cxnLst/>
            <a:rect l="l" t="t" r="r" b="b"/>
            <a:pathLst>
              <a:path w="312420" h="20320">
                <a:moveTo>
                  <a:pt x="0" y="0"/>
                </a:moveTo>
                <a:lnTo>
                  <a:pt x="39320" y="14166"/>
                </a:lnTo>
                <a:lnTo>
                  <a:pt x="79057" y="18626"/>
                </a:lnTo>
                <a:lnTo>
                  <a:pt x="101325" y="19426"/>
                </a:lnTo>
                <a:lnTo>
                  <a:pt x="107719" y="19604"/>
                </a:lnTo>
                <a:lnTo>
                  <a:pt x="114711" y="19693"/>
                </a:lnTo>
                <a:lnTo>
                  <a:pt x="121994" y="19744"/>
                </a:lnTo>
                <a:lnTo>
                  <a:pt x="129264" y="19820"/>
                </a:lnTo>
                <a:lnTo>
                  <a:pt x="135862" y="19858"/>
                </a:lnTo>
                <a:lnTo>
                  <a:pt x="139554" y="19858"/>
                </a:lnTo>
                <a:lnTo>
                  <a:pt x="143537" y="19947"/>
                </a:lnTo>
                <a:lnTo>
                  <a:pt x="157495" y="19947"/>
                </a:lnTo>
                <a:lnTo>
                  <a:pt x="164575" y="19985"/>
                </a:lnTo>
                <a:lnTo>
                  <a:pt x="312173" y="19985"/>
                </a:lnTo>
              </a:path>
            </a:pathLst>
          </a:custGeom>
          <a:ln w="31763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541575" y="6424236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861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39437" y="6424236"/>
            <a:ext cx="1569720" cy="0"/>
          </a:xfrm>
          <a:custGeom>
            <a:avLst/>
            <a:gdLst/>
            <a:ahLst/>
            <a:cxnLst/>
            <a:rect l="l" t="t" r="r" b="b"/>
            <a:pathLst>
              <a:path w="1569720">
                <a:moveTo>
                  <a:pt x="0" y="0"/>
                </a:moveTo>
                <a:lnTo>
                  <a:pt x="1569404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408848" y="642423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784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4171" y="64204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22358" y="64204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80545" y="64200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38706" y="6419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96893" y="64193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55130" y="64190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13317" y="6418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71478" y="64184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29665" y="64182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87839" y="64179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46064" y="64176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04251" y="6417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62425" y="6416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20599" y="64165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78785" y="64161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37023" y="6415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95210" y="64147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53371" y="64138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711558" y="64128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69732" y="64114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27969" y="64097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886131" y="64074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944317" y="64045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002491" y="64006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60678" y="63952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18903" y="63877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177064" y="63773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235251" y="63620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293438" y="63364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351600" y="62995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409862" y="62389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468023" y="61367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526210" y="59707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584397" y="56509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642558" y="51453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00783" y="4380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758970" y="3606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817156" y="31836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875330" y="36297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933492" y="44110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991716" y="5145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049916" y="56609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108089" y="59753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166263" y="61442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224437" y="62429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282675" y="63025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340863" y="63388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399048" y="63635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457210" y="63785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515410" y="63885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573622" y="63958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631796" y="64010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689982" y="64049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748143" y="64078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806331" y="64100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864568" y="64116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922754" y="64130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980917" y="64141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039102" y="64151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097290" y="64157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155514" y="64163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213675" y="64167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271862" y="64171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330023" y="64175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388238" y="64178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446450" y="64181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504662" y="64184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562798" y="64186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621011" y="64190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679172" y="6419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737409" y="64196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795571" y="64199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853745" y="64202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911931" y="64206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970118" y="64201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071325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7862687" y="6436741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120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8944028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8735389" y="6436741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150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9816716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689396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10480756" y="6436741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210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1562102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11353459" y="6436741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240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2434794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2226124" y="6436741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270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7067742" y="6424236"/>
            <a:ext cx="5498465" cy="0"/>
          </a:xfrm>
          <a:custGeom>
            <a:avLst/>
            <a:gdLst/>
            <a:ahLst/>
            <a:cxnLst/>
            <a:rect l="l" t="t" r="r" b="b"/>
            <a:pathLst>
              <a:path w="5498465">
                <a:moveTo>
                  <a:pt x="0" y="0"/>
                </a:moveTo>
                <a:lnTo>
                  <a:pt x="5497920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198661" y="585950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9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6943062" y="5650570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7198661" y="529472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9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6943062" y="5085816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7198661" y="472991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9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6943062" y="4521050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3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7198661" y="416516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9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6943062" y="3956257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4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7198661" y="360037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9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6943062" y="3391441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5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7198661" y="631132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198661" y="619833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198661" y="608543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198661" y="597244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198661" y="574657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198661" y="563355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198661" y="552060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198661" y="540769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198661" y="518172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198661" y="50688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198661" y="495582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198661" y="4842850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198661" y="461695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198661" y="450397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198661" y="439105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198661" y="427808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198661" y="405219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198661" y="393921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198661" y="382632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98661" y="371332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198661" y="348745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198661" y="337445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198661" y="326149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198661" y="314855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198661" y="3102650"/>
            <a:ext cx="0" cy="3402965"/>
          </a:xfrm>
          <a:custGeom>
            <a:avLst/>
            <a:gdLst/>
            <a:ahLst/>
            <a:cxnLst/>
            <a:rect l="l" t="t" r="r" b="b"/>
            <a:pathLst>
              <a:path h="3402965">
                <a:moveTo>
                  <a:pt x="0" y="3402610"/>
                </a:moveTo>
                <a:lnTo>
                  <a:pt x="0" y="0"/>
                </a:lnTo>
              </a:path>
            </a:pathLst>
          </a:custGeom>
          <a:ln w="19031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390373" y="64204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48559" y="64204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506746" y="64200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564908" y="6419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623094" y="64193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681332" y="64190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739519" y="6418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797680" y="64184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855866" y="64182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14041" y="64179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972266" y="64176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030452" y="6417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088626" y="6416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146800" y="64165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204987" y="64161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263224" y="6415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321411" y="64147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379572" y="64138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437759" y="64128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495933" y="64114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554171" y="64097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612332" y="64074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670518" y="64045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728693" y="64006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786879" y="63952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845104" y="63877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903265" y="63773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961452" y="63620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019639" y="63364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077800" y="62995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136063" y="62389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194224" y="61367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252411" y="59707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310598" y="56509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368759" y="51453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426984" y="4380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485170" y="3606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543357" y="31836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601531" y="36297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659693" y="44110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717918" y="5145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776117" y="56609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834291" y="59753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892465" y="61442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950639" y="62429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008877" y="63025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067063" y="63388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125250" y="63635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183411" y="63785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241611" y="63885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299823" y="63958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357997" y="64010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416183" y="64049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474345" y="64078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532532" y="64100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590769" y="64116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648956" y="64130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707117" y="64141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765304" y="64151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23490" y="64157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81715" y="64163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939877" y="64167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998063" y="64171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056225" y="64175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114439" y="64178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172652" y="64181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230864" y="64184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289000" y="64186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347211" y="64190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405373" y="6419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463611" y="64196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521772" y="64199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579946" y="64202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638132" y="64206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696319" y="64201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797526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 txBox="1"/>
          <p:nvPr/>
        </p:nvSpPr>
        <p:spPr>
          <a:xfrm>
            <a:off x="1588888" y="6436741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120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2670228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 txBox="1"/>
          <p:nvPr/>
        </p:nvSpPr>
        <p:spPr>
          <a:xfrm>
            <a:off x="2461590" y="6436741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150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3542916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415595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 txBox="1"/>
          <p:nvPr/>
        </p:nvSpPr>
        <p:spPr>
          <a:xfrm>
            <a:off x="4206957" y="6436741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210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5288303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 txBox="1"/>
          <p:nvPr/>
        </p:nvSpPr>
        <p:spPr>
          <a:xfrm>
            <a:off x="5079660" y="6436741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240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6160994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 txBox="1"/>
          <p:nvPr/>
        </p:nvSpPr>
        <p:spPr>
          <a:xfrm>
            <a:off x="5952325" y="6436741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270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793942" y="6424236"/>
            <a:ext cx="5498465" cy="0"/>
          </a:xfrm>
          <a:custGeom>
            <a:avLst/>
            <a:gdLst/>
            <a:ahLst/>
            <a:cxnLst/>
            <a:rect l="l" t="t" r="r" b="b"/>
            <a:pathLst>
              <a:path w="5498465">
                <a:moveTo>
                  <a:pt x="0" y="0"/>
                </a:moveTo>
                <a:lnTo>
                  <a:pt x="5497920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924861" y="585950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 txBox="1"/>
          <p:nvPr/>
        </p:nvSpPr>
        <p:spPr>
          <a:xfrm>
            <a:off x="669262" y="5650570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924861" y="529472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 txBox="1"/>
          <p:nvPr/>
        </p:nvSpPr>
        <p:spPr>
          <a:xfrm>
            <a:off x="669262" y="5085816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924861" y="472991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 txBox="1"/>
          <p:nvPr/>
        </p:nvSpPr>
        <p:spPr>
          <a:xfrm>
            <a:off x="669262" y="4521050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3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924861" y="416516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 txBox="1"/>
          <p:nvPr/>
        </p:nvSpPr>
        <p:spPr>
          <a:xfrm>
            <a:off x="669262" y="3956257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4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924861" y="360037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 txBox="1"/>
          <p:nvPr/>
        </p:nvSpPr>
        <p:spPr>
          <a:xfrm>
            <a:off x="669262" y="3391441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5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924861" y="631132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924861" y="619833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24861" y="6085433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24861" y="5972442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924861" y="5746574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924861" y="563355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924861" y="552060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924861" y="540769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924861" y="518172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924861" y="50688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924861" y="495582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924861" y="484285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924861" y="461695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924861" y="4503979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924861" y="4391052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924861" y="427808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924861" y="4052194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924861" y="393921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924861" y="382632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924861" y="3713322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924861" y="348745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924861" y="337445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924861" y="326149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924861" y="314855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 txBox="1"/>
          <p:nvPr/>
        </p:nvSpPr>
        <p:spPr>
          <a:xfrm>
            <a:off x="170942" y="4471923"/>
            <a:ext cx="330835" cy="5816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E0E0E0"/>
                </a:solidFill>
                <a:latin typeface="Calibri"/>
                <a:cs typeface="Calibri"/>
              </a:rPr>
              <a:t>BSDF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3334267" y="6365423"/>
            <a:ext cx="440055" cy="78486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180</a:t>
            </a:r>
            <a:endParaRPr sz="2050">
              <a:latin typeface="Times New Roman"/>
              <a:cs typeface="Times New Roman"/>
            </a:endParaRPr>
          </a:p>
          <a:p>
            <a:pPr marL="207010">
              <a:lnSpc>
                <a:spcPct val="100000"/>
              </a:lnSpc>
              <a:spcBef>
                <a:spcPts val="545"/>
              </a:spcBef>
            </a:pPr>
            <a:r>
              <a:rPr sz="2000" dirty="0">
                <a:solidFill>
                  <a:srgbClr val="E0E0E0"/>
                </a:solidFill>
                <a:latin typeface="Calibri"/>
                <a:cs typeface="Calibri"/>
              </a:rPr>
              <a:t>θ</a:t>
            </a:r>
            <a:r>
              <a:rPr sz="3000" spc="-15" baseline="-8333" dirty="0">
                <a:solidFill>
                  <a:srgbClr val="E0E0E0"/>
                </a:solidFill>
                <a:latin typeface="Calibri"/>
                <a:cs typeface="Calibri"/>
              </a:rPr>
              <a:t>t</a:t>
            </a:r>
            <a:endParaRPr sz="3000" baseline="-8333">
              <a:latin typeface="Calibri"/>
              <a:cs typeface="Calibri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9608067" y="6365423"/>
            <a:ext cx="440055" cy="78486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180</a:t>
            </a:r>
            <a:endParaRPr sz="2050">
              <a:latin typeface="Times New Roman"/>
              <a:cs typeface="Times New Roman"/>
            </a:endParaRPr>
          </a:p>
          <a:p>
            <a:pPr marL="207010">
              <a:lnSpc>
                <a:spcPct val="100000"/>
              </a:lnSpc>
              <a:spcBef>
                <a:spcPts val="545"/>
              </a:spcBef>
            </a:pPr>
            <a:r>
              <a:rPr sz="2000" dirty="0">
                <a:solidFill>
                  <a:srgbClr val="E0E0E0"/>
                </a:solidFill>
                <a:latin typeface="Calibri"/>
                <a:cs typeface="Calibri"/>
              </a:rPr>
              <a:t>θ</a:t>
            </a:r>
            <a:r>
              <a:rPr sz="3000" spc="-15" baseline="-8333" dirty="0">
                <a:solidFill>
                  <a:srgbClr val="E0E0E0"/>
                </a:solidFill>
                <a:latin typeface="Calibri"/>
                <a:cs typeface="Calibri"/>
              </a:rPr>
              <a:t>t</a:t>
            </a:r>
            <a:endParaRPr sz="3000" baseline="-8333">
              <a:latin typeface="Calibri"/>
              <a:cs typeface="Calibri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3651899" y="2946400"/>
            <a:ext cx="23685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E0E0E0"/>
                </a:solidFill>
                <a:latin typeface="Calibri"/>
                <a:cs typeface="Calibri"/>
              </a:rPr>
              <a:t>0°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4965688" y="3302000"/>
            <a:ext cx="445134" cy="635"/>
          </a:xfrm>
          <a:custGeom>
            <a:avLst/>
            <a:gdLst/>
            <a:ahLst/>
            <a:cxnLst/>
            <a:rect l="l" t="t" r="r" b="b"/>
            <a:pathLst>
              <a:path w="445135" h="635">
                <a:moveTo>
                  <a:pt x="0" y="0"/>
                </a:moveTo>
                <a:lnTo>
                  <a:pt x="444511" y="126"/>
                </a:lnTo>
              </a:path>
            </a:pathLst>
          </a:custGeom>
          <a:ln w="31750">
            <a:solidFill>
              <a:srgbClr val="00BA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 txBox="1"/>
          <p:nvPr/>
        </p:nvSpPr>
        <p:spPr>
          <a:xfrm>
            <a:off x="5484734" y="3111500"/>
            <a:ext cx="7696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0" dirty="0">
                <a:solidFill>
                  <a:srgbClr val="E0E0E0"/>
                </a:solidFill>
                <a:latin typeface="Calibri"/>
                <a:cs typeface="Calibri"/>
              </a:rPr>
              <a:t>GGX</a:t>
            </a:r>
            <a:r>
              <a:rPr sz="2000" spc="-11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E0E0E0"/>
                </a:solidFill>
                <a:latin typeface="Calibri"/>
                <a:cs typeface="Calibri"/>
              </a:rPr>
              <a:t>ﬁt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9925698" y="2959100"/>
            <a:ext cx="23685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E0E0E0"/>
                </a:solidFill>
                <a:latin typeface="Calibri"/>
                <a:cs typeface="Calibri"/>
              </a:rPr>
              <a:t>0°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10718788" y="3302000"/>
            <a:ext cx="445134" cy="635"/>
          </a:xfrm>
          <a:custGeom>
            <a:avLst/>
            <a:gdLst/>
            <a:ahLst/>
            <a:cxnLst/>
            <a:rect l="l" t="t" r="r" b="b"/>
            <a:pathLst>
              <a:path w="445134" h="635">
                <a:moveTo>
                  <a:pt x="0" y="0"/>
                </a:moveTo>
                <a:lnTo>
                  <a:pt x="444511" y="126"/>
                </a:lnTo>
              </a:path>
            </a:pathLst>
          </a:custGeom>
          <a:ln w="31750">
            <a:solidFill>
              <a:srgbClr val="8E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 txBox="1"/>
          <p:nvPr/>
        </p:nvSpPr>
        <p:spPr>
          <a:xfrm>
            <a:off x="11253330" y="3111500"/>
            <a:ext cx="12750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25" dirty="0">
                <a:solidFill>
                  <a:srgbClr val="E0E0E0"/>
                </a:solidFill>
                <a:latin typeface="Calibri"/>
                <a:cs typeface="Calibri"/>
              </a:rPr>
              <a:t>Beckman</a:t>
            </a:r>
            <a:r>
              <a:rPr sz="2000" spc="-8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E0E0E0"/>
                </a:solidFill>
                <a:latin typeface="Calibri"/>
                <a:cs typeface="Calibri"/>
              </a:rPr>
              <a:t>ﬁt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4275227" y="7964830"/>
            <a:ext cx="4443095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dirty="0">
                <a:solidFill>
                  <a:srgbClr val="E0E0E0"/>
                </a:solidFill>
                <a:latin typeface="Calibri"/>
                <a:cs typeface="Calibri"/>
              </a:rPr>
              <a:t>Fit </a:t>
            </a:r>
            <a:r>
              <a:rPr sz="2400" spc="5" dirty="0">
                <a:solidFill>
                  <a:srgbClr val="E0E0E0"/>
                </a:solidFill>
                <a:latin typeface="Calibri"/>
                <a:cs typeface="Calibri"/>
              </a:rPr>
              <a:t>is to </a:t>
            </a: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normal </a:t>
            </a:r>
            <a:r>
              <a:rPr sz="2400" spc="35" dirty="0">
                <a:solidFill>
                  <a:srgbClr val="E0E0E0"/>
                </a:solidFill>
                <a:latin typeface="Calibri"/>
                <a:cs typeface="Calibri"/>
              </a:rPr>
              <a:t>incidence </a:t>
            </a:r>
            <a:r>
              <a:rPr sz="2400" spc="15" dirty="0">
                <a:solidFill>
                  <a:srgbClr val="E0E0E0"/>
                </a:solidFill>
                <a:latin typeface="Calibri"/>
                <a:cs typeface="Calibri"/>
              </a:rPr>
              <a:t>data</a:t>
            </a:r>
            <a:r>
              <a:rPr sz="2400" spc="-32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E0E0E0"/>
                </a:solidFill>
                <a:latin typeface="Calibri"/>
                <a:cs typeface="Calibri"/>
              </a:rPr>
              <a:t>only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4861" y="5873487"/>
            <a:ext cx="2348230" cy="551180"/>
          </a:xfrm>
          <a:custGeom>
            <a:avLst/>
            <a:gdLst/>
            <a:ahLst/>
            <a:cxnLst/>
            <a:rect l="l" t="t" r="r" b="b"/>
            <a:pathLst>
              <a:path w="2348229" h="551179">
                <a:moveTo>
                  <a:pt x="0" y="550749"/>
                </a:moveTo>
                <a:lnTo>
                  <a:pt x="1236892" y="550749"/>
                </a:lnTo>
                <a:lnTo>
                  <a:pt x="1244493" y="550711"/>
                </a:lnTo>
                <a:lnTo>
                  <a:pt x="1258132" y="550711"/>
                </a:lnTo>
                <a:lnTo>
                  <a:pt x="1271670" y="550622"/>
                </a:lnTo>
                <a:lnTo>
                  <a:pt x="1284358" y="550571"/>
                </a:lnTo>
                <a:lnTo>
                  <a:pt x="1308173" y="550457"/>
                </a:lnTo>
                <a:lnTo>
                  <a:pt x="1361830" y="550152"/>
                </a:lnTo>
                <a:lnTo>
                  <a:pt x="1418583" y="549593"/>
                </a:lnTo>
                <a:lnTo>
                  <a:pt x="1471086" y="548945"/>
                </a:lnTo>
                <a:lnTo>
                  <a:pt x="1520162" y="548144"/>
                </a:lnTo>
                <a:lnTo>
                  <a:pt x="1577600" y="546937"/>
                </a:lnTo>
                <a:lnTo>
                  <a:pt x="1632057" y="545362"/>
                </a:lnTo>
                <a:lnTo>
                  <a:pt x="1680931" y="543570"/>
                </a:lnTo>
                <a:lnTo>
                  <a:pt x="1734131" y="541080"/>
                </a:lnTo>
                <a:lnTo>
                  <a:pt x="1785796" y="537866"/>
                </a:lnTo>
                <a:lnTo>
                  <a:pt x="1842816" y="533024"/>
                </a:lnTo>
                <a:lnTo>
                  <a:pt x="1902436" y="526100"/>
                </a:lnTo>
                <a:lnTo>
                  <a:pt x="1958339" y="516724"/>
                </a:lnTo>
                <a:lnTo>
                  <a:pt x="2010981" y="504094"/>
                </a:lnTo>
                <a:lnTo>
                  <a:pt x="2068546" y="483803"/>
                </a:lnTo>
                <a:lnTo>
                  <a:pt x="2129359" y="450451"/>
                </a:lnTo>
                <a:lnTo>
                  <a:pt x="2184577" y="402246"/>
                </a:lnTo>
                <a:lnTo>
                  <a:pt x="2212186" y="368360"/>
                </a:lnTo>
                <a:lnTo>
                  <a:pt x="2238031" y="328287"/>
                </a:lnTo>
                <a:lnTo>
                  <a:pt x="2265285" y="274529"/>
                </a:lnTo>
                <a:lnTo>
                  <a:pt x="2294594" y="199744"/>
                </a:lnTo>
                <a:lnTo>
                  <a:pt x="2321822" y="109585"/>
                </a:lnTo>
                <a:lnTo>
                  <a:pt x="2347655" y="0"/>
                </a:lnTo>
              </a:path>
            </a:pathLst>
          </a:custGeom>
          <a:ln w="31761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72518" y="3213573"/>
            <a:ext cx="1528445" cy="3210560"/>
          </a:xfrm>
          <a:custGeom>
            <a:avLst/>
            <a:gdLst/>
            <a:ahLst/>
            <a:cxnLst/>
            <a:rect l="l" t="t" r="r" b="b"/>
            <a:pathLst>
              <a:path w="1528445" h="3210560">
                <a:moveTo>
                  <a:pt x="0" y="2659917"/>
                </a:moveTo>
                <a:lnTo>
                  <a:pt x="48455" y="2369098"/>
                </a:lnTo>
                <a:lnTo>
                  <a:pt x="76165" y="2138072"/>
                </a:lnTo>
                <a:lnTo>
                  <a:pt x="101312" y="1880809"/>
                </a:lnTo>
                <a:lnTo>
                  <a:pt x="157545" y="1146400"/>
                </a:lnTo>
                <a:lnTo>
                  <a:pt x="206812" y="452586"/>
                </a:lnTo>
                <a:lnTo>
                  <a:pt x="218752" y="310499"/>
                </a:lnTo>
                <a:lnTo>
                  <a:pt x="231554" y="182147"/>
                </a:lnTo>
                <a:lnTo>
                  <a:pt x="238938" y="121922"/>
                </a:lnTo>
                <a:lnTo>
                  <a:pt x="245637" y="76779"/>
                </a:lnTo>
                <a:lnTo>
                  <a:pt x="258744" y="17622"/>
                </a:lnTo>
                <a:lnTo>
                  <a:pt x="272523" y="0"/>
                </a:lnTo>
                <a:lnTo>
                  <a:pt x="278588" y="7026"/>
                </a:lnTo>
                <a:lnTo>
                  <a:pt x="292380" y="56387"/>
                </a:lnTo>
                <a:lnTo>
                  <a:pt x="300081" y="102953"/>
                </a:lnTo>
                <a:lnTo>
                  <a:pt x="313987" y="218510"/>
                </a:lnTo>
                <a:lnTo>
                  <a:pt x="340505" y="525656"/>
                </a:lnTo>
                <a:lnTo>
                  <a:pt x="424207" y="1690022"/>
                </a:lnTo>
                <a:lnTo>
                  <a:pt x="453135" y="2017191"/>
                </a:lnTo>
                <a:lnTo>
                  <a:pt x="479349" y="2260237"/>
                </a:lnTo>
                <a:lnTo>
                  <a:pt x="503595" y="2442295"/>
                </a:lnTo>
                <a:lnTo>
                  <a:pt x="529821" y="2600074"/>
                </a:lnTo>
                <a:lnTo>
                  <a:pt x="557493" y="2730205"/>
                </a:lnTo>
                <a:lnTo>
                  <a:pt x="583605" y="2825712"/>
                </a:lnTo>
                <a:lnTo>
                  <a:pt x="612419" y="2907397"/>
                </a:lnTo>
                <a:lnTo>
                  <a:pt x="642934" y="2973085"/>
                </a:lnTo>
                <a:lnTo>
                  <a:pt x="668931" y="3016538"/>
                </a:lnTo>
                <a:lnTo>
                  <a:pt x="697555" y="3054070"/>
                </a:lnTo>
                <a:lnTo>
                  <a:pt x="726293" y="3083623"/>
                </a:lnTo>
                <a:lnTo>
                  <a:pt x="804666" y="3136352"/>
                </a:lnTo>
                <a:lnTo>
                  <a:pt x="859693" y="3158345"/>
                </a:lnTo>
                <a:lnTo>
                  <a:pt x="919606" y="3174278"/>
                </a:lnTo>
                <a:lnTo>
                  <a:pt x="972477" y="3183909"/>
                </a:lnTo>
                <a:lnTo>
                  <a:pt x="1022137" y="3190465"/>
                </a:lnTo>
                <a:lnTo>
                  <a:pt x="1081199" y="3196106"/>
                </a:lnTo>
                <a:lnTo>
                  <a:pt x="1135351" y="3199880"/>
                </a:lnTo>
                <a:lnTo>
                  <a:pt x="1189186" y="3202662"/>
                </a:lnTo>
                <a:lnTo>
                  <a:pt x="1239291" y="3204670"/>
                </a:lnTo>
                <a:lnTo>
                  <a:pt x="1294280" y="3206347"/>
                </a:lnTo>
                <a:lnTo>
                  <a:pt x="1353113" y="3207706"/>
                </a:lnTo>
                <a:lnTo>
                  <a:pt x="1409321" y="3208736"/>
                </a:lnTo>
                <a:lnTo>
                  <a:pt x="1470350" y="3209510"/>
                </a:lnTo>
                <a:lnTo>
                  <a:pt x="1498276" y="3209803"/>
                </a:lnTo>
                <a:lnTo>
                  <a:pt x="1527915" y="3210070"/>
                </a:lnTo>
              </a:path>
            </a:pathLst>
          </a:custGeom>
          <a:ln w="31727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0438" y="6423640"/>
            <a:ext cx="1361440" cy="635"/>
          </a:xfrm>
          <a:custGeom>
            <a:avLst/>
            <a:gdLst/>
            <a:ahLst/>
            <a:cxnLst/>
            <a:rect l="l" t="t" r="r" b="b"/>
            <a:pathLst>
              <a:path w="1361439" h="635">
                <a:moveTo>
                  <a:pt x="-15882" y="298"/>
                </a:moveTo>
                <a:lnTo>
                  <a:pt x="1377280" y="298"/>
                </a:lnTo>
              </a:path>
            </a:pathLst>
          </a:custGeom>
          <a:ln w="32361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121" y="5658382"/>
            <a:ext cx="2991485" cy="765810"/>
          </a:xfrm>
          <a:custGeom>
            <a:avLst/>
            <a:gdLst/>
            <a:ahLst/>
            <a:cxnLst/>
            <a:rect l="l" t="t" r="r" b="b"/>
            <a:pathLst>
              <a:path w="2991485" h="765810">
                <a:moveTo>
                  <a:pt x="0" y="765792"/>
                </a:moveTo>
                <a:lnTo>
                  <a:pt x="2104681" y="765792"/>
                </a:lnTo>
                <a:lnTo>
                  <a:pt x="2111748" y="765741"/>
                </a:lnTo>
                <a:lnTo>
                  <a:pt x="2119374" y="765741"/>
                </a:lnTo>
                <a:lnTo>
                  <a:pt x="2133204" y="765677"/>
                </a:lnTo>
                <a:lnTo>
                  <a:pt x="2148556" y="765588"/>
                </a:lnTo>
                <a:lnTo>
                  <a:pt x="2164784" y="765411"/>
                </a:lnTo>
                <a:lnTo>
                  <a:pt x="2193915" y="765144"/>
                </a:lnTo>
                <a:lnTo>
                  <a:pt x="2246037" y="764293"/>
                </a:lnTo>
                <a:lnTo>
                  <a:pt x="2301953" y="762831"/>
                </a:lnTo>
                <a:lnTo>
                  <a:pt x="2353821" y="760760"/>
                </a:lnTo>
                <a:lnTo>
                  <a:pt x="2402936" y="758067"/>
                </a:lnTo>
                <a:lnTo>
                  <a:pt x="2455870" y="753861"/>
                </a:lnTo>
                <a:lnTo>
                  <a:pt x="2505644" y="748309"/>
                </a:lnTo>
                <a:lnTo>
                  <a:pt x="2564808" y="738576"/>
                </a:lnTo>
                <a:lnTo>
                  <a:pt x="2619023" y="725248"/>
                </a:lnTo>
                <a:lnTo>
                  <a:pt x="2671602" y="705974"/>
                </a:lnTo>
                <a:lnTo>
                  <a:pt x="2727746" y="674603"/>
                </a:lnTo>
                <a:lnTo>
                  <a:pt x="2776265" y="633374"/>
                </a:lnTo>
                <a:lnTo>
                  <a:pt x="2803607" y="601623"/>
                </a:lnTo>
                <a:lnTo>
                  <a:pt x="2828805" y="565145"/>
                </a:lnTo>
                <a:lnTo>
                  <a:pt x="2854574" y="518820"/>
                </a:lnTo>
                <a:lnTo>
                  <a:pt x="2882183" y="456232"/>
                </a:lnTo>
                <a:lnTo>
                  <a:pt x="2932136" y="297476"/>
                </a:lnTo>
                <a:lnTo>
                  <a:pt x="2962561" y="162415"/>
                </a:lnTo>
                <a:lnTo>
                  <a:pt x="2991464" y="0"/>
                </a:lnTo>
              </a:path>
            </a:pathLst>
          </a:custGeom>
          <a:ln w="31761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16591" y="3829736"/>
            <a:ext cx="2232025" cy="2594610"/>
          </a:xfrm>
          <a:custGeom>
            <a:avLst/>
            <a:gdLst/>
            <a:ahLst/>
            <a:cxnLst/>
            <a:rect l="l" t="t" r="r" b="b"/>
            <a:pathLst>
              <a:path w="2232025" h="2594610">
                <a:moveTo>
                  <a:pt x="0" y="1828640"/>
                </a:moveTo>
                <a:lnTo>
                  <a:pt x="54266" y="1418542"/>
                </a:lnTo>
                <a:lnTo>
                  <a:pt x="111183" y="854413"/>
                </a:lnTo>
                <a:lnTo>
                  <a:pt x="139097" y="562832"/>
                </a:lnTo>
                <a:lnTo>
                  <a:pt x="164752" y="319838"/>
                </a:lnTo>
                <a:lnTo>
                  <a:pt x="188136" y="144157"/>
                </a:lnTo>
                <a:lnTo>
                  <a:pt x="199935" y="79155"/>
                </a:lnTo>
                <a:lnTo>
                  <a:pt x="212789" y="29273"/>
                </a:lnTo>
                <a:lnTo>
                  <a:pt x="231706" y="0"/>
                </a:lnTo>
                <a:lnTo>
                  <a:pt x="237898" y="2134"/>
                </a:lnTo>
                <a:lnTo>
                  <a:pt x="257995" y="47633"/>
                </a:lnTo>
                <a:lnTo>
                  <a:pt x="278854" y="152035"/>
                </a:lnTo>
                <a:lnTo>
                  <a:pt x="291733" y="240974"/>
                </a:lnTo>
                <a:lnTo>
                  <a:pt x="320737" y="489508"/>
                </a:lnTo>
                <a:lnTo>
                  <a:pt x="373252" y="1002891"/>
                </a:lnTo>
                <a:lnTo>
                  <a:pt x="433152" y="1520199"/>
                </a:lnTo>
                <a:lnTo>
                  <a:pt x="462334" y="1719118"/>
                </a:lnTo>
                <a:lnTo>
                  <a:pt x="488801" y="1869286"/>
                </a:lnTo>
                <a:lnTo>
                  <a:pt x="539286" y="2087098"/>
                </a:lnTo>
                <a:lnTo>
                  <a:pt x="567022" y="2175757"/>
                </a:lnTo>
                <a:lnTo>
                  <a:pt x="593159" y="2243745"/>
                </a:lnTo>
                <a:lnTo>
                  <a:pt x="647932" y="2348897"/>
                </a:lnTo>
                <a:lnTo>
                  <a:pt x="678764" y="2391727"/>
                </a:lnTo>
                <a:lnTo>
                  <a:pt x="707160" y="2423479"/>
                </a:lnTo>
                <a:lnTo>
                  <a:pt x="760665" y="2468494"/>
                </a:lnTo>
                <a:lnTo>
                  <a:pt x="810718" y="2498187"/>
                </a:lnTo>
                <a:lnTo>
                  <a:pt x="865530" y="2521515"/>
                </a:lnTo>
                <a:lnTo>
                  <a:pt x="924389" y="2539341"/>
                </a:lnTo>
                <a:lnTo>
                  <a:pt x="980318" y="2551564"/>
                </a:lnTo>
                <a:lnTo>
                  <a:pt x="1041131" y="2561423"/>
                </a:lnTo>
                <a:lnTo>
                  <a:pt x="1098645" y="2568373"/>
                </a:lnTo>
                <a:lnTo>
                  <a:pt x="1151883" y="2573341"/>
                </a:lnTo>
                <a:lnTo>
                  <a:pt x="1205452" y="2577318"/>
                </a:lnTo>
                <a:lnTo>
                  <a:pt x="1223773" y="2578525"/>
                </a:lnTo>
                <a:lnTo>
                  <a:pt x="1227960" y="2578792"/>
                </a:lnTo>
                <a:lnTo>
                  <a:pt x="1231969" y="2594432"/>
                </a:lnTo>
                <a:lnTo>
                  <a:pt x="2231992" y="2594432"/>
                </a:lnTo>
              </a:path>
            </a:pathLst>
          </a:custGeom>
          <a:ln w="31738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4092" y="5107340"/>
            <a:ext cx="3722370" cy="1316990"/>
          </a:xfrm>
          <a:custGeom>
            <a:avLst/>
            <a:gdLst/>
            <a:ahLst/>
            <a:cxnLst/>
            <a:rect l="l" t="t" r="r" b="b"/>
            <a:pathLst>
              <a:path w="3722370" h="1316989">
                <a:moveTo>
                  <a:pt x="0" y="1316872"/>
                </a:moveTo>
                <a:lnTo>
                  <a:pt x="2962345" y="1316872"/>
                </a:lnTo>
                <a:lnTo>
                  <a:pt x="2969387" y="1316770"/>
                </a:lnTo>
                <a:lnTo>
                  <a:pt x="2973359" y="1316770"/>
                </a:lnTo>
                <a:lnTo>
                  <a:pt x="2977089" y="1316656"/>
                </a:lnTo>
                <a:lnTo>
                  <a:pt x="2989409" y="1316376"/>
                </a:lnTo>
                <a:lnTo>
                  <a:pt x="2996311" y="1316224"/>
                </a:lnTo>
                <a:lnTo>
                  <a:pt x="3002668" y="1315957"/>
                </a:lnTo>
                <a:lnTo>
                  <a:pt x="3052747" y="1312717"/>
                </a:lnTo>
                <a:lnTo>
                  <a:pt x="3104463" y="1305830"/>
                </a:lnTo>
                <a:lnTo>
                  <a:pt x="3161571" y="1292121"/>
                </a:lnTo>
                <a:lnTo>
                  <a:pt x="3217880" y="1269442"/>
                </a:lnTo>
                <a:lnTo>
                  <a:pt x="3277120" y="1230829"/>
                </a:lnTo>
                <a:lnTo>
                  <a:pt x="3335065" y="1171393"/>
                </a:lnTo>
                <a:lnTo>
                  <a:pt x="3389699" y="1087637"/>
                </a:lnTo>
                <a:lnTo>
                  <a:pt x="3442912" y="972169"/>
                </a:lnTo>
                <a:lnTo>
                  <a:pt x="3491989" y="830768"/>
                </a:lnTo>
                <a:lnTo>
                  <a:pt x="3604023" y="398663"/>
                </a:lnTo>
                <a:lnTo>
                  <a:pt x="3658772" y="180890"/>
                </a:lnTo>
                <a:lnTo>
                  <a:pt x="3684744" y="93691"/>
                </a:lnTo>
                <a:lnTo>
                  <a:pt x="3708800" y="28028"/>
                </a:lnTo>
                <a:lnTo>
                  <a:pt x="3721742" y="0"/>
                </a:lnTo>
              </a:path>
            </a:pathLst>
          </a:custGeom>
          <a:ln w="31759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45805" y="5052927"/>
            <a:ext cx="1518920" cy="1371600"/>
          </a:xfrm>
          <a:custGeom>
            <a:avLst/>
            <a:gdLst/>
            <a:ahLst/>
            <a:cxnLst/>
            <a:rect l="l" t="t" r="r" b="b"/>
            <a:pathLst>
              <a:path w="1518920" h="1371600">
                <a:moveTo>
                  <a:pt x="0" y="54417"/>
                </a:moveTo>
                <a:lnTo>
                  <a:pt x="24779" y="16618"/>
                </a:lnTo>
                <a:lnTo>
                  <a:pt x="56308" y="0"/>
                </a:lnTo>
                <a:lnTo>
                  <a:pt x="62170" y="800"/>
                </a:lnTo>
                <a:lnTo>
                  <a:pt x="101401" y="35664"/>
                </a:lnTo>
                <a:lnTo>
                  <a:pt x="143056" y="119597"/>
                </a:lnTo>
                <a:lnTo>
                  <a:pt x="195571" y="268850"/>
                </a:lnTo>
                <a:lnTo>
                  <a:pt x="307212" y="616259"/>
                </a:lnTo>
                <a:lnTo>
                  <a:pt x="361858" y="760900"/>
                </a:lnTo>
                <a:lnTo>
                  <a:pt x="411912" y="871438"/>
                </a:lnTo>
                <a:lnTo>
                  <a:pt x="512045" y="1034960"/>
                </a:lnTo>
                <a:lnTo>
                  <a:pt x="564662" y="1096022"/>
                </a:lnTo>
                <a:lnTo>
                  <a:pt x="619918" y="1146642"/>
                </a:lnTo>
                <a:lnTo>
                  <a:pt x="672585" y="1184746"/>
                </a:lnTo>
                <a:lnTo>
                  <a:pt x="728742" y="1217005"/>
                </a:lnTo>
                <a:lnTo>
                  <a:pt x="829890" y="1259531"/>
                </a:lnTo>
                <a:lnTo>
                  <a:pt x="883242" y="1276264"/>
                </a:lnTo>
                <a:lnTo>
                  <a:pt x="939653" y="1290939"/>
                </a:lnTo>
                <a:lnTo>
                  <a:pt x="953901" y="1294243"/>
                </a:lnTo>
                <a:lnTo>
                  <a:pt x="957708" y="1371289"/>
                </a:lnTo>
                <a:lnTo>
                  <a:pt x="1518652" y="1371289"/>
                </a:lnTo>
              </a:path>
            </a:pathLst>
          </a:custGeom>
          <a:ln w="31744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4861" y="5711426"/>
            <a:ext cx="4144010" cy="713105"/>
          </a:xfrm>
          <a:custGeom>
            <a:avLst/>
            <a:gdLst/>
            <a:ahLst/>
            <a:cxnLst/>
            <a:rect l="l" t="t" r="r" b="b"/>
            <a:pathLst>
              <a:path w="4144010" h="713104">
                <a:moveTo>
                  <a:pt x="0" y="712809"/>
                </a:moveTo>
                <a:lnTo>
                  <a:pt x="3534570" y="712809"/>
                </a:lnTo>
                <a:lnTo>
                  <a:pt x="3540914" y="712657"/>
                </a:lnTo>
                <a:lnTo>
                  <a:pt x="3584827" y="705541"/>
                </a:lnTo>
                <a:lnTo>
                  <a:pt x="3623475" y="689215"/>
                </a:lnTo>
                <a:lnTo>
                  <a:pt x="3675748" y="650095"/>
                </a:lnTo>
                <a:lnTo>
                  <a:pt x="3705285" y="618877"/>
                </a:lnTo>
                <a:lnTo>
                  <a:pt x="3757890" y="546925"/>
                </a:lnTo>
                <a:lnTo>
                  <a:pt x="3815480" y="447478"/>
                </a:lnTo>
                <a:lnTo>
                  <a:pt x="3931487" y="220683"/>
                </a:lnTo>
                <a:lnTo>
                  <a:pt x="3986893" y="125505"/>
                </a:lnTo>
                <a:lnTo>
                  <a:pt x="4039307" y="57365"/>
                </a:lnTo>
                <a:lnTo>
                  <a:pt x="4068223" y="30734"/>
                </a:lnTo>
                <a:lnTo>
                  <a:pt x="4112313" y="6200"/>
                </a:lnTo>
                <a:lnTo>
                  <a:pt x="4139847" y="254"/>
                </a:lnTo>
                <a:lnTo>
                  <a:pt x="4143437" y="0"/>
                </a:lnTo>
              </a:path>
            </a:pathLst>
          </a:custGeom>
          <a:ln w="31762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8297" y="5711256"/>
            <a:ext cx="1092835" cy="713105"/>
          </a:xfrm>
          <a:custGeom>
            <a:avLst/>
            <a:gdLst/>
            <a:ahLst/>
            <a:cxnLst/>
            <a:rect l="l" t="t" r="r" b="b"/>
            <a:pathLst>
              <a:path w="1092835" h="713104">
                <a:moveTo>
                  <a:pt x="0" y="177"/>
                </a:moveTo>
                <a:lnTo>
                  <a:pt x="3895" y="0"/>
                </a:lnTo>
                <a:lnTo>
                  <a:pt x="11051" y="63"/>
                </a:lnTo>
                <a:lnTo>
                  <a:pt x="14616" y="215"/>
                </a:lnTo>
                <a:lnTo>
                  <a:pt x="54596" y="9071"/>
                </a:lnTo>
                <a:lnTo>
                  <a:pt x="92799" y="27494"/>
                </a:lnTo>
                <a:lnTo>
                  <a:pt x="234802" y="145313"/>
                </a:lnTo>
                <a:lnTo>
                  <a:pt x="462486" y="350064"/>
                </a:lnTo>
                <a:lnTo>
                  <a:pt x="681847" y="492253"/>
                </a:lnTo>
                <a:lnTo>
                  <a:pt x="892860" y="599450"/>
                </a:lnTo>
                <a:lnTo>
                  <a:pt x="1092796" y="712987"/>
                </a:lnTo>
              </a:path>
            </a:pathLst>
          </a:custGeom>
          <a:ln w="31750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712406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dirty="0"/>
              <a:t>Validation: </a:t>
            </a:r>
            <a:r>
              <a:rPr sz="5600" spc="150" dirty="0"/>
              <a:t>ground</a:t>
            </a:r>
            <a:r>
              <a:rPr sz="5600" spc="-245" dirty="0"/>
              <a:t> </a:t>
            </a:r>
            <a:r>
              <a:rPr sz="5600" spc="114" dirty="0"/>
              <a:t>glass</a:t>
            </a:r>
            <a:endParaRPr sz="5600"/>
          </a:p>
        </p:txBody>
      </p:sp>
      <p:sp>
        <p:nvSpPr>
          <p:cNvPr id="12" name="object 12"/>
          <p:cNvSpPr/>
          <p:nvPr/>
        </p:nvSpPr>
        <p:spPr>
          <a:xfrm>
            <a:off x="7198661" y="6424236"/>
            <a:ext cx="1576070" cy="0"/>
          </a:xfrm>
          <a:custGeom>
            <a:avLst/>
            <a:gdLst/>
            <a:ahLst/>
            <a:cxnLst/>
            <a:rect l="l" t="t" r="r" b="b"/>
            <a:pathLst>
              <a:path w="1576070">
                <a:moveTo>
                  <a:pt x="0" y="0"/>
                </a:moveTo>
                <a:lnTo>
                  <a:pt x="1575900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74563" y="6424236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>
                <a:moveTo>
                  <a:pt x="0" y="0"/>
                </a:moveTo>
                <a:lnTo>
                  <a:pt x="285338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59904" y="6413399"/>
            <a:ext cx="325120" cy="11430"/>
          </a:xfrm>
          <a:custGeom>
            <a:avLst/>
            <a:gdLst/>
            <a:ahLst/>
            <a:cxnLst/>
            <a:rect l="l" t="t" r="r" b="b"/>
            <a:pathLst>
              <a:path w="325120" h="11429">
                <a:moveTo>
                  <a:pt x="0" y="10837"/>
                </a:moveTo>
                <a:lnTo>
                  <a:pt x="182172" y="10837"/>
                </a:lnTo>
                <a:lnTo>
                  <a:pt x="189328" y="10799"/>
                </a:lnTo>
                <a:lnTo>
                  <a:pt x="202359" y="10799"/>
                </a:lnTo>
                <a:lnTo>
                  <a:pt x="208957" y="10710"/>
                </a:lnTo>
                <a:lnTo>
                  <a:pt x="216099" y="10659"/>
                </a:lnTo>
                <a:lnTo>
                  <a:pt x="222812" y="10583"/>
                </a:lnTo>
                <a:lnTo>
                  <a:pt x="265976" y="9478"/>
                </a:lnTo>
                <a:lnTo>
                  <a:pt x="309736" y="4129"/>
                </a:lnTo>
                <a:lnTo>
                  <a:pt x="317387" y="2235"/>
                </a:lnTo>
                <a:lnTo>
                  <a:pt x="324696" y="0"/>
                </a:lnTo>
              </a:path>
            </a:pathLst>
          </a:custGeom>
          <a:ln w="31763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4598" y="3391010"/>
            <a:ext cx="845185" cy="3022600"/>
          </a:xfrm>
          <a:custGeom>
            <a:avLst/>
            <a:gdLst/>
            <a:ahLst/>
            <a:cxnLst/>
            <a:rect l="l" t="t" r="r" b="b"/>
            <a:pathLst>
              <a:path w="845184" h="3022600">
                <a:moveTo>
                  <a:pt x="0" y="3022395"/>
                </a:moveTo>
                <a:lnTo>
                  <a:pt x="44991" y="2993718"/>
                </a:lnTo>
                <a:lnTo>
                  <a:pt x="71610" y="2957075"/>
                </a:lnTo>
                <a:lnTo>
                  <a:pt x="100970" y="2888541"/>
                </a:lnTo>
                <a:lnTo>
                  <a:pt x="113886" y="2846079"/>
                </a:lnTo>
                <a:lnTo>
                  <a:pt x="127982" y="2789400"/>
                </a:lnTo>
                <a:lnTo>
                  <a:pt x="153650" y="2654529"/>
                </a:lnTo>
                <a:lnTo>
                  <a:pt x="178658" y="2479281"/>
                </a:lnTo>
                <a:lnTo>
                  <a:pt x="201864" y="2275610"/>
                </a:lnTo>
                <a:lnTo>
                  <a:pt x="305182" y="1014351"/>
                </a:lnTo>
                <a:lnTo>
                  <a:pt x="333311" y="660627"/>
                </a:lnTo>
                <a:lnTo>
                  <a:pt x="359524" y="375907"/>
                </a:lnTo>
                <a:lnTo>
                  <a:pt x="373836" y="248127"/>
                </a:lnTo>
                <a:lnTo>
                  <a:pt x="386905" y="152302"/>
                </a:lnTo>
                <a:lnTo>
                  <a:pt x="401419" y="71748"/>
                </a:lnTo>
                <a:lnTo>
                  <a:pt x="412978" y="28460"/>
                </a:lnTo>
                <a:lnTo>
                  <a:pt x="432213" y="0"/>
                </a:lnTo>
                <a:lnTo>
                  <a:pt x="435803" y="825"/>
                </a:lnTo>
                <a:lnTo>
                  <a:pt x="454214" y="34927"/>
                </a:lnTo>
                <a:lnTo>
                  <a:pt x="470327" y="105037"/>
                </a:lnTo>
                <a:lnTo>
                  <a:pt x="478245" y="152734"/>
                </a:lnTo>
                <a:lnTo>
                  <a:pt x="507274" y="392450"/>
                </a:lnTo>
                <a:lnTo>
                  <a:pt x="534668" y="694589"/>
                </a:lnTo>
                <a:lnTo>
                  <a:pt x="588490" y="1394109"/>
                </a:lnTo>
                <a:lnTo>
                  <a:pt x="645585" y="2094747"/>
                </a:lnTo>
                <a:lnTo>
                  <a:pt x="670821" y="2346368"/>
                </a:lnTo>
                <a:lnTo>
                  <a:pt x="697936" y="2565311"/>
                </a:lnTo>
                <a:lnTo>
                  <a:pt x="713465" y="2666765"/>
                </a:lnTo>
                <a:lnTo>
                  <a:pt x="727688" y="2744841"/>
                </a:lnTo>
                <a:lnTo>
                  <a:pt x="742128" y="2810859"/>
                </a:lnTo>
                <a:lnTo>
                  <a:pt x="755564" y="2861275"/>
                </a:lnTo>
                <a:lnTo>
                  <a:pt x="780445" y="2930965"/>
                </a:lnTo>
                <a:lnTo>
                  <a:pt x="807546" y="2978955"/>
                </a:lnTo>
                <a:lnTo>
                  <a:pt x="833506" y="3005662"/>
                </a:lnTo>
                <a:lnTo>
                  <a:pt x="844798" y="3013234"/>
                </a:lnTo>
              </a:path>
            </a:pathLst>
          </a:custGeom>
          <a:ln w="31722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29395" y="6404248"/>
            <a:ext cx="312420" cy="20320"/>
          </a:xfrm>
          <a:custGeom>
            <a:avLst/>
            <a:gdLst/>
            <a:ahLst/>
            <a:cxnLst/>
            <a:rect l="l" t="t" r="r" b="b"/>
            <a:pathLst>
              <a:path w="312420" h="20320">
                <a:moveTo>
                  <a:pt x="0" y="0"/>
                </a:moveTo>
                <a:lnTo>
                  <a:pt x="39320" y="14166"/>
                </a:lnTo>
                <a:lnTo>
                  <a:pt x="79057" y="18626"/>
                </a:lnTo>
                <a:lnTo>
                  <a:pt x="101325" y="19426"/>
                </a:lnTo>
                <a:lnTo>
                  <a:pt x="107719" y="19604"/>
                </a:lnTo>
                <a:lnTo>
                  <a:pt x="114711" y="19693"/>
                </a:lnTo>
                <a:lnTo>
                  <a:pt x="121994" y="19744"/>
                </a:lnTo>
                <a:lnTo>
                  <a:pt x="129264" y="19820"/>
                </a:lnTo>
                <a:lnTo>
                  <a:pt x="135862" y="19858"/>
                </a:lnTo>
                <a:lnTo>
                  <a:pt x="139554" y="19858"/>
                </a:lnTo>
                <a:lnTo>
                  <a:pt x="143537" y="19947"/>
                </a:lnTo>
                <a:lnTo>
                  <a:pt x="157495" y="19947"/>
                </a:lnTo>
                <a:lnTo>
                  <a:pt x="164575" y="19985"/>
                </a:lnTo>
                <a:lnTo>
                  <a:pt x="312173" y="19985"/>
                </a:lnTo>
              </a:path>
            </a:pathLst>
          </a:custGeom>
          <a:ln w="31763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41575" y="6424236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861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39437" y="6424236"/>
            <a:ext cx="1569720" cy="0"/>
          </a:xfrm>
          <a:custGeom>
            <a:avLst/>
            <a:gdLst/>
            <a:ahLst/>
            <a:cxnLst/>
            <a:rect l="l" t="t" r="r" b="b"/>
            <a:pathLst>
              <a:path w="1569720">
                <a:moveTo>
                  <a:pt x="0" y="0"/>
                </a:moveTo>
                <a:lnTo>
                  <a:pt x="1569404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408848" y="642423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784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64171" y="64204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22358" y="64204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80545" y="64200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38706" y="6419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96893" y="64193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55130" y="64190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13317" y="6418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71478" y="64184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29665" y="64182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87839" y="64179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46064" y="64176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04251" y="6417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62425" y="6416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20599" y="64165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78785" y="64161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37023" y="6415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95210" y="64147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653371" y="64138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11558" y="64128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769732" y="64114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827969" y="64097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86131" y="64074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944317" y="64045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002491" y="64006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060678" y="63952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118903" y="63877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177064" y="63773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235251" y="63620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293438" y="63364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351600" y="62995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409862" y="62389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468023" y="61367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526210" y="59707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84397" y="56509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642558" y="51453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700783" y="4380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758970" y="3606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817156" y="31836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875330" y="36297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933492" y="44110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991716" y="5145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049916" y="56609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108089" y="59753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166263" y="61442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224437" y="62429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282675" y="63025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340863" y="63388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399048" y="63635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457210" y="63785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515410" y="63885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573622" y="63958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631796" y="64010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689982" y="64049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748143" y="64078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806331" y="64100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864568" y="64116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922754" y="64130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980917" y="64141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039102" y="64151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097290" y="64157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155514" y="64163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213675" y="64167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271862" y="64171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330023" y="64175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388238" y="64178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446450" y="64181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504662" y="64184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562798" y="64186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621011" y="64190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679172" y="6419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737409" y="64196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795571" y="64199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853745" y="64202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911931" y="64206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970118" y="64201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198921" y="6424174"/>
            <a:ext cx="2272665" cy="0"/>
          </a:xfrm>
          <a:custGeom>
            <a:avLst/>
            <a:gdLst/>
            <a:ahLst/>
            <a:cxnLst/>
            <a:rect l="l" t="t" r="r" b="b"/>
            <a:pathLst>
              <a:path w="2272665">
                <a:moveTo>
                  <a:pt x="0" y="0"/>
                </a:moveTo>
                <a:lnTo>
                  <a:pt x="2272073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470997" y="6078709"/>
            <a:ext cx="622935" cy="346075"/>
          </a:xfrm>
          <a:custGeom>
            <a:avLst/>
            <a:gdLst/>
            <a:ahLst/>
            <a:cxnLst/>
            <a:rect l="l" t="t" r="r" b="b"/>
            <a:pathLst>
              <a:path w="622934" h="346075">
                <a:moveTo>
                  <a:pt x="0" y="345465"/>
                </a:moveTo>
                <a:lnTo>
                  <a:pt x="139922" y="345465"/>
                </a:lnTo>
                <a:lnTo>
                  <a:pt x="146418" y="345414"/>
                </a:lnTo>
                <a:lnTo>
                  <a:pt x="173507" y="345414"/>
                </a:lnTo>
                <a:lnTo>
                  <a:pt x="180713" y="345350"/>
                </a:lnTo>
                <a:lnTo>
                  <a:pt x="194201" y="345312"/>
                </a:lnTo>
                <a:lnTo>
                  <a:pt x="201128" y="345312"/>
                </a:lnTo>
                <a:lnTo>
                  <a:pt x="208462" y="345261"/>
                </a:lnTo>
                <a:lnTo>
                  <a:pt x="251232" y="344817"/>
                </a:lnTo>
                <a:lnTo>
                  <a:pt x="276646" y="344258"/>
                </a:lnTo>
                <a:lnTo>
                  <a:pt x="290641" y="343851"/>
                </a:lnTo>
                <a:lnTo>
                  <a:pt x="340898" y="340586"/>
                </a:lnTo>
                <a:lnTo>
                  <a:pt x="391980" y="332416"/>
                </a:lnTo>
                <a:lnTo>
                  <a:pt x="429790" y="320193"/>
                </a:lnTo>
                <a:lnTo>
                  <a:pt x="484461" y="285583"/>
                </a:lnTo>
                <a:lnTo>
                  <a:pt x="540669" y="214495"/>
                </a:lnTo>
                <a:lnTo>
                  <a:pt x="569103" y="157879"/>
                </a:lnTo>
                <a:lnTo>
                  <a:pt x="594555" y="92090"/>
                </a:lnTo>
                <a:lnTo>
                  <a:pt x="622569" y="0"/>
                </a:lnTo>
              </a:path>
            </a:pathLst>
          </a:custGeom>
          <a:ln w="31753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093573" y="3866836"/>
            <a:ext cx="791210" cy="2557145"/>
          </a:xfrm>
          <a:custGeom>
            <a:avLst/>
            <a:gdLst/>
            <a:ahLst/>
            <a:cxnLst/>
            <a:rect l="l" t="t" r="r" b="b"/>
            <a:pathLst>
              <a:path w="791209" h="2557145">
                <a:moveTo>
                  <a:pt x="0" y="2211867"/>
                </a:moveTo>
                <a:lnTo>
                  <a:pt x="56575" y="1952075"/>
                </a:lnTo>
                <a:lnTo>
                  <a:pt x="109026" y="1615542"/>
                </a:lnTo>
                <a:lnTo>
                  <a:pt x="158141" y="1225671"/>
                </a:lnTo>
                <a:lnTo>
                  <a:pt x="207548" y="794379"/>
                </a:lnTo>
                <a:lnTo>
                  <a:pt x="260241" y="364053"/>
                </a:lnTo>
                <a:lnTo>
                  <a:pt x="275885" y="257097"/>
                </a:lnTo>
                <a:lnTo>
                  <a:pt x="290578" y="169886"/>
                </a:lnTo>
                <a:lnTo>
                  <a:pt x="304889" y="99967"/>
                </a:lnTo>
                <a:lnTo>
                  <a:pt x="318034" y="50695"/>
                </a:lnTo>
                <a:lnTo>
                  <a:pt x="337422" y="7445"/>
                </a:lnTo>
                <a:lnTo>
                  <a:pt x="351302" y="0"/>
                </a:lnTo>
                <a:lnTo>
                  <a:pt x="358408" y="4230"/>
                </a:lnTo>
                <a:lnTo>
                  <a:pt x="378314" y="46197"/>
                </a:lnTo>
                <a:lnTo>
                  <a:pt x="398526" y="134234"/>
                </a:lnTo>
                <a:lnTo>
                  <a:pt x="413929" y="231940"/>
                </a:lnTo>
                <a:lnTo>
                  <a:pt x="428128" y="343051"/>
                </a:lnTo>
                <a:lnTo>
                  <a:pt x="488103" y="984760"/>
                </a:lnTo>
                <a:lnTo>
                  <a:pt x="545389" y="1674547"/>
                </a:lnTo>
                <a:lnTo>
                  <a:pt x="573353" y="1961833"/>
                </a:lnTo>
                <a:lnTo>
                  <a:pt x="598665" y="2171882"/>
                </a:lnTo>
                <a:lnTo>
                  <a:pt x="611163" y="2255332"/>
                </a:lnTo>
                <a:lnTo>
                  <a:pt x="624663" y="2331172"/>
                </a:lnTo>
                <a:lnTo>
                  <a:pt x="636260" y="2385145"/>
                </a:lnTo>
                <a:lnTo>
                  <a:pt x="649100" y="2432957"/>
                </a:lnTo>
                <a:lnTo>
                  <a:pt x="662752" y="2472153"/>
                </a:lnTo>
                <a:lnTo>
                  <a:pt x="683548" y="2512850"/>
                </a:lnTo>
                <a:lnTo>
                  <a:pt x="710522" y="2540776"/>
                </a:lnTo>
                <a:lnTo>
                  <a:pt x="748713" y="2554435"/>
                </a:lnTo>
                <a:lnTo>
                  <a:pt x="779912" y="2556836"/>
                </a:lnTo>
                <a:lnTo>
                  <a:pt x="783833" y="2556951"/>
                </a:lnTo>
                <a:lnTo>
                  <a:pt x="790888" y="2557141"/>
                </a:lnTo>
              </a:path>
            </a:pathLst>
          </a:custGeom>
          <a:ln w="31723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884465" y="6423976"/>
            <a:ext cx="272415" cy="635"/>
          </a:xfrm>
          <a:custGeom>
            <a:avLst/>
            <a:gdLst/>
            <a:ahLst/>
            <a:cxnLst/>
            <a:rect l="l" t="t" r="r" b="b"/>
            <a:pathLst>
              <a:path w="272415" h="635">
                <a:moveTo>
                  <a:pt x="-15882" y="101"/>
                </a:moveTo>
                <a:lnTo>
                  <a:pt x="288151" y="101"/>
                </a:lnTo>
              </a:path>
            </a:pathLst>
          </a:custGeom>
          <a:ln w="31967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6734" y="6424174"/>
            <a:ext cx="1285240" cy="0"/>
          </a:xfrm>
          <a:custGeom>
            <a:avLst/>
            <a:gdLst/>
            <a:ahLst/>
            <a:cxnLst/>
            <a:rect l="l" t="t" r="r" b="b"/>
            <a:pathLst>
              <a:path w="1285240">
                <a:moveTo>
                  <a:pt x="0" y="0"/>
                </a:moveTo>
                <a:lnTo>
                  <a:pt x="1284650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64953" y="64211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723178" y="64211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781428" y="64207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839678" y="64203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897890" y="64199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956191" y="64195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014428" y="64191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072678" y="64187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130903" y="64184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189153" y="64181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247442" y="64178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305666" y="64176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363916" y="64174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422167" y="64174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480391" y="64173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538680" y="64173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596930" y="64175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655167" y="64176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713405" y="64175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771655" y="64174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829930" y="64174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888168" y="64172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946405" y="64170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004655" y="64167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062893" y="64162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121168" y="64158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179418" y="64150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237643" y="64141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295893" y="64129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354143" y="64114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412444" y="6409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470656" y="64069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528894" y="64038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587145" y="63994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645381" y="63934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703670" y="63853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761921" y="63740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820132" y="63576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878383" y="63313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936633" y="62924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994934" y="62302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053146" y="61339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111397" y="59760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169621" y="57106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0227858" y="53067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0286172" y="47814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344409" y="42089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402635" y="38984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0460871" y="39733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0519134" y="44339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0577424" y="50415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0635647" y="55164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693910" y="58603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0752109" y="60652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0810372" y="61840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0868648" y="62588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926885" y="63063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0985123" y="63372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1043385" y="63584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1101650" y="63739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1159912" y="63840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1218136" y="63914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1276400" y="63970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1334611" y="6401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1392873" y="64045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1451161" y="64071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1509399" y="64093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1567624" y="64111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1625861" y="64125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1684099" y="64138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1742412" y="64148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1800624" y="64157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1858887" y="64164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1917112" y="64171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1975375" y="64165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197893" y="4886199"/>
            <a:ext cx="3752215" cy="1538605"/>
          </a:xfrm>
          <a:custGeom>
            <a:avLst/>
            <a:gdLst/>
            <a:ahLst/>
            <a:cxnLst/>
            <a:rect l="l" t="t" r="r" b="b"/>
            <a:pathLst>
              <a:path w="3752215" h="1538604">
                <a:moveTo>
                  <a:pt x="0" y="1538013"/>
                </a:moveTo>
                <a:lnTo>
                  <a:pt x="2962346" y="1538013"/>
                </a:lnTo>
                <a:lnTo>
                  <a:pt x="2969388" y="1537975"/>
                </a:lnTo>
                <a:lnTo>
                  <a:pt x="2973358" y="1537911"/>
                </a:lnTo>
                <a:lnTo>
                  <a:pt x="2977090" y="1537911"/>
                </a:lnTo>
                <a:lnTo>
                  <a:pt x="2983522" y="1537797"/>
                </a:lnTo>
                <a:lnTo>
                  <a:pt x="2989408" y="1537682"/>
                </a:lnTo>
                <a:lnTo>
                  <a:pt x="2996312" y="1537517"/>
                </a:lnTo>
                <a:lnTo>
                  <a:pt x="3002667" y="1537365"/>
                </a:lnTo>
                <a:lnTo>
                  <a:pt x="3052748" y="1534417"/>
                </a:lnTo>
                <a:lnTo>
                  <a:pt x="3104286" y="1527162"/>
                </a:lnTo>
                <a:lnTo>
                  <a:pt x="3159883" y="1511674"/>
                </a:lnTo>
                <a:lnTo>
                  <a:pt x="3211967" y="1486313"/>
                </a:lnTo>
                <a:lnTo>
                  <a:pt x="3260460" y="1449671"/>
                </a:lnTo>
                <a:lnTo>
                  <a:pt x="3289783" y="1419800"/>
                </a:lnTo>
                <a:lnTo>
                  <a:pt x="3316807" y="1386193"/>
                </a:lnTo>
                <a:lnTo>
                  <a:pt x="3377926" y="1285222"/>
                </a:lnTo>
                <a:lnTo>
                  <a:pt x="3431799" y="1163261"/>
                </a:lnTo>
                <a:lnTo>
                  <a:pt x="3488818" y="997288"/>
                </a:lnTo>
                <a:lnTo>
                  <a:pt x="3597756" y="584902"/>
                </a:lnTo>
                <a:lnTo>
                  <a:pt x="3697279" y="174765"/>
                </a:lnTo>
                <a:lnTo>
                  <a:pt x="3723543" y="82700"/>
                </a:lnTo>
                <a:lnTo>
                  <a:pt x="3752142" y="0"/>
                </a:lnTo>
              </a:path>
            </a:pathLst>
          </a:custGeom>
          <a:ln w="31757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0950037" y="4800337"/>
            <a:ext cx="565150" cy="1624330"/>
          </a:xfrm>
          <a:custGeom>
            <a:avLst/>
            <a:gdLst/>
            <a:ahLst/>
            <a:cxnLst/>
            <a:rect l="l" t="t" r="r" b="b"/>
            <a:pathLst>
              <a:path w="565150" h="1624329">
                <a:moveTo>
                  <a:pt x="0" y="85864"/>
                </a:moveTo>
                <a:lnTo>
                  <a:pt x="27063" y="30277"/>
                </a:lnTo>
                <a:lnTo>
                  <a:pt x="59328" y="470"/>
                </a:lnTo>
                <a:lnTo>
                  <a:pt x="66040" y="0"/>
                </a:lnTo>
                <a:lnTo>
                  <a:pt x="69884" y="673"/>
                </a:lnTo>
                <a:lnTo>
                  <a:pt x="103786" y="38282"/>
                </a:lnTo>
                <a:lnTo>
                  <a:pt x="138234" y="137487"/>
                </a:lnTo>
                <a:lnTo>
                  <a:pt x="153117" y="199439"/>
                </a:lnTo>
                <a:lnTo>
                  <a:pt x="167099" y="267363"/>
                </a:lnTo>
                <a:lnTo>
                  <a:pt x="268945" y="946961"/>
                </a:lnTo>
                <a:lnTo>
                  <a:pt x="296871" y="1137100"/>
                </a:lnTo>
                <a:lnTo>
                  <a:pt x="326611" y="1311688"/>
                </a:lnTo>
                <a:lnTo>
                  <a:pt x="354741" y="1439328"/>
                </a:lnTo>
                <a:lnTo>
                  <a:pt x="380294" y="1521266"/>
                </a:lnTo>
                <a:lnTo>
                  <a:pt x="407573" y="1576434"/>
                </a:lnTo>
                <a:lnTo>
                  <a:pt x="437110" y="1607156"/>
                </a:lnTo>
                <a:lnTo>
                  <a:pt x="477230" y="1621285"/>
                </a:lnTo>
                <a:lnTo>
                  <a:pt x="515243" y="1623661"/>
                </a:lnTo>
                <a:lnTo>
                  <a:pt x="519214" y="1623724"/>
                </a:lnTo>
                <a:lnTo>
                  <a:pt x="525850" y="1623775"/>
                </a:lnTo>
                <a:lnTo>
                  <a:pt x="533018" y="1623839"/>
                </a:lnTo>
                <a:lnTo>
                  <a:pt x="539781" y="1623839"/>
                </a:lnTo>
                <a:lnTo>
                  <a:pt x="545947" y="1623877"/>
                </a:lnTo>
                <a:lnTo>
                  <a:pt x="564979" y="1623877"/>
                </a:lnTo>
              </a:path>
            </a:pathLst>
          </a:custGeom>
          <a:ln w="3172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515020" y="6424212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487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777500" y="6424212"/>
            <a:ext cx="661035" cy="0"/>
          </a:xfrm>
          <a:custGeom>
            <a:avLst/>
            <a:gdLst/>
            <a:ahLst/>
            <a:cxnLst/>
            <a:rect l="l" t="t" r="r" b="b"/>
            <a:pathLst>
              <a:path w="661034">
                <a:moveTo>
                  <a:pt x="0" y="0"/>
                </a:moveTo>
                <a:lnTo>
                  <a:pt x="660760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63739" y="64212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721964" y="64212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780176" y="64209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838388" y="64205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896600" y="64201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954863" y="64197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013087" y="64194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071287" y="64190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129512" y="64187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187749" y="64183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246025" y="64180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304211" y="64177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362436" y="64175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420636" y="6417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478873" y="64172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537136" y="64171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595361" y="64170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653573" y="64170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711797" y="64170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769984" y="64172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828260" y="64172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886484" y="6417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944684" y="64174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002910" y="64174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061133" y="64175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119409" y="64174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9177608" y="6417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235820" y="64172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294034" y="64168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352257" y="6416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9410533" y="64161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9468759" y="64155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526957" y="64147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585181" y="64139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643382" y="64128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9701656" y="6411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759869" y="64097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818081" y="64077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876307" y="64052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9934530" y="64020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992793" y="63979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0050994" y="63926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0109218" y="63859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0167431" y="63773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0225654" y="63655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0283944" y="6349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0342156" y="6328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0400355" y="62968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0458579" y="62523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0516779" y="61902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0575042" y="61012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0633280" y="59817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0691478" y="58186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0749704" y="56374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0807916" y="53899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0866179" y="52176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0924416" y="50715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0982628" y="50855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1040814" y="5187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1099040" y="53507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1157303" y="55681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1215539" y="57528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1273752" y="59142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1331964" y="60391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1390174" y="61325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1448437" y="62044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1506675" y="62562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1564887" y="62953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1623085" y="63270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1681323" y="63477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1739586" y="63634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1797799" y="63767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1856036" y="63856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1914223" y="63927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1972435" y="63610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198661" y="5213240"/>
            <a:ext cx="4154804" cy="1211580"/>
          </a:xfrm>
          <a:custGeom>
            <a:avLst/>
            <a:gdLst/>
            <a:ahLst/>
            <a:cxnLst/>
            <a:rect l="l" t="t" r="r" b="b"/>
            <a:pathLst>
              <a:path w="4154804" h="1211579">
                <a:moveTo>
                  <a:pt x="0" y="1210996"/>
                </a:moveTo>
                <a:lnTo>
                  <a:pt x="3534569" y="1210996"/>
                </a:lnTo>
                <a:lnTo>
                  <a:pt x="3540913" y="1210792"/>
                </a:lnTo>
                <a:lnTo>
                  <a:pt x="3584826" y="1200056"/>
                </a:lnTo>
                <a:lnTo>
                  <a:pt x="3623475" y="1176182"/>
                </a:lnTo>
                <a:lnTo>
                  <a:pt x="3675748" y="1120595"/>
                </a:lnTo>
                <a:lnTo>
                  <a:pt x="3705286" y="1076901"/>
                </a:lnTo>
                <a:lnTo>
                  <a:pt x="3757889" y="976793"/>
                </a:lnTo>
                <a:lnTo>
                  <a:pt x="3815481" y="836511"/>
                </a:lnTo>
                <a:lnTo>
                  <a:pt x="3931486" y="484070"/>
                </a:lnTo>
                <a:lnTo>
                  <a:pt x="3991550" y="294007"/>
                </a:lnTo>
                <a:lnTo>
                  <a:pt x="4048304" y="138186"/>
                </a:lnTo>
                <a:lnTo>
                  <a:pt x="4073057" y="84060"/>
                </a:lnTo>
                <a:lnTo>
                  <a:pt x="4099246" y="39526"/>
                </a:lnTo>
                <a:lnTo>
                  <a:pt x="4127997" y="8868"/>
                </a:lnTo>
                <a:lnTo>
                  <a:pt x="4148196" y="266"/>
                </a:lnTo>
                <a:lnTo>
                  <a:pt x="4154489" y="0"/>
                </a:lnTo>
              </a:path>
            </a:pathLst>
          </a:custGeom>
          <a:ln w="31760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1353151" y="5213246"/>
            <a:ext cx="585470" cy="1211580"/>
          </a:xfrm>
          <a:custGeom>
            <a:avLst/>
            <a:gdLst/>
            <a:ahLst/>
            <a:cxnLst/>
            <a:rect l="l" t="t" r="r" b="b"/>
            <a:pathLst>
              <a:path w="585470" h="1211579">
                <a:moveTo>
                  <a:pt x="0" y="0"/>
                </a:moveTo>
                <a:lnTo>
                  <a:pt x="40119" y="26783"/>
                </a:lnTo>
                <a:lnTo>
                  <a:pt x="76850" y="96283"/>
                </a:lnTo>
                <a:lnTo>
                  <a:pt x="102696" y="170585"/>
                </a:lnTo>
                <a:lnTo>
                  <a:pt x="160628" y="401077"/>
                </a:lnTo>
                <a:lnTo>
                  <a:pt x="214628" y="660208"/>
                </a:lnTo>
                <a:lnTo>
                  <a:pt x="272269" y="919262"/>
                </a:lnTo>
                <a:lnTo>
                  <a:pt x="300563" y="1020450"/>
                </a:lnTo>
                <a:lnTo>
                  <a:pt x="326814" y="1093024"/>
                </a:lnTo>
                <a:lnTo>
                  <a:pt x="350477" y="1140899"/>
                </a:lnTo>
                <a:lnTo>
                  <a:pt x="375726" y="1174747"/>
                </a:lnTo>
                <a:lnTo>
                  <a:pt x="409527" y="1198976"/>
                </a:lnTo>
                <a:lnTo>
                  <a:pt x="450217" y="1208950"/>
                </a:lnTo>
                <a:lnTo>
                  <a:pt x="492074" y="1210843"/>
                </a:lnTo>
                <a:lnTo>
                  <a:pt x="504763" y="1210945"/>
                </a:lnTo>
                <a:lnTo>
                  <a:pt x="511855" y="1210945"/>
                </a:lnTo>
                <a:lnTo>
                  <a:pt x="518021" y="1210996"/>
                </a:lnTo>
                <a:lnTo>
                  <a:pt x="584886" y="1210996"/>
                </a:lnTo>
              </a:path>
            </a:pathLst>
          </a:custGeom>
          <a:ln w="31728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1938032" y="6424236"/>
            <a:ext cx="293370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2785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2230820" y="6424236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072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664123" y="64209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722310" y="64212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780459" y="64209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838645" y="64206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896794" y="6420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955019" y="64200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013206" y="64197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071354" y="64194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129541" y="64191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187702" y="64188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245914" y="6418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304089" y="6418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362262" y="64178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420424" y="64176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478597" y="64174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536823" y="64174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594997" y="6417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653158" y="64173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711345" y="64172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769493" y="64171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827718" y="64171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885904" y="64172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944054" y="64172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9002240" y="64172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9060402" y="64171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9118626" y="64171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9176800" y="64170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9234975" y="64168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9293135" y="64165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9351309" y="64163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9409521" y="64161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9467696" y="64155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9525857" y="64150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9584044" y="6414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9642192" y="64134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9700417" y="6412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9758604" y="64113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9816752" y="64100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9874939" y="64084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9933088" y="64064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9991325" y="64042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0049499" y="6401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0107661" y="63985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0165835" y="63947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0224009" y="63900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0282259" y="63843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0340408" y="63774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0398582" y="63693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0456756" y="63580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0514930" y="6344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0573129" y="63267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0631303" y="63046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0689477" y="6275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0747626" y="62416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0805839" y="61969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0864050" y="61527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0922186" y="60846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0980398" y="60024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1038534" y="59224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1096722" y="58495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1154946" y="57807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1213108" y="57322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1271268" y="57132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1329455" y="57156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1387620" y="57521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1445832" y="5806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1504019" y="58747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1562180" y="59508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1620341" y="60242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1678529" y="60904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1736740" y="61513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1794902" y="62051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1853088" y="62503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1911249" y="62876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1969411" y="63300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8071325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8944028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9816716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0689396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1562102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2434794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7067742" y="6424236"/>
            <a:ext cx="5498465" cy="0"/>
          </a:xfrm>
          <a:custGeom>
            <a:avLst/>
            <a:gdLst/>
            <a:ahLst/>
            <a:cxnLst/>
            <a:rect l="l" t="t" r="r" b="b"/>
            <a:pathLst>
              <a:path w="5498465">
                <a:moveTo>
                  <a:pt x="0" y="0"/>
                </a:moveTo>
                <a:lnTo>
                  <a:pt x="5497920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7198661" y="585950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9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 txBox="1"/>
          <p:nvPr/>
        </p:nvSpPr>
        <p:spPr>
          <a:xfrm>
            <a:off x="6943062" y="5650570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7198661" y="529472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9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 txBox="1"/>
          <p:nvPr/>
        </p:nvSpPr>
        <p:spPr>
          <a:xfrm>
            <a:off x="6943062" y="5085816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7198661" y="472991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9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 txBox="1"/>
          <p:nvPr/>
        </p:nvSpPr>
        <p:spPr>
          <a:xfrm>
            <a:off x="6943062" y="4521050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3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7198661" y="416516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9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 txBox="1"/>
          <p:nvPr/>
        </p:nvSpPr>
        <p:spPr>
          <a:xfrm>
            <a:off x="6943062" y="3956257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4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7198661" y="360037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9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 txBox="1"/>
          <p:nvPr/>
        </p:nvSpPr>
        <p:spPr>
          <a:xfrm>
            <a:off x="6943062" y="3391441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5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7198661" y="631132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198661" y="619833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7198661" y="608543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198661" y="597244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198661" y="574657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198661" y="563355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198661" y="552060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198661" y="540769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198661" y="518172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198661" y="50688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198661" y="495582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7198661" y="4842850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198661" y="461695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198661" y="450397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7198661" y="439105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7198661" y="427808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7198661" y="405219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7198661" y="393921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7198661" y="382632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7198661" y="371332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7198661" y="348745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7198661" y="337445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7198661" y="326149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7198661" y="314855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1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7198661" y="3102650"/>
            <a:ext cx="0" cy="3402965"/>
          </a:xfrm>
          <a:custGeom>
            <a:avLst/>
            <a:gdLst/>
            <a:ahLst/>
            <a:cxnLst/>
            <a:rect l="l" t="t" r="r" b="b"/>
            <a:pathLst>
              <a:path h="3402965">
                <a:moveTo>
                  <a:pt x="0" y="3402610"/>
                </a:moveTo>
                <a:lnTo>
                  <a:pt x="0" y="0"/>
                </a:lnTo>
              </a:path>
            </a:pathLst>
          </a:custGeom>
          <a:ln w="19031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390373" y="64204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448559" y="64204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506746" y="64200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564908" y="6419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623094" y="64193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681332" y="64190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739519" y="6418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797680" y="64184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855866" y="64182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914041" y="64179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972266" y="64176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030452" y="6417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088626" y="6416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146800" y="64165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204987" y="64161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263224" y="6415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321411" y="64147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379572" y="64138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437759" y="64128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495933" y="64114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554171" y="64097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612332" y="64074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670518" y="64045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728693" y="64006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786879" y="63952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845104" y="63877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903265" y="63773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961452" y="63620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019639" y="63364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077800" y="62995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136063" y="62389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194224" y="61367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252411" y="59707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310598" y="56509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368759" y="51453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426984" y="4380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485170" y="3606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543357" y="31836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601531" y="36297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659693" y="44110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717918" y="5145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776117" y="56609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834291" y="59753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892465" y="61442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950639" y="62429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4008877" y="63025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067063" y="63388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125250" y="63635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4183411" y="63785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4241611" y="63885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4299823" y="63958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4357997" y="64010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4416183" y="64049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4474345" y="64078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4532532" y="64100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590769" y="64116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4648956" y="64130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4707117" y="64141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765304" y="64151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823490" y="64157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4881715" y="64163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4939877" y="64167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4998063" y="64171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056225" y="64175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114439" y="64178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172652" y="64181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230864" y="64184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289000" y="64186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347211" y="64190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405373" y="6419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463611" y="64196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521772" y="64199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5579946" y="64202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638132" y="64206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696319" y="64201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391152" y="64211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449377" y="64211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507627" y="64207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565878" y="64203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624090" y="64199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682391" y="64195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740628" y="64191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798878" y="64187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857103" y="64184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915353" y="64181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973641" y="64178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031866" y="64176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090116" y="64174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148367" y="64174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206591" y="64173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2264879" y="64173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323130" y="64175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381367" y="64176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439605" y="64175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497855" y="64174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2556130" y="64174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2614368" y="64172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2672605" y="64170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2730855" y="64167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2789093" y="64162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2847368" y="64158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2905618" y="64150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2963843" y="64141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3022093" y="64129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3080344" y="64114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3138645" y="6409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3196856" y="64069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255094" y="64038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3313344" y="63994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3371582" y="63934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3429870" y="63853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3488120" y="63740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3546332" y="63576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3604582" y="63313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3662833" y="62924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3721133" y="62302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3779346" y="61339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3837595" y="59760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3895820" y="57106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3954058" y="53067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012372" y="47814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070609" y="42089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128834" y="38984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187071" y="39733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4245334" y="44339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4303622" y="50415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4361847" y="55164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4420110" y="58603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4478309" y="60652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4536572" y="61840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4594848" y="62588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4653085" y="63063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4711323" y="63372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4769586" y="63584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4827848" y="63739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4886112" y="63840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4944336" y="63914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002600" y="63970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060811" y="6401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119073" y="64045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177361" y="64071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5235598" y="64093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5293823" y="64111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5352061" y="64125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5410298" y="64138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5468612" y="64148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5526824" y="64157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5585086" y="64164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5643311" y="64171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5701574" y="64165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389938" y="64212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448163" y="64212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506375" y="64209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564587" y="64205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622799" y="64201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681062" y="64197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739287" y="64194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797486" y="64190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855711" y="64187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913949" y="64183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972224" y="64180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030411" y="64177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088636" y="64175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146835" y="6417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205073" y="64172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263336" y="64171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321561" y="64170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379772" y="64170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437997" y="64170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2496184" y="64172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554460" y="64172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612684" y="6417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670884" y="64174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729108" y="64174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787333" y="64175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845609" y="64174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903808" y="6417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962020" y="64172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3020232" y="64168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3078457" y="6416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3136732" y="64161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3194957" y="64155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3253157" y="64147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3311381" y="64139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3369581" y="64128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3427857" y="6411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3486068" y="64097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3544280" y="64077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3602506" y="64052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3660730" y="64020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3718993" y="63979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3777193" y="63926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3835417" y="63859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3893629" y="63773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3951854" y="63655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010142" y="6349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068354" y="6328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126554" y="62968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184779" y="62523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242978" y="61902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301241" y="61012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359478" y="59817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417678" y="58186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475903" y="56374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534115" y="53899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592377" y="52176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650615" y="50715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708827" y="50855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767014" y="5187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825239" y="53507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883501" y="55681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941739" y="57528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999951" y="59142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5058163" y="60391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5116372" y="61325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5174636" y="62044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5232873" y="62562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5291085" y="62953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5349284" y="63270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5407522" y="63477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5465785" y="63634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5523997" y="63767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5582234" y="63856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5640421" y="63927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5698633" y="63610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390323" y="64209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448510" y="64212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1506659" y="64209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564845" y="64206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622994" y="6420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681219" y="64200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739405" y="64197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797554" y="64194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855741" y="64191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1913902" y="64188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972114" y="6418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2030288" y="6418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2088462" y="64178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2146624" y="64176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2204798" y="64174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2263022" y="64174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2321197" y="6417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2379358" y="64173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2437545" y="64172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2495693" y="64171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2553918" y="64171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2612105" y="64172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2670253" y="64172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2728440" y="64172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2786601" y="64171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2844826" y="64171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2903000" y="64170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2961174" y="64168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3019336" y="64165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3077510" y="64163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3135722" y="64161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3193896" y="64155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3252057" y="64150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3310244" y="6414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3368392" y="64134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3426617" y="6412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3484804" y="64113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3542953" y="64100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3601139" y="64084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3659288" y="64064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3717525" y="64042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3775699" y="6401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3833861" y="63985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3892035" y="63947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3950209" y="63900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4008459" y="63843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4066607" y="63774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4124782" y="63693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4182956" y="63580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4241130" y="6344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299329" y="63267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4357503" y="63046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4415677" y="6275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4473826" y="62416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4532038" y="61969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4590250" y="61527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4648386" y="60846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4706598" y="60024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4764734" y="59224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4822921" y="58495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4881146" y="57807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4939307" y="57322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4997468" y="57132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055655" y="57156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113820" y="57521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172032" y="5806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230219" y="58747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288380" y="59508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346541" y="60242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404728" y="60904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462940" y="61513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521102" y="62051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579288" y="62503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637450" y="62876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695611" y="63300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797526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2670228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3542916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4415595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288303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6151478" y="6389817"/>
            <a:ext cx="19050" cy="34925"/>
          </a:xfrm>
          <a:custGeom>
            <a:avLst/>
            <a:gdLst/>
            <a:ahLst/>
            <a:cxnLst/>
            <a:rect l="l" t="t" r="r" b="b"/>
            <a:pathLst>
              <a:path w="19050" h="34925">
                <a:moveTo>
                  <a:pt x="0" y="34419"/>
                </a:moveTo>
                <a:lnTo>
                  <a:pt x="19031" y="34419"/>
                </a:lnTo>
                <a:lnTo>
                  <a:pt x="19031" y="0"/>
                </a:lnTo>
                <a:lnTo>
                  <a:pt x="0" y="0"/>
                </a:lnTo>
                <a:lnTo>
                  <a:pt x="0" y="34419"/>
                </a:lnTo>
                <a:close/>
              </a:path>
            </a:pathLst>
          </a:custGeom>
          <a:solidFill>
            <a:srgbClr val="D9D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793942" y="6424236"/>
            <a:ext cx="5498465" cy="0"/>
          </a:xfrm>
          <a:custGeom>
            <a:avLst/>
            <a:gdLst/>
            <a:ahLst/>
            <a:cxnLst/>
            <a:rect l="l" t="t" r="r" b="b"/>
            <a:pathLst>
              <a:path w="5498465">
                <a:moveTo>
                  <a:pt x="0" y="0"/>
                </a:moveTo>
                <a:lnTo>
                  <a:pt x="5497920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924861" y="585950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 txBox="1"/>
          <p:nvPr/>
        </p:nvSpPr>
        <p:spPr>
          <a:xfrm>
            <a:off x="669262" y="5650570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684" name="object 684"/>
          <p:cNvSpPr/>
          <p:nvPr/>
        </p:nvSpPr>
        <p:spPr>
          <a:xfrm>
            <a:off x="924861" y="529472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 txBox="1"/>
          <p:nvPr/>
        </p:nvSpPr>
        <p:spPr>
          <a:xfrm>
            <a:off x="669262" y="5085816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686" name="object 686"/>
          <p:cNvSpPr/>
          <p:nvPr/>
        </p:nvSpPr>
        <p:spPr>
          <a:xfrm>
            <a:off x="924861" y="472991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 txBox="1"/>
          <p:nvPr/>
        </p:nvSpPr>
        <p:spPr>
          <a:xfrm>
            <a:off x="669262" y="4521050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3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688" name="object 688"/>
          <p:cNvSpPr/>
          <p:nvPr/>
        </p:nvSpPr>
        <p:spPr>
          <a:xfrm>
            <a:off x="924861" y="416516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 txBox="1"/>
          <p:nvPr/>
        </p:nvSpPr>
        <p:spPr>
          <a:xfrm>
            <a:off x="669262" y="3956257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4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690" name="object 690"/>
          <p:cNvSpPr/>
          <p:nvPr/>
        </p:nvSpPr>
        <p:spPr>
          <a:xfrm>
            <a:off x="924861" y="360037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 txBox="1"/>
          <p:nvPr/>
        </p:nvSpPr>
        <p:spPr>
          <a:xfrm>
            <a:off x="669262" y="3391441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5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692" name="object 692"/>
          <p:cNvSpPr/>
          <p:nvPr/>
        </p:nvSpPr>
        <p:spPr>
          <a:xfrm>
            <a:off x="924861" y="631132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924861" y="619833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924861" y="6085433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924861" y="5972442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924861" y="5746574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924861" y="563355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924861" y="552060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924861" y="540769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924861" y="518172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924861" y="50688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924861" y="495582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924861" y="484285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924861" y="461695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924861" y="4503979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924861" y="4391052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924861" y="427808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924861" y="4052194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924861" y="393921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924861" y="382632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924861" y="3713322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924861" y="348745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924861" y="337445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924861" y="326149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924861" y="314855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17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924861" y="3102650"/>
            <a:ext cx="0" cy="3402965"/>
          </a:xfrm>
          <a:custGeom>
            <a:avLst/>
            <a:gdLst/>
            <a:ahLst/>
            <a:cxnLst/>
            <a:rect l="l" t="t" r="r" b="b"/>
            <a:pathLst>
              <a:path h="3402965">
                <a:moveTo>
                  <a:pt x="0" y="3402610"/>
                </a:moveTo>
                <a:lnTo>
                  <a:pt x="0" y="0"/>
                </a:lnTo>
              </a:path>
            </a:pathLst>
          </a:custGeom>
          <a:ln w="19031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 txBox="1"/>
          <p:nvPr/>
        </p:nvSpPr>
        <p:spPr>
          <a:xfrm>
            <a:off x="170942" y="4471923"/>
            <a:ext cx="330835" cy="5816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E0E0E0"/>
                </a:solidFill>
                <a:latin typeface="Calibri"/>
                <a:cs typeface="Calibri"/>
              </a:rPr>
              <a:t>BSDF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718" name="object 718"/>
          <p:cNvGraphicFramePr>
            <a:graphicFrameLocks noGrp="1"/>
          </p:cNvGraphicFramePr>
          <p:nvPr/>
        </p:nvGraphicFramePr>
        <p:xfrm>
          <a:off x="1569838" y="6478563"/>
          <a:ext cx="11092566" cy="716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4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2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1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15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26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38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15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726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4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L="31750">
                        <a:lnSpc>
                          <a:spcPts val="2240"/>
                        </a:lnSpc>
                      </a:pPr>
                      <a:r>
                        <a:rPr sz="2050" dirty="0">
                          <a:solidFill>
                            <a:srgbClr val="D9D9D8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ts val="2240"/>
                        </a:lnSpc>
                      </a:pPr>
                      <a:r>
                        <a:rPr sz="2050" dirty="0">
                          <a:solidFill>
                            <a:srgbClr val="D9D9D8"/>
                          </a:solidFill>
                          <a:latin typeface="Times New Roman"/>
                          <a:cs typeface="Times New Roman"/>
                        </a:rPr>
                        <a:t>150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ts val="2240"/>
                        </a:lnSpc>
                      </a:pPr>
                      <a:r>
                        <a:rPr sz="2050" dirty="0">
                          <a:solidFill>
                            <a:srgbClr val="D9D9D8"/>
                          </a:solidFill>
                          <a:latin typeface="Times New Roman"/>
                          <a:cs typeface="Times New Roman"/>
                        </a:rPr>
                        <a:t>180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ts val="2240"/>
                        </a:lnSpc>
                      </a:pPr>
                      <a:r>
                        <a:rPr sz="2050" dirty="0">
                          <a:solidFill>
                            <a:srgbClr val="D9D9D8"/>
                          </a:solidFill>
                          <a:latin typeface="Times New Roman"/>
                          <a:cs typeface="Times New Roman"/>
                        </a:rPr>
                        <a:t>210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ts val="2240"/>
                        </a:lnSpc>
                      </a:pPr>
                      <a:r>
                        <a:rPr sz="2050" dirty="0">
                          <a:solidFill>
                            <a:srgbClr val="D9D9D8"/>
                          </a:solidFill>
                          <a:latin typeface="Times New Roman"/>
                          <a:cs typeface="Times New Roman"/>
                        </a:rPr>
                        <a:t>240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50" dirty="0">
                          <a:solidFill>
                            <a:srgbClr val="D9D9D8"/>
                          </a:solidFill>
                          <a:latin typeface="Times New Roman"/>
                          <a:cs typeface="Times New Roman"/>
                        </a:rPr>
                        <a:t>270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marL="758825">
                        <a:lnSpc>
                          <a:spcPts val="2240"/>
                        </a:lnSpc>
                      </a:pPr>
                      <a:r>
                        <a:rPr sz="2050" dirty="0">
                          <a:solidFill>
                            <a:srgbClr val="D9D9D8"/>
                          </a:solidFill>
                          <a:latin typeface="Times New Roman"/>
                          <a:cs typeface="Times New Roman"/>
                        </a:rPr>
                        <a:t>120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ts val="2240"/>
                        </a:lnSpc>
                      </a:pPr>
                      <a:r>
                        <a:rPr sz="2050" dirty="0">
                          <a:solidFill>
                            <a:srgbClr val="D9D9D8"/>
                          </a:solidFill>
                          <a:latin typeface="Times New Roman"/>
                          <a:cs typeface="Times New Roman"/>
                        </a:rPr>
                        <a:t>150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ts val="2240"/>
                        </a:lnSpc>
                      </a:pPr>
                      <a:r>
                        <a:rPr sz="2050" dirty="0">
                          <a:solidFill>
                            <a:srgbClr val="D9D9D8"/>
                          </a:solidFill>
                          <a:latin typeface="Times New Roman"/>
                          <a:cs typeface="Times New Roman"/>
                        </a:rPr>
                        <a:t>180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ts val="2240"/>
                        </a:lnSpc>
                      </a:pPr>
                      <a:r>
                        <a:rPr sz="2050" dirty="0">
                          <a:solidFill>
                            <a:srgbClr val="D9D9D8"/>
                          </a:solidFill>
                          <a:latin typeface="Times New Roman"/>
                          <a:cs typeface="Times New Roman"/>
                        </a:rPr>
                        <a:t>210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ts val="2240"/>
                        </a:lnSpc>
                      </a:pPr>
                      <a:r>
                        <a:rPr sz="2050" dirty="0">
                          <a:solidFill>
                            <a:srgbClr val="D9D9D8"/>
                          </a:solidFill>
                          <a:latin typeface="Times New Roman"/>
                          <a:cs typeface="Times New Roman"/>
                        </a:rPr>
                        <a:t>240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ts val="2240"/>
                        </a:lnSpc>
                      </a:pPr>
                      <a:r>
                        <a:rPr sz="2050" dirty="0">
                          <a:solidFill>
                            <a:srgbClr val="D9D9D8"/>
                          </a:solidFill>
                          <a:latin typeface="Times New Roman"/>
                          <a:cs typeface="Times New Roman"/>
                        </a:rPr>
                        <a:t>270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24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dirty="0">
                          <a:solidFill>
                            <a:srgbClr val="E0E0E0"/>
                          </a:solidFill>
                          <a:latin typeface="Calibri"/>
                          <a:cs typeface="Calibri"/>
                        </a:rPr>
                        <a:t>θ</a:t>
                      </a:r>
                      <a:r>
                        <a:rPr sz="3000" baseline="-8333" dirty="0">
                          <a:solidFill>
                            <a:srgbClr val="E0E0E0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3000" baseline="-8333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dirty="0">
                          <a:solidFill>
                            <a:srgbClr val="E0E0E0"/>
                          </a:solidFill>
                          <a:latin typeface="Calibri"/>
                          <a:cs typeface="Calibri"/>
                        </a:rPr>
                        <a:t>θ</a:t>
                      </a:r>
                      <a:r>
                        <a:rPr sz="3000" baseline="-8333" dirty="0">
                          <a:solidFill>
                            <a:srgbClr val="E0E0E0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3000" baseline="-8333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24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9" name="object 719"/>
          <p:cNvSpPr txBox="1"/>
          <p:nvPr/>
        </p:nvSpPr>
        <p:spPr>
          <a:xfrm>
            <a:off x="3651899" y="2946400"/>
            <a:ext cx="23685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E0E0E0"/>
                </a:solidFill>
                <a:latin typeface="Calibri"/>
                <a:cs typeface="Calibri"/>
              </a:rPr>
              <a:t>0°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20" name="object 720"/>
          <p:cNvSpPr/>
          <p:nvPr/>
        </p:nvSpPr>
        <p:spPr>
          <a:xfrm>
            <a:off x="4965688" y="3302000"/>
            <a:ext cx="445134" cy="635"/>
          </a:xfrm>
          <a:custGeom>
            <a:avLst/>
            <a:gdLst/>
            <a:ahLst/>
            <a:cxnLst/>
            <a:rect l="l" t="t" r="r" b="b"/>
            <a:pathLst>
              <a:path w="445135" h="635">
                <a:moveTo>
                  <a:pt x="0" y="0"/>
                </a:moveTo>
                <a:lnTo>
                  <a:pt x="444511" y="126"/>
                </a:lnTo>
              </a:path>
            </a:pathLst>
          </a:custGeom>
          <a:ln w="31750">
            <a:solidFill>
              <a:srgbClr val="00BA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 txBox="1"/>
          <p:nvPr/>
        </p:nvSpPr>
        <p:spPr>
          <a:xfrm>
            <a:off x="5484734" y="3111500"/>
            <a:ext cx="7696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0" dirty="0">
                <a:solidFill>
                  <a:srgbClr val="E0E0E0"/>
                </a:solidFill>
                <a:latin typeface="Calibri"/>
                <a:cs typeface="Calibri"/>
              </a:rPr>
              <a:t>GGX</a:t>
            </a:r>
            <a:r>
              <a:rPr sz="2000" spc="-11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E0E0E0"/>
                </a:solidFill>
                <a:latin typeface="Calibri"/>
                <a:cs typeface="Calibri"/>
              </a:rPr>
              <a:t>ﬁt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22" name="object 722"/>
          <p:cNvSpPr txBox="1"/>
          <p:nvPr/>
        </p:nvSpPr>
        <p:spPr>
          <a:xfrm>
            <a:off x="4286899" y="3670300"/>
            <a:ext cx="3670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E0E0E0"/>
                </a:solidFill>
                <a:latin typeface="Calibri"/>
                <a:cs typeface="Calibri"/>
              </a:rPr>
              <a:t>30°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23" name="object 723"/>
          <p:cNvSpPr txBox="1"/>
          <p:nvPr/>
        </p:nvSpPr>
        <p:spPr>
          <a:xfrm>
            <a:off x="4858399" y="4851400"/>
            <a:ext cx="3670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E0E0E0"/>
                </a:solidFill>
                <a:latin typeface="Calibri"/>
                <a:cs typeface="Calibri"/>
              </a:rPr>
              <a:t>60°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24" name="object 724"/>
          <p:cNvSpPr txBox="1"/>
          <p:nvPr/>
        </p:nvSpPr>
        <p:spPr>
          <a:xfrm>
            <a:off x="5175899" y="5448300"/>
            <a:ext cx="3670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E0E0E0"/>
                </a:solidFill>
                <a:latin typeface="Calibri"/>
                <a:cs typeface="Calibri"/>
              </a:rPr>
              <a:t>80°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25" name="object 725"/>
          <p:cNvSpPr txBox="1"/>
          <p:nvPr/>
        </p:nvSpPr>
        <p:spPr>
          <a:xfrm>
            <a:off x="9925698" y="2959100"/>
            <a:ext cx="23685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E0E0E0"/>
                </a:solidFill>
                <a:latin typeface="Calibri"/>
                <a:cs typeface="Calibri"/>
              </a:rPr>
              <a:t>0°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26" name="object 726"/>
          <p:cNvSpPr txBox="1"/>
          <p:nvPr/>
        </p:nvSpPr>
        <p:spPr>
          <a:xfrm>
            <a:off x="10586098" y="3670300"/>
            <a:ext cx="3670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E0E0E0"/>
                </a:solidFill>
                <a:latin typeface="Calibri"/>
                <a:cs typeface="Calibri"/>
              </a:rPr>
              <a:t>30°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27" name="object 727"/>
          <p:cNvSpPr txBox="1"/>
          <p:nvPr/>
        </p:nvSpPr>
        <p:spPr>
          <a:xfrm>
            <a:off x="11157598" y="4711700"/>
            <a:ext cx="3670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E0E0E0"/>
                </a:solidFill>
                <a:latin typeface="Calibri"/>
                <a:cs typeface="Calibri"/>
              </a:rPr>
              <a:t>60°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28" name="object 728"/>
          <p:cNvSpPr txBox="1"/>
          <p:nvPr/>
        </p:nvSpPr>
        <p:spPr>
          <a:xfrm>
            <a:off x="11652898" y="5676900"/>
            <a:ext cx="3670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E0E0E0"/>
                </a:solidFill>
                <a:latin typeface="Calibri"/>
                <a:cs typeface="Calibri"/>
              </a:rPr>
              <a:t>80°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29" name="object 729"/>
          <p:cNvSpPr/>
          <p:nvPr/>
        </p:nvSpPr>
        <p:spPr>
          <a:xfrm>
            <a:off x="10718788" y="3302000"/>
            <a:ext cx="445134" cy="635"/>
          </a:xfrm>
          <a:custGeom>
            <a:avLst/>
            <a:gdLst/>
            <a:ahLst/>
            <a:cxnLst/>
            <a:rect l="l" t="t" r="r" b="b"/>
            <a:pathLst>
              <a:path w="445134" h="635">
                <a:moveTo>
                  <a:pt x="0" y="0"/>
                </a:moveTo>
                <a:lnTo>
                  <a:pt x="444511" y="126"/>
                </a:lnTo>
              </a:path>
            </a:pathLst>
          </a:custGeom>
          <a:ln w="31750">
            <a:solidFill>
              <a:srgbClr val="8E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 txBox="1"/>
          <p:nvPr/>
        </p:nvSpPr>
        <p:spPr>
          <a:xfrm>
            <a:off x="11253330" y="3111500"/>
            <a:ext cx="12750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25" dirty="0">
                <a:solidFill>
                  <a:srgbClr val="E0E0E0"/>
                </a:solidFill>
                <a:latin typeface="Calibri"/>
                <a:cs typeface="Calibri"/>
              </a:rPr>
              <a:t>Beckman</a:t>
            </a:r>
            <a:r>
              <a:rPr sz="2000" spc="-8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E0E0E0"/>
                </a:solidFill>
                <a:latin typeface="Calibri"/>
                <a:cs typeface="Calibri"/>
              </a:rPr>
              <a:t>ﬁt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31" name="object 731"/>
          <p:cNvSpPr txBox="1"/>
          <p:nvPr/>
        </p:nvSpPr>
        <p:spPr>
          <a:xfrm>
            <a:off x="4275227" y="7964830"/>
            <a:ext cx="4443095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dirty="0">
                <a:solidFill>
                  <a:srgbClr val="E0E0E0"/>
                </a:solidFill>
                <a:latin typeface="Calibri"/>
                <a:cs typeface="Calibri"/>
              </a:rPr>
              <a:t>Fit </a:t>
            </a:r>
            <a:r>
              <a:rPr sz="2400" spc="5" dirty="0">
                <a:solidFill>
                  <a:srgbClr val="E0E0E0"/>
                </a:solidFill>
                <a:latin typeface="Calibri"/>
                <a:cs typeface="Calibri"/>
              </a:rPr>
              <a:t>is to </a:t>
            </a: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normal </a:t>
            </a:r>
            <a:r>
              <a:rPr sz="2400" spc="35" dirty="0">
                <a:solidFill>
                  <a:srgbClr val="E0E0E0"/>
                </a:solidFill>
                <a:latin typeface="Calibri"/>
                <a:cs typeface="Calibri"/>
              </a:rPr>
              <a:t>incidence </a:t>
            </a:r>
            <a:r>
              <a:rPr sz="2400" spc="15" dirty="0">
                <a:solidFill>
                  <a:srgbClr val="E0E0E0"/>
                </a:solidFill>
                <a:latin typeface="Calibri"/>
                <a:cs typeface="Calibri"/>
              </a:rPr>
              <a:t>data</a:t>
            </a:r>
            <a:r>
              <a:rPr sz="2400" spc="-32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E0E0E0"/>
                </a:solidFill>
                <a:latin typeface="Calibri"/>
                <a:cs typeface="Calibri"/>
              </a:rPr>
              <a:t>only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740981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dirty="0"/>
              <a:t>Validation:</a:t>
            </a:r>
            <a:r>
              <a:rPr sz="5600" spc="-575" dirty="0"/>
              <a:t> </a:t>
            </a:r>
            <a:r>
              <a:rPr sz="5600" spc="-70" dirty="0"/>
              <a:t>“frosted”</a:t>
            </a:r>
            <a:r>
              <a:rPr sz="5600" spc="-590" dirty="0"/>
              <a:t> </a:t>
            </a:r>
            <a:r>
              <a:rPr sz="5600" spc="114" dirty="0"/>
              <a:t>glass</a:t>
            </a:r>
            <a:endParaRPr sz="5600"/>
          </a:p>
        </p:txBody>
      </p:sp>
      <p:sp>
        <p:nvSpPr>
          <p:cNvPr id="3" name="object 3"/>
          <p:cNvSpPr txBox="1"/>
          <p:nvPr/>
        </p:nvSpPr>
        <p:spPr>
          <a:xfrm>
            <a:off x="170942" y="4471923"/>
            <a:ext cx="330835" cy="5816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E0E0E0"/>
                </a:solidFill>
                <a:latin typeface="Calibri"/>
                <a:cs typeface="Calibri"/>
              </a:rPr>
              <a:t>BSDF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65688" y="3302000"/>
            <a:ext cx="445134" cy="635"/>
          </a:xfrm>
          <a:custGeom>
            <a:avLst/>
            <a:gdLst/>
            <a:ahLst/>
            <a:cxnLst/>
            <a:rect l="l" t="t" r="r" b="b"/>
            <a:pathLst>
              <a:path w="445135" h="635">
                <a:moveTo>
                  <a:pt x="0" y="0"/>
                </a:moveTo>
                <a:lnTo>
                  <a:pt x="444511" y="126"/>
                </a:lnTo>
              </a:path>
            </a:pathLst>
          </a:custGeom>
          <a:ln w="31750">
            <a:solidFill>
              <a:srgbClr val="00BA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84734" y="3111500"/>
            <a:ext cx="7696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0" dirty="0">
                <a:solidFill>
                  <a:srgbClr val="E0E0E0"/>
                </a:solidFill>
                <a:latin typeface="Calibri"/>
                <a:cs typeface="Calibri"/>
              </a:rPr>
              <a:t>GGX</a:t>
            </a:r>
            <a:r>
              <a:rPr sz="2000" spc="-11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E0E0E0"/>
                </a:solidFill>
                <a:latin typeface="Calibri"/>
                <a:cs typeface="Calibri"/>
              </a:rPr>
              <a:t>ﬁt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70545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61907" y="6436679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120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42567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33902" y="6436679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150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814524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605898" y="6365296"/>
            <a:ext cx="441959" cy="78486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180</a:t>
            </a:r>
            <a:endParaRPr sz="2050">
              <a:latin typeface="Times New Roman"/>
              <a:cs typeface="Times New Roman"/>
            </a:endParaRPr>
          </a:p>
          <a:p>
            <a:pPr marL="208915">
              <a:lnSpc>
                <a:spcPct val="100000"/>
              </a:lnSpc>
              <a:spcBef>
                <a:spcPts val="545"/>
              </a:spcBef>
            </a:pPr>
            <a:r>
              <a:rPr sz="2000" dirty="0">
                <a:solidFill>
                  <a:srgbClr val="E0E0E0"/>
                </a:solidFill>
                <a:latin typeface="Calibri"/>
                <a:cs typeface="Calibri"/>
              </a:rPr>
              <a:t>θ</a:t>
            </a:r>
            <a:r>
              <a:rPr sz="3000" spc="-15" baseline="-8333" dirty="0">
                <a:solidFill>
                  <a:srgbClr val="E0E0E0"/>
                </a:solidFill>
                <a:latin typeface="Calibri"/>
                <a:cs typeface="Calibri"/>
              </a:rPr>
              <a:t>t</a:t>
            </a:r>
            <a:endParaRPr sz="3000" baseline="-8333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686532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477906" y="6436679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210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558534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349853" y="6436679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240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430530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221899" y="6436679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270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67742" y="6424236"/>
            <a:ext cx="5494020" cy="0"/>
          </a:xfrm>
          <a:custGeom>
            <a:avLst/>
            <a:gdLst/>
            <a:ahLst/>
            <a:cxnLst/>
            <a:rect l="l" t="t" r="r" b="b"/>
            <a:pathLst>
              <a:path w="5494020">
                <a:moveTo>
                  <a:pt x="0" y="0"/>
                </a:moveTo>
                <a:lnTo>
                  <a:pt x="549358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98512" y="576371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9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943000" y="5554832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98512" y="510319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9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43000" y="4894313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198512" y="444268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9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943000" y="4233759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3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98512" y="378216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9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943000" y="3573290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4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198512" y="312164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9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943000" y="2912760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5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198512" y="629216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98512" y="6160030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98512" y="602790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98512" y="589581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98512" y="563160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98512" y="549950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98512" y="536741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98512" y="523525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98512" y="497111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98512" y="483896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98512" y="470689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98512" y="457480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98512" y="431057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98512" y="417847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98512" y="404637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98512" y="3914290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98512" y="365001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98512" y="351796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98512" y="338586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98512" y="325370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98512" y="3105255"/>
            <a:ext cx="0" cy="3400425"/>
          </a:xfrm>
          <a:custGeom>
            <a:avLst/>
            <a:gdLst/>
            <a:ahLst/>
            <a:cxnLst/>
            <a:rect l="l" t="t" r="r" b="b"/>
            <a:pathLst>
              <a:path h="3400425">
                <a:moveTo>
                  <a:pt x="0" y="3399955"/>
                </a:moveTo>
                <a:lnTo>
                  <a:pt x="0" y="0"/>
                </a:lnTo>
              </a:path>
            </a:pathLst>
          </a:custGeom>
          <a:ln w="19031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98512" y="6424236"/>
            <a:ext cx="1538605" cy="0"/>
          </a:xfrm>
          <a:custGeom>
            <a:avLst/>
            <a:gdLst/>
            <a:ahLst/>
            <a:cxnLst/>
            <a:rect l="l" t="t" r="r" b="b"/>
            <a:pathLst>
              <a:path w="1538604">
                <a:moveTo>
                  <a:pt x="0" y="0"/>
                </a:moveTo>
                <a:lnTo>
                  <a:pt x="1538395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736910" y="6424236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246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999153" y="6409841"/>
            <a:ext cx="333375" cy="14604"/>
          </a:xfrm>
          <a:custGeom>
            <a:avLst/>
            <a:gdLst/>
            <a:ahLst/>
            <a:cxnLst/>
            <a:rect l="l" t="t" r="r" b="b"/>
            <a:pathLst>
              <a:path w="333375" h="14604">
                <a:moveTo>
                  <a:pt x="0" y="14395"/>
                </a:moveTo>
                <a:lnTo>
                  <a:pt x="183873" y="14395"/>
                </a:lnTo>
                <a:lnTo>
                  <a:pt x="191181" y="14318"/>
                </a:lnTo>
                <a:lnTo>
                  <a:pt x="198997" y="14318"/>
                </a:lnTo>
                <a:lnTo>
                  <a:pt x="205810" y="14242"/>
                </a:lnTo>
                <a:lnTo>
                  <a:pt x="213169" y="14166"/>
                </a:lnTo>
                <a:lnTo>
                  <a:pt x="220084" y="14166"/>
                </a:lnTo>
                <a:lnTo>
                  <a:pt x="226441" y="14128"/>
                </a:lnTo>
                <a:lnTo>
                  <a:pt x="232924" y="14026"/>
                </a:lnTo>
                <a:lnTo>
                  <a:pt x="239040" y="13797"/>
                </a:lnTo>
                <a:lnTo>
                  <a:pt x="245675" y="13670"/>
                </a:lnTo>
                <a:lnTo>
                  <a:pt x="284424" y="11295"/>
                </a:lnTo>
                <a:lnTo>
                  <a:pt x="320268" y="4472"/>
                </a:lnTo>
                <a:lnTo>
                  <a:pt x="333082" y="0"/>
                </a:lnTo>
              </a:path>
            </a:pathLst>
          </a:custGeom>
          <a:ln w="31763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332235" y="3372874"/>
            <a:ext cx="982344" cy="3042920"/>
          </a:xfrm>
          <a:custGeom>
            <a:avLst/>
            <a:gdLst/>
            <a:ahLst/>
            <a:cxnLst/>
            <a:rect l="l" t="t" r="r" b="b"/>
            <a:pathLst>
              <a:path w="982345" h="3042920">
                <a:moveTo>
                  <a:pt x="0" y="3036968"/>
                </a:moveTo>
                <a:lnTo>
                  <a:pt x="44953" y="3005624"/>
                </a:lnTo>
                <a:lnTo>
                  <a:pt x="72663" y="2967011"/>
                </a:lnTo>
                <a:lnTo>
                  <a:pt x="111615" y="2873155"/>
                </a:lnTo>
                <a:lnTo>
                  <a:pt x="126853" y="2819931"/>
                </a:lnTo>
                <a:lnTo>
                  <a:pt x="141419" y="2759262"/>
                </a:lnTo>
                <a:lnTo>
                  <a:pt x="168711" y="2615994"/>
                </a:lnTo>
                <a:lnTo>
                  <a:pt x="197360" y="2421712"/>
                </a:lnTo>
                <a:lnTo>
                  <a:pt x="223941" y="2200762"/>
                </a:lnTo>
                <a:lnTo>
                  <a:pt x="284196" y="1579356"/>
                </a:lnTo>
                <a:lnTo>
                  <a:pt x="334427" y="1003818"/>
                </a:lnTo>
                <a:lnTo>
                  <a:pt x="387425" y="456067"/>
                </a:lnTo>
                <a:lnTo>
                  <a:pt x="415186" y="236476"/>
                </a:lnTo>
                <a:lnTo>
                  <a:pt x="430893" y="140498"/>
                </a:lnTo>
                <a:lnTo>
                  <a:pt x="438443" y="102788"/>
                </a:lnTo>
                <a:lnTo>
                  <a:pt x="452019" y="49056"/>
                </a:lnTo>
                <a:lnTo>
                  <a:pt x="471419" y="6124"/>
                </a:lnTo>
                <a:lnTo>
                  <a:pt x="484830" y="0"/>
                </a:lnTo>
                <a:lnTo>
                  <a:pt x="488395" y="1689"/>
                </a:lnTo>
                <a:lnTo>
                  <a:pt x="513402" y="51813"/>
                </a:lnTo>
                <a:lnTo>
                  <a:pt x="528984" y="116256"/>
                </a:lnTo>
                <a:lnTo>
                  <a:pt x="545452" y="210048"/>
                </a:lnTo>
                <a:lnTo>
                  <a:pt x="560424" y="316382"/>
                </a:lnTo>
                <a:lnTo>
                  <a:pt x="616670" y="853358"/>
                </a:lnTo>
                <a:lnTo>
                  <a:pt x="674311" y="1510619"/>
                </a:lnTo>
                <a:lnTo>
                  <a:pt x="727461" y="2077429"/>
                </a:lnTo>
                <a:lnTo>
                  <a:pt x="778605" y="2504451"/>
                </a:lnTo>
                <a:lnTo>
                  <a:pt x="804463" y="2665177"/>
                </a:lnTo>
                <a:lnTo>
                  <a:pt x="832821" y="2800720"/>
                </a:lnTo>
                <a:lnTo>
                  <a:pt x="861229" y="2897778"/>
                </a:lnTo>
                <a:lnTo>
                  <a:pt x="877241" y="2937903"/>
                </a:lnTo>
                <a:lnTo>
                  <a:pt x="905332" y="2988204"/>
                </a:lnTo>
                <a:lnTo>
                  <a:pt x="934070" y="3019079"/>
                </a:lnTo>
                <a:lnTo>
                  <a:pt x="975001" y="3040742"/>
                </a:lnTo>
                <a:lnTo>
                  <a:pt x="982043" y="3042775"/>
                </a:lnTo>
              </a:path>
            </a:pathLst>
          </a:custGeom>
          <a:ln w="31723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314285" y="6415650"/>
            <a:ext cx="297180" cy="8890"/>
          </a:xfrm>
          <a:custGeom>
            <a:avLst/>
            <a:gdLst/>
            <a:ahLst/>
            <a:cxnLst/>
            <a:rect l="l" t="t" r="r" b="b"/>
            <a:pathLst>
              <a:path w="297179" h="8889">
                <a:moveTo>
                  <a:pt x="0" y="0"/>
                </a:moveTo>
                <a:lnTo>
                  <a:pt x="44369" y="6619"/>
                </a:lnTo>
                <a:lnTo>
                  <a:pt x="84247" y="8207"/>
                </a:lnTo>
                <a:lnTo>
                  <a:pt x="96364" y="8360"/>
                </a:lnTo>
                <a:lnTo>
                  <a:pt x="103000" y="8360"/>
                </a:lnTo>
                <a:lnTo>
                  <a:pt x="108811" y="8436"/>
                </a:lnTo>
                <a:lnTo>
                  <a:pt x="114305" y="8512"/>
                </a:lnTo>
                <a:lnTo>
                  <a:pt x="120218" y="8512"/>
                </a:lnTo>
                <a:lnTo>
                  <a:pt x="126574" y="8589"/>
                </a:lnTo>
                <a:lnTo>
                  <a:pt x="296731" y="8589"/>
                </a:lnTo>
              </a:path>
            </a:pathLst>
          </a:custGeom>
          <a:ln w="31763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611012" y="6424236"/>
            <a:ext cx="280035" cy="0"/>
          </a:xfrm>
          <a:custGeom>
            <a:avLst/>
            <a:gdLst/>
            <a:ahLst/>
            <a:cxnLst/>
            <a:rect l="l" t="t" r="r" b="b"/>
            <a:pathLst>
              <a:path w="280034">
                <a:moveTo>
                  <a:pt x="0" y="0"/>
                </a:moveTo>
                <a:lnTo>
                  <a:pt x="279971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890983" y="6424236"/>
            <a:ext cx="1539875" cy="0"/>
          </a:xfrm>
          <a:custGeom>
            <a:avLst/>
            <a:gdLst/>
            <a:ahLst/>
            <a:cxnLst/>
            <a:rect l="l" t="t" r="r" b="b"/>
            <a:pathLst>
              <a:path w="1539875">
                <a:moveTo>
                  <a:pt x="0" y="0"/>
                </a:moveTo>
                <a:lnTo>
                  <a:pt x="1539550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98512" y="6424236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5916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484428" y="3786007"/>
            <a:ext cx="988694" cy="2638425"/>
          </a:xfrm>
          <a:custGeom>
            <a:avLst/>
            <a:gdLst/>
            <a:ahLst/>
            <a:cxnLst/>
            <a:rect l="l" t="t" r="r" b="b"/>
            <a:pathLst>
              <a:path w="988695" h="2638425">
                <a:moveTo>
                  <a:pt x="0" y="2638229"/>
                </a:moveTo>
                <a:lnTo>
                  <a:pt x="52489" y="2638229"/>
                </a:lnTo>
                <a:lnTo>
                  <a:pt x="63730" y="2638152"/>
                </a:lnTo>
                <a:lnTo>
                  <a:pt x="76698" y="2638152"/>
                </a:lnTo>
                <a:lnTo>
                  <a:pt x="88726" y="2638076"/>
                </a:lnTo>
                <a:lnTo>
                  <a:pt x="101985" y="2638000"/>
                </a:lnTo>
                <a:lnTo>
                  <a:pt x="116132" y="2637962"/>
                </a:lnTo>
                <a:lnTo>
                  <a:pt x="130330" y="2637784"/>
                </a:lnTo>
                <a:lnTo>
                  <a:pt x="172187" y="2637034"/>
                </a:lnTo>
                <a:lnTo>
                  <a:pt x="218968" y="2635128"/>
                </a:lnTo>
                <a:lnTo>
                  <a:pt x="258782" y="2631609"/>
                </a:lnTo>
                <a:lnTo>
                  <a:pt x="314355" y="2621356"/>
                </a:lnTo>
                <a:lnTo>
                  <a:pt x="370359" y="2599388"/>
                </a:lnTo>
                <a:lnTo>
                  <a:pt x="422773" y="2560509"/>
                </a:lnTo>
                <a:lnTo>
                  <a:pt x="449278" y="2530981"/>
                </a:lnTo>
                <a:lnTo>
                  <a:pt x="477763" y="2489611"/>
                </a:lnTo>
                <a:lnTo>
                  <a:pt x="508366" y="2431991"/>
                </a:lnTo>
                <a:lnTo>
                  <a:pt x="563571" y="2285025"/>
                </a:lnTo>
                <a:lnTo>
                  <a:pt x="592512" y="2181971"/>
                </a:lnTo>
                <a:lnTo>
                  <a:pt x="619385" y="2068662"/>
                </a:lnTo>
                <a:lnTo>
                  <a:pt x="680135" y="1745559"/>
                </a:lnTo>
                <a:lnTo>
                  <a:pt x="790659" y="959171"/>
                </a:lnTo>
                <a:lnTo>
                  <a:pt x="839901" y="584686"/>
                </a:lnTo>
                <a:lnTo>
                  <a:pt x="893025" y="238700"/>
                </a:lnTo>
                <a:lnTo>
                  <a:pt x="907870" y="163139"/>
                </a:lnTo>
                <a:lnTo>
                  <a:pt x="923476" y="96943"/>
                </a:lnTo>
                <a:lnTo>
                  <a:pt x="936735" y="52817"/>
                </a:lnTo>
                <a:lnTo>
                  <a:pt x="958507" y="8563"/>
                </a:lnTo>
                <a:lnTo>
                  <a:pt x="971271" y="0"/>
                </a:lnTo>
                <a:lnTo>
                  <a:pt x="977844" y="1041"/>
                </a:lnTo>
                <a:lnTo>
                  <a:pt x="985012" y="6429"/>
                </a:lnTo>
                <a:lnTo>
                  <a:pt x="988654" y="10888"/>
                </a:lnTo>
              </a:path>
            </a:pathLst>
          </a:custGeom>
          <a:ln w="31725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473082" y="3796901"/>
            <a:ext cx="554990" cy="2627630"/>
          </a:xfrm>
          <a:custGeom>
            <a:avLst/>
            <a:gdLst/>
            <a:ahLst/>
            <a:cxnLst/>
            <a:rect l="l" t="t" r="r" b="b"/>
            <a:pathLst>
              <a:path w="554990" h="2627629">
                <a:moveTo>
                  <a:pt x="0" y="0"/>
                </a:moveTo>
                <a:lnTo>
                  <a:pt x="17496" y="38573"/>
                </a:lnTo>
                <a:lnTo>
                  <a:pt x="31669" y="90349"/>
                </a:lnTo>
                <a:lnTo>
                  <a:pt x="44801" y="154856"/>
                </a:lnTo>
                <a:lnTo>
                  <a:pt x="74592" y="357510"/>
                </a:lnTo>
                <a:lnTo>
                  <a:pt x="100830" y="593974"/>
                </a:lnTo>
                <a:lnTo>
                  <a:pt x="128858" y="890992"/>
                </a:lnTo>
                <a:lnTo>
                  <a:pt x="181868" y="1506325"/>
                </a:lnTo>
                <a:lnTo>
                  <a:pt x="230640" y="2014815"/>
                </a:lnTo>
                <a:lnTo>
                  <a:pt x="258109" y="2236732"/>
                </a:lnTo>
                <a:lnTo>
                  <a:pt x="287177" y="2408829"/>
                </a:lnTo>
                <a:lnTo>
                  <a:pt x="302251" y="2473577"/>
                </a:lnTo>
                <a:lnTo>
                  <a:pt x="316347" y="2520333"/>
                </a:lnTo>
                <a:lnTo>
                  <a:pt x="331763" y="2558526"/>
                </a:lnTo>
                <a:lnTo>
                  <a:pt x="355185" y="2595322"/>
                </a:lnTo>
                <a:lnTo>
                  <a:pt x="389670" y="2619272"/>
                </a:lnTo>
                <a:lnTo>
                  <a:pt x="426453" y="2626069"/>
                </a:lnTo>
                <a:lnTo>
                  <a:pt x="433444" y="2626539"/>
                </a:lnTo>
                <a:lnTo>
                  <a:pt x="465925" y="2627264"/>
                </a:lnTo>
                <a:lnTo>
                  <a:pt x="472116" y="2627340"/>
                </a:lnTo>
                <a:lnTo>
                  <a:pt x="554372" y="2627340"/>
                </a:lnTo>
              </a:path>
            </a:pathLst>
          </a:custGeom>
          <a:ln w="31721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027452" y="6424236"/>
            <a:ext cx="267335" cy="0"/>
          </a:xfrm>
          <a:custGeom>
            <a:avLst/>
            <a:gdLst/>
            <a:ahLst/>
            <a:cxnLst/>
            <a:rect l="l" t="t" r="r" b="b"/>
            <a:pathLst>
              <a:path w="267334">
                <a:moveTo>
                  <a:pt x="0" y="0"/>
                </a:moveTo>
                <a:lnTo>
                  <a:pt x="266889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294344" y="6424236"/>
            <a:ext cx="1136650" cy="0"/>
          </a:xfrm>
          <a:custGeom>
            <a:avLst/>
            <a:gdLst/>
            <a:ahLst/>
            <a:cxnLst/>
            <a:rect l="l" t="t" r="r" b="b"/>
            <a:pathLst>
              <a:path w="1136650">
                <a:moveTo>
                  <a:pt x="0" y="0"/>
                </a:moveTo>
                <a:lnTo>
                  <a:pt x="1136188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98512" y="4663977"/>
            <a:ext cx="3803650" cy="1760855"/>
          </a:xfrm>
          <a:custGeom>
            <a:avLst/>
            <a:gdLst/>
            <a:ahLst/>
            <a:cxnLst/>
            <a:rect l="l" t="t" r="r" b="b"/>
            <a:pathLst>
              <a:path w="3803650" h="1760854">
                <a:moveTo>
                  <a:pt x="0" y="1760259"/>
                </a:moveTo>
                <a:lnTo>
                  <a:pt x="2957613" y="1760259"/>
                </a:lnTo>
                <a:lnTo>
                  <a:pt x="2964642" y="1760183"/>
                </a:lnTo>
                <a:lnTo>
                  <a:pt x="2968614" y="1760030"/>
                </a:lnTo>
                <a:lnTo>
                  <a:pt x="2972356" y="1760030"/>
                </a:lnTo>
                <a:lnTo>
                  <a:pt x="3023590" y="1757057"/>
                </a:lnTo>
                <a:lnTo>
                  <a:pt x="3074520" y="1749243"/>
                </a:lnTo>
                <a:lnTo>
                  <a:pt x="3129255" y="1733082"/>
                </a:lnTo>
                <a:lnTo>
                  <a:pt x="3183343" y="1706108"/>
                </a:lnTo>
                <a:lnTo>
                  <a:pt x="3243154" y="1659338"/>
                </a:lnTo>
                <a:lnTo>
                  <a:pt x="3271931" y="1629112"/>
                </a:lnTo>
                <a:lnTo>
                  <a:pt x="3328366" y="1552154"/>
                </a:lnTo>
                <a:lnTo>
                  <a:pt x="3379626" y="1459251"/>
                </a:lnTo>
                <a:lnTo>
                  <a:pt x="3434907" y="1331216"/>
                </a:lnTo>
                <a:lnTo>
                  <a:pt x="3494731" y="1157391"/>
                </a:lnTo>
                <a:lnTo>
                  <a:pt x="3601790" y="761014"/>
                </a:lnTo>
                <a:lnTo>
                  <a:pt x="3658570" y="521221"/>
                </a:lnTo>
                <a:lnTo>
                  <a:pt x="3719535" y="267795"/>
                </a:lnTo>
                <a:lnTo>
                  <a:pt x="3749515" y="155935"/>
                </a:lnTo>
                <a:lnTo>
                  <a:pt x="3777988" y="64646"/>
                </a:lnTo>
                <a:lnTo>
                  <a:pt x="3803516" y="0"/>
                </a:lnTo>
              </a:path>
            </a:pathLst>
          </a:custGeom>
          <a:ln w="31756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002026" y="4601776"/>
            <a:ext cx="563245" cy="1823085"/>
          </a:xfrm>
          <a:custGeom>
            <a:avLst/>
            <a:gdLst/>
            <a:ahLst/>
            <a:cxnLst/>
            <a:rect l="l" t="t" r="r" b="b"/>
            <a:pathLst>
              <a:path w="563245" h="1823085">
                <a:moveTo>
                  <a:pt x="0" y="62206"/>
                </a:moveTo>
                <a:lnTo>
                  <a:pt x="27850" y="15704"/>
                </a:lnTo>
                <a:lnTo>
                  <a:pt x="54443" y="0"/>
                </a:lnTo>
                <a:lnTo>
                  <a:pt x="60038" y="673"/>
                </a:lnTo>
                <a:lnTo>
                  <a:pt x="92190" y="34622"/>
                </a:lnTo>
                <a:lnTo>
                  <a:pt x="117959" y="101365"/>
                </a:lnTo>
                <a:lnTo>
                  <a:pt x="132474" y="155008"/>
                </a:lnTo>
                <a:lnTo>
                  <a:pt x="159194" y="283474"/>
                </a:lnTo>
                <a:lnTo>
                  <a:pt x="184240" y="436449"/>
                </a:lnTo>
                <a:lnTo>
                  <a:pt x="241336" y="868148"/>
                </a:lnTo>
                <a:lnTo>
                  <a:pt x="297671" y="1309172"/>
                </a:lnTo>
                <a:lnTo>
                  <a:pt x="328299" y="1506947"/>
                </a:lnTo>
                <a:lnTo>
                  <a:pt x="343245" y="1585417"/>
                </a:lnTo>
                <a:lnTo>
                  <a:pt x="356771" y="1645476"/>
                </a:lnTo>
                <a:lnTo>
                  <a:pt x="369141" y="1690785"/>
                </a:lnTo>
                <a:lnTo>
                  <a:pt x="382514" y="1730248"/>
                </a:lnTo>
                <a:lnTo>
                  <a:pt x="409882" y="1783815"/>
                </a:lnTo>
                <a:lnTo>
                  <a:pt x="440118" y="1811119"/>
                </a:lnTo>
                <a:lnTo>
                  <a:pt x="480135" y="1821195"/>
                </a:lnTo>
                <a:lnTo>
                  <a:pt x="504496" y="1822237"/>
                </a:lnTo>
                <a:lnTo>
                  <a:pt x="510371" y="1822313"/>
                </a:lnTo>
                <a:lnTo>
                  <a:pt x="516613" y="1822389"/>
                </a:lnTo>
                <a:lnTo>
                  <a:pt x="522957" y="1822465"/>
                </a:lnTo>
                <a:lnTo>
                  <a:pt x="562708" y="1822465"/>
                </a:lnTo>
              </a:path>
            </a:pathLst>
          </a:custGeom>
          <a:ln w="31723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564730" y="6424236"/>
            <a:ext cx="866140" cy="0"/>
          </a:xfrm>
          <a:custGeom>
            <a:avLst/>
            <a:gdLst/>
            <a:ahLst/>
            <a:cxnLst/>
            <a:rect l="l" t="t" r="r" b="b"/>
            <a:pathLst>
              <a:path w="866140">
                <a:moveTo>
                  <a:pt x="0" y="0"/>
                </a:moveTo>
                <a:lnTo>
                  <a:pt x="865796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198512" y="4973739"/>
            <a:ext cx="4211320" cy="1450975"/>
          </a:xfrm>
          <a:custGeom>
            <a:avLst/>
            <a:gdLst/>
            <a:ahLst/>
            <a:cxnLst/>
            <a:rect l="l" t="t" r="r" b="b"/>
            <a:pathLst>
              <a:path w="4211320" h="1450975">
                <a:moveTo>
                  <a:pt x="0" y="1450496"/>
                </a:moveTo>
                <a:lnTo>
                  <a:pt x="3531740" y="1450496"/>
                </a:lnTo>
                <a:lnTo>
                  <a:pt x="3538060" y="1450268"/>
                </a:lnTo>
                <a:lnTo>
                  <a:pt x="3582746" y="1439277"/>
                </a:lnTo>
                <a:lnTo>
                  <a:pt x="3618996" y="1417589"/>
                </a:lnTo>
                <a:lnTo>
                  <a:pt x="3675267" y="1360096"/>
                </a:lnTo>
                <a:lnTo>
                  <a:pt x="3702329" y="1321903"/>
                </a:lnTo>
                <a:lnTo>
                  <a:pt x="3756355" y="1224743"/>
                </a:lnTo>
                <a:lnTo>
                  <a:pt x="3813209" y="1092885"/>
                </a:lnTo>
                <a:lnTo>
                  <a:pt x="3914801" y="791126"/>
                </a:lnTo>
                <a:lnTo>
                  <a:pt x="4024514" y="413974"/>
                </a:lnTo>
                <a:lnTo>
                  <a:pt x="4072360" y="257936"/>
                </a:lnTo>
                <a:lnTo>
                  <a:pt x="4124202" y="115964"/>
                </a:lnTo>
                <a:lnTo>
                  <a:pt x="4153029" y="56895"/>
                </a:lnTo>
                <a:lnTo>
                  <a:pt x="4179598" y="19287"/>
                </a:lnTo>
                <a:lnTo>
                  <a:pt x="4204542" y="1537"/>
                </a:lnTo>
                <a:lnTo>
                  <a:pt x="4211293" y="0"/>
                </a:lnTo>
              </a:path>
            </a:pathLst>
          </a:custGeom>
          <a:ln w="31759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409800" y="4973605"/>
            <a:ext cx="570230" cy="1450975"/>
          </a:xfrm>
          <a:custGeom>
            <a:avLst/>
            <a:gdLst/>
            <a:ahLst/>
            <a:cxnLst/>
            <a:rect l="l" t="t" r="r" b="b"/>
            <a:pathLst>
              <a:path w="570229" h="1450975">
                <a:moveTo>
                  <a:pt x="0" y="139"/>
                </a:moveTo>
                <a:lnTo>
                  <a:pt x="35513" y="16962"/>
                </a:lnTo>
                <a:lnTo>
                  <a:pt x="63883" y="62943"/>
                </a:lnTo>
                <a:lnTo>
                  <a:pt x="79971" y="102534"/>
                </a:lnTo>
                <a:lnTo>
                  <a:pt x="108760" y="197813"/>
                </a:lnTo>
                <a:lnTo>
                  <a:pt x="135722" y="313129"/>
                </a:lnTo>
                <a:lnTo>
                  <a:pt x="238342" y="893890"/>
                </a:lnTo>
                <a:lnTo>
                  <a:pt x="292367" y="1176996"/>
                </a:lnTo>
                <a:lnTo>
                  <a:pt x="319672" y="1283379"/>
                </a:lnTo>
                <a:lnTo>
                  <a:pt x="335442" y="1331064"/>
                </a:lnTo>
                <a:lnTo>
                  <a:pt x="364878" y="1394579"/>
                </a:lnTo>
                <a:lnTo>
                  <a:pt x="395431" y="1430104"/>
                </a:lnTo>
                <a:lnTo>
                  <a:pt x="430995" y="1446240"/>
                </a:lnTo>
                <a:lnTo>
                  <a:pt x="473512" y="1450356"/>
                </a:lnTo>
                <a:lnTo>
                  <a:pt x="477408" y="1450407"/>
                </a:lnTo>
                <a:lnTo>
                  <a:pt x="480947" y="1450407"/>
                </a:lnTo>
                <a:lnTo>
                  <a:pt x="487571" y="1450560"/>
                </a:lnTo>
                <a:lnTo>
                  <a:pt x="494562" y="1450560"/>
                </a:lnTo>
                <a:lnTo>
                  <a:pt x="500804" y="1450636"/>
                </a:lnTo>
                <a:lnTo>
                  <a:pt x="569890" y="1450636"/>
                </a:lnTo>
              </a:path>
            </a:pathLst>
          </a:custGeom>
          <a:ln w="31725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979688" y="6424236"/>
            <a:ext cx="450850" cy="0"/>
          </a:xfrm>
          <a:custGeom>
            <a:avLst/>
            <a:gdLst/>
            <a:ahLst/>
            <a:cxnLst/>
            <a:rect l="l" t="t" r="r" b="b"/>
            <a:pathLst>
              <a:path w="450850">
                <a:moveTo>
                  <a:pt x="0" y="0"/>
                </a:moveTo>
                <a:lnTo>
                  <a:pt x="450839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63653" y="64220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21751" y="64223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79874" y="6422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37997" y="6422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96107" y="6422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54281" y="6422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012443" y="6422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70541" y="6422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128664" y="64223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86801" y="64223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244961" y="6422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303073" y="6422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361209" y="6422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419319" y="64222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77429" y="64221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535654" y="64219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593714" y="64217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51875" y="64215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709973" y="64211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768134" y="64206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826283" y="6419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884407" y="64187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942567" y="64171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000665" y="64147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058801" y="64108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116964" y="64045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175099" y="63939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233197" y="63758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291307" y="63423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349469" y="62847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07605" y="61826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465765" y="60140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523877" y="57261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581987" y="53077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640123" y="47189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698271" y="40040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756407" y="34360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814517" y="32110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872643" y="35965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930803" y="42069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988963" y="48864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047099" y="54317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105211" y="58217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163333" y="60621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221431" y="62128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279605" y="63021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0337741" y="63523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0395877" y="63813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453988" y="6397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512124" y="64064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570274" y="6412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628410" y="64155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686532" y="64177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744630" y="64191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802792" y="64201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860978" y="64208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0919089" y="64213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977200" y="64216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1035335" y="64219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093422" y="64220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151608" y="64221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209719" y="64222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267880" y="6422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325966" y="6422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1384101" y="64223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1442287" y="64222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1500423" y="64222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1558534" y="64222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1616645" y="64221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1674805" y="64221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732967" y="64221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1791053" y="64221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849189" y="64221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907325" y="6422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1965461" y="64214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63653" y="64209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721750" y="6421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779873" y="64214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837997" y="64211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896107" y="64208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954281" y="64206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012443" y="6420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070541" y="64203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128664" y="64202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186800" y="64202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244961" y="64203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303072" y="6420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361208" y="64205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419318" y="64207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477429" y="64209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535654" y="64212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593714" y="64213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651875" y="64215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709973" y="64216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768134" y="6421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826282" y="64218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884406" y="64218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942568" y="64218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000666" y="64218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058802" y="64217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116962" y="64215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175098" y="64213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233196" y="64208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291307" y="64203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349468" y="64195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407604" y="6418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465766" y="64164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523876" y="64137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581987" y="64097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640123" y="64040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698272" y="63947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756408" y="63794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814518" y="63566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872641" y="6319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930803" y="62610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988964" y="61685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047100" y="60324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0105211" y="58223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0163334" y="54968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0221432" y="50542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0279606" y="45306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0337742" y="39976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0395878" y="36910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0453989" y="36806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512125" y="40776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0570273" y="45707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0628410" y="50797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0686532" y="55424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0744625" y="59262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0802787" y="61327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0860973" y="62589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0919083" y="63279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0977194" y="6367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1035330" y="63875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1093415" y="63993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1151602" y="64067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1209713" y="64112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1267875" y="64141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1325960" y="64162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1384096" y="64176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1442282" y="64187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1500418" y="64195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1558529" y="64201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1616652" y="64206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1674813" y="64210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1732962" y="64213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1791060" y="64217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1849196" y="64218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1907332" y="64212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1965468" y="64196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63647" y="64204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721745" y="64213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779881" y="64210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838004" y="64206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896115" y="64203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954289" y="64199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012450" y="64196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070548" y="6419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128672" y="64189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186808" y="64187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244968" y="64184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303080" y="64183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361204" y="64182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419314" y="64181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477424" y="64182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535648" y="64183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593708" y="64185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651870" y="64188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709968" y="64191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768130" y="6419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826278" y="64198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884401" y="64201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942562" y="64204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9000660" y="64208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9058796" y="64210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9116958" y="64213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9175095" y="64214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9233191" y="64215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9291315" y="64216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9349476" y="64217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9407612" y="64217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9465773" y="64216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9523884" y="64214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9581994" y="64211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9640130" y="64205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9698279" y="64198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9756416" y="64190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9814526" y="64177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9872636" y="64160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9930797" y="64137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9988959" y="64106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0047095" y="64062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0105207" y="64003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0163331" y="63930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0221429" y="63818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0279603" y="63657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0337739" y="6343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0395875" y="63121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0453985" y="62624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0512121" y="61950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0570272" y="60986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0628408" y="5963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0686531" y="57836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0744629" y="55590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0802790" y="52740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0860977" y="49688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0919088" y="47281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0977198" y="46091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1035334" y="45525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1093419" y="46476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1151606" y="48335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1209717" y="5090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1267878" y="53894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1325963" y="57363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1384100" y="59413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1442286" y="61230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1500422" y="6232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1558533" y="62999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1616643" y="63506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1674805" y="63737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1732966" y="63879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1791051" y="63974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1849187" y="64041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1907323" y="64071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1965459" y="64067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663651" y="64204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721749" y="64214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779872" y="64211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837995" y="64208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896106" y="64205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954280" y="64203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012441" y="64199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070539" y="64197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128662" y="64195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186798" y="6419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244960" y="6419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303083" y="64190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361206" y="6418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419317" y="64186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477428" y="64186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535652" y="64186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593712" y="64186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651874" y="64186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709972" y="64188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768133" y="64190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826282" y="6419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884404" y="64195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942566" y="64198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9000664" y="64200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9058800" y="64203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9116962" y="64205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9175098" y="64208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9233196" y="64211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9291306" y="64212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9349468" y="64213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9407604" y="64214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9465764" y="64214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9523876" y="64213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9581985" y="64212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9640121" y="64208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9698270" y="64204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9756406" y="64199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9814530" y="6419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9872640" y="64185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9930798" y="64173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9988960" y="64160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0047095" y="6414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0105206" y="64124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0163330" y="64100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0221428" y="6407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0279601" y="64035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0337737" y="63990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0395873" y="63932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0453984" y="63856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0512119" y="63762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0570268" y="63635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0628404" y="63466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0686528" y="63243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0744626" y="629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0802787" y="62567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0860974" y="6207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0919084" y="61442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0977195" y="60602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1035331" y="59658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1093415" y="58634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1151603" y="5749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1209713" y="56457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1267874" y="55363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1325959" y="54437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1384096" y="53688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1442282" y="5320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1500418" y="5307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1558541" y="53418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1616652" y="54373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1674813" y="55894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1732975" y="57695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1791061" y="59454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1849197" y="60923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1907333" y="62094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1965469" y="62977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796745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 txBox="1"/>
          <p:nvPr/>
        </p:nvSpPr>
        <p:spPr>
          <a:xfrm>
            <a:off x="1588108" y="6436679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120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2668766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 txBox="1"/>
          <p:nvPr/>
        </p:nvSpPr>
        <p:spPr>
          <a:xfrm>
            <a:off x="2460103" y="6436679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150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3540724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 txBox="1"/>
          <p:nvPr/>
        </p:nvSpPr>
        <p:spPr>
          <a:xfrm>
            <a:off x="3332099" y="6365296"/>
            <a:ext cx="441959" cy="78486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180</a:t>
            </a:r>
            <a:endParaRPr sz="2050">
              <a:latin typeface="Times New Roman"/>
              <a:cs typeface="Times New Roman"/>
            </a:endParaRPr>
          </a:p>
          <a:p>
            <a:pPr marL="208915">
              <a:lnSpc>
                <a:spcPct val="100000"/>
              </a:lnSpc>
              <a:spcBef>
                <a:spcPts val="545"/>
              </a:spcBef>
            </a:pPr>
            <a:r>
              <a:rPr sz="2000" dirty="0">
                <a:solidFill>
                  <a:srgbClr val="E0E0E0"/>
                </a:solidFill>
                <a:latin typeface="Calibri"/>
                <a:cs typeface="Calibri"/>
              </a:rPr>
              <a:t>θ</a:t>
            </a:r>
            <a:r>
              <a:rPr sz="3000" spc="-15" baseline="-8333" dirty="0">
                <a:solidFill>
                  <a:srgbClr val="E0E0E0"/>
                </a:solidFill>
                <a:latin typeface="Calibri"/>
                <a:cs typeface="Calibri"/>
              </a:rPr>
              <a:t>t</a:t>
            </a:r>
            <a:endParaRPr sz="3000" baseline="-8333">
              <a:latin typeface="Calibri"/>
              <a:cs typeface="Calibri"/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4412732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 txBox="1"/>
          <p:nvPr/>
        </p:nvSpPr>
        <p:spPr>
          <a:xfrm>
            <a:off x="4204107" y="6436679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210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5284735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 txBox="1"/>
          <p:nvPr/>
        </p:nvSpPr>
        <p:spPr>
          <a:xfrm>
            <a:off x="5076054" y="6436679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240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6156731" y="638981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209"/>
                </a:moveTo>
                <a:lnTo>
                  <a:pt x="9515" y="17209"/>
                </a:lnTo>
              </a:path>
            </a:pathLst>
          </a:custGeom>
          <a:ln w="34419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 txBox="1"/>
          <p:nvPr/>
        </p:nvSpPr>
        <p:spPr>
          <a:xfrm>
            <a:off x="5948100" y="6436679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270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793942" y="6424236"/>
            <a:ext cx="5494020" cy="0"/>
          </a:xfrm>
          <a:custGeom>
            <a:avLst/>
            <a:gdLst/>
            <a:ahLst/>
            <a:cxnLst/>
            <a:rect l="l" t="t" r="r" b="b"/>
            <a:pathLst>
              <a:path w="5494020">
                <a:moveTo>
                  <a:pt x="0" y="0"/>
                </a:moveTo>
                <a:lnTo>
                  <a:pt x="549358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924712" y="576371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 txBox="1"/>
          <p:nvPr/>
        </p:nvSpPr>
        <p:spPr>
          <a:xfrm>
            <a:off x="669200" y="5554832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924712" y="510319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 txBox="1"/>
          <p:nvPr/>
        </p:nvSpPr>
        <p:spPr>
          <a:xfrm>
            <a:off x="669200" y="4894313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924712" y="444268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 txBox="1"/>
          <p:nvPr/>
        </p:nvSpPr>
        <p:spPr>
          <a:xfrm>
            <a:off x="669200" y="4233759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3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924712" y="378216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 txBox="1"/>
          <p:nvPr/>
        </p:nvSpPr>
        <p:spPr>
          <a:xfrm>
            <a:off x="669200" y="3573290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4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924712" y="312164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 txBox="1"/>
          <p:nvPr/>
        </p:nvSpPr>
        <p:spPr>
          <a:xfrm>
            <a:off x="669200" y="2912760"/>
            <a:ext cx="1562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5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924712" y="6292169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924712" y="616003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924712" y="602790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924712" y="589581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924712" y="563160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924712" y="5499504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924712" y="5367417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924712" y="5235253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924712" y="4971117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924712" y="483896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924712" y="470689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924712" y="4574804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924712" y="431057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924712" y="417847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924712" y="404637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924712" y="391429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924712" y="3650014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924712" y="351796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924712" y="338586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924712" y="325370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924712" y="3105255"/>
            <a:ext cx="0" cy="3400425"/>
          </a:xfrm>
          <a:custGeom>
            <a:avLst/>
            <a:gdLst/>
            <a:ahLst/>
            <a:cxnLst/>
            <a:rect l="l" t="t" r="r" b="b"/>
            <a:pathLst>
              <a:path h="3400425">
                <a:moveTo>
                  <a:pt x="0" y="3399955"/>
                </a:moveTo>
                <a:lnTo>
                  <a:pt x="0" y="0"/>
                </a:lnTo>
              </a:path>
            </a:pathLst>
          </a:custGeom>
          <a:ln w="19031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924712" y="3816412"/>
            <a:ext cx="2527300" cy="2607945"/>
          </a:xfrm>
          <a:custGeom>
            <a:avLst/>
            <a:gdLst/>
            <a:ahLst/>
            <a:cxnLst/>
            <a:rect l="l" t="t" r="r" b="b"/>
            <a:pathLst>
              <a:path w="2527300" h="2607945">
                <a:moveTo>
                  <a:pt x="0" y="2607824"/>
                </a:moveTo>
                <a:lnTo>
                  <a:pt x="1235751" y="2607824"/>
                </a:lnTo>
                <a:lnTo>
                  <a:pt x="1243338" y="2607748"/>
                </a:lnTo>
                <a:lnTo>
                  <a:pt x="1256965" y="2607672"/>
                </a:lnTo>
                <a:lnTo>
                  <a:pt x="1270464" y="2607595"/>
                </a:lnTo>
                <a:lnTo>
                  <a:pt x="1283152" y="2607595"/>
                </a:lnTo>
                <a:lnTo>
                  <a:pt x="1306968" y="2607456"/>
                </a:lnTo>
                <a:lnTo>
                  <a:pt x="1332546" y="2607125"/>
                </a:lnTo>
                <a:lnTo>
                  <a:pt x="1360574" y="2606808"/>
                </a:lnTo>
                <a:lnTo>
                  <a:pt x="1417251" y="2605868"/>
                </a:lnTo>
                <a:lnTo>
                  <a:pt x="1469741" y="2604724"/>
                </a:lnTo>
                <a:lnTo>
                  <a:pt x="1518729" y="2603326"/>
                </a:lnTo>
                <a:lnTo>
                  <a:pt x="1576129" y="2601128"/>
                </a:lnTo>
                <a:lnTo>
                  <a:pt x="1630509" y="2598473"/>
                </a:lnTo>
                <a:lnTo>
                  <a:pt x="1679383" y="2595436"/>
                </a:lnTo>
                <a:lnTo>
                  <a:pt x="1732469" y="2591129"/>
                </a:lnTo>
                <a:lnTo>
                  <a:pt x="1784134" y="2585665"/>
                </a:lnTo>
                <a:lnTo>
                  <a:pt x="1841077" y="2577572"/>
                </a:lnTo>
                <a:lnTo>
                  <a:pt x="1900660" y="2565908"/>
                </a:lnTo>
                <a:lnTo>
                  <a:pt x="1956525" y="2550471"/>
                </a:lnTo>
                <a:lnTo>
                  <a:pt x="2010537" y="2529430"/>
                </a:lnTo>
                <a:lnTo>
                  <a:pt x="2067379" y="2497349"/>
                </a:lnTo>
                <a:lnTo>
                  <a:pt x="2120084" y="2453642"/>
                </a:lnTo>
                <a:lnTo>
                  <a:pt x="2169072" y="2394637"/>
                </a:lnTo>
                <a:lnTo>
                  <a:pt x="2198356" y="2347283"/>
                </a:lnTo>
                <a:lnTo>
                  <a:pt x="2225318" y="2292738"/>
                </a:lnTo>
                <a:lnTo>
                  <a:pt x="2254906" y="2217826"/>
                </a:lnTo>
                <a:lnTo>
                  <a:pt x="2286271" y="2116422"/>
                </a:lnTo>
                <a:lnTo>
                  <a:pt x="2339040" y="1876680"/>
                </a:lnTo>
                <a:lnTo>
                  <a:pt x="2368958" y="1689692"/>
                </a:lnTo>
                <a:lnTo>
                  <a:pt x="2397049" y="1473824"/>
                </a:lnTo>
                <a:lnTo>
                  <a:pt x="2499059" y="346291"/>
                </a:lnTo>
                <a:lnTo>
                  <a:pt x="2526795" y="0"/>
                </a:lnTo>
              </a:path>
            </a:pathLst>
          </a:custGeom>
          <a:ln w="31741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451512" y="3186169"/>
            <a:ext cx="1433830" cy="3237865"/>
          </a:xfrm>
          <a:custGeom>
            <a:avLst/>
            <a:gdLst/>
            <a:ahLst/>
            <a:cxnLst/>
            <a:rect l="l" t="t" r="r" b="b"/>
            <a:pathLst>
              <a:path w="1433829" h="3237865">
                <a:moveTo>
                  <a:pt x="0" y="630248"/>
                </a:moveTo>
                <a:lnTo>
                  <a:pt x="26162" y="340573"/>
                </a:lnTo>
                <a:lnTo>
                  <a:pt x="40601" y="208956"/>
                </a:lnTo>
                <a:lnTo>
                  <a:pt x="48252" y="150739"/>
                </a:lnTo>
                <a:lnTo>
                  <a:pt x="56270" y="98633"/>
                </a:lnTo>
                <a:lnTo>
                  <a:pt x="66637" y="46819"/>
                </a:lnTo>
                <a:lnTo>
                  <a:pt x="83499" y="2846"/>
                </a:lnTo>
                <a:lnTo>
                  <a:pt x="87584" y="0"/>
                </a:lnTo>
                <a:lnTo>
                  <a:pt x="91302" y="165"/>
                </a:lnTo>
                <a:lnTo>
                  <a:pt x="115079" y="61215"/>
                </a:lnTo>
                <a:lnTo>
                  <a:pt x="122349" y="99459"/>
                </a:lnTo>
                <a:lnTo>
                  <a:pt x="128960" y="141883"/>
                </a:lnTo>
                <a:lnTo>
                  <a:pt x="143893" y="260883"/>
                </a:lnTo>
                <a:lnTo>
                  <a:pt x="199796" y="896100"/>
                </a:lnTo>
                <a:lnTo>
                  <a:pt x="257120" y="1597906"/>
                </a:lnTo>
                <a:lnTo>
                  <a:pt x="310283" y="2121263"/>
                </a:lnTo>
                <a:lnTo>
                  <a:pt x="360641" y="2475431"/>
                </a:lnTo>
                <a:lnTo>
                  <a:pt x="388858" y="2622321"/>
                </a:lnTo>
                <a:lnTo>
                  <a:pt x="414463" y="2729937"/>
                </a:lnTo>
                <a:lnTo>
                  <a:pt x="442592" y="2825382"/>
                </a:lnTo>
                <a:lnTo>
                  <a:pt x="473004" y="2907079"/>
                </a:lnTo>
                <a:lnTo>
                  <a:pt x="501565" y="2967595"/>
                </a:lnTo>
                <a:lnTo>
                  <a:pt x="528209" y="3013018"/>
                </a:lnTo>
                <a:lnTo>
                  <a:pt x="580357" y="3079023"/>
                </a:lnTo>
                <a:lnTo>
                  <a:pt x="637643" y="3127368"/>
                </a:lnTo>
                <a:lnTo>
                  <a:pt x="698138" y="3161191"/>
                </a:lnTo>
                <a:lnTo>
                  <a:pt x="753280" y="3182231"/>
                </a:lnTo>
                <a:lnTo>
                  <a:pt x="806240" y="3196499"/>
                </a:lnTo>
                <a:lnTo>
                  <a:pt x="862561" y="3207566"/>
                </a:lnTo>
                <a:lnTo>
                  <a:pt x="910623" y="3214618"/>
                </a:lnTo>
                <a:lnTo>
                  <a:pt x="963696" y="3220551"/>
                </a:lnTo>
                <a:lnTo>
                  <a:pt x="1019066" y="3225163"/>
                </a:lnTo>
                <a:lnTo>
                  <a:pt x="1069844" y="3228416"/>
                </a:lnTo>
                <a:lnTo>
                  <a:pt x="1125645" y="3231211"/>
                </a:lnTo>
                <a:lnTo>
                  <a:pt x="1184352" y="3233524"/>
                </a:lnTo>
                <a:lnTo>
                  <a:pt x="1236715" y="3234959"/>
                </a:lnTo>
                <a:lnTo>
                  <a:pt x="1292719" y="3236230"/>
                </a:lnTo>
                <a:lnTo>
                  <a:pt x="1345475" y="3237043"/>
                </a:lnTo>
                <a:lnTo>
                  <a:pt x="1393551" y="3237615"/>
                </a:lnTo>
                <a:lnTo>
                  <a:pt x="1418925" y="3237793"/>
                </a:lnTo>
                <a:lnTo>
                  <a:pt x="1433529" y="3237843"/>
                </a:lnTo>
              </a:path>
            </a:pathLst>
          </a:custGeom>
          <a:ln w="31727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885041" y="6424012"/>
            <a:ext cx="1271905" cy="635"/>
          </a:xfrm>
          <a:custGeom>
            <a:avLst/>
            <a:gdLst/>
            <a:ahLst/>
            <a:cxnLst/>
            <a:rect l="l" t="t" r="r" b="b"/>
            <a:pathLst>
              <a:path w="1271904" h="635">
                <a:moveTo>
                  <a:pt x="-15882" y="114"/>
                </a:moveTo>
                <a:lnTo>
                  <a:pt x="1287577" y="114"/>
                </a:lnTo>
              </a:path>
            </a:pathLst>
          </a:custGeom>
          <a:ln w="31992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924712" y="4508410"/>
            <a:ext cx="3107055" cy="1916430"/>
          </a:xfrm>
          <a:custGeom>
            <a:avLst/>
            <a:gdLst/>
            <a:ahLst/>
            <a:cxnLst/>
            <a:rect l="l" t="t" r="r" b="b"/>
            <a:pathLst>
              <a:path w="3107054" h="1916429">
                <a:moveTo>
                  <a:pt x="0" y="1915826"/>
                </a:moveTo>
                <a:lnTo>
                  <a:pt x="2100520" y="1915826"/>
                </a:lnTo>
                <a:lnTo>
                  <a:pt x="2107536" y="1915750"/>
                </a:lnTo>
                <a:lnTo>
                  <a:pt x="2115149" y="1915674"/>
                </a:lnTo>
                <a:lnTo>
                  <a:pt x="2160470" y="1915229"/>
                </a:lnTo>
                <a:lnTo>
                  <a:pt x="2216754" y="1914060"/>
                </a:lnTo>
                <a:lnTo>
                  <a:pt x="2268305" y="1912332"/>
                </a:lnTo>
                <a:lnTo>
                  <a:pt x="2349114" y="1907619"/>
                </a:lnTo>
                <a:lnTo>
                  <a:pt x="2398165" y="1903222"/>
                </a:lnTo>
                <a:lnTo>
                  <a:pt x="2449805" y="1896819"/>
                </a:lnTo>
                <a:lnTo>
                  <a:pt x="2506761" y="1886616"/>
                </a:lnTo>
                <a:lnTo>
                  <a:pt x="2562296" y="1872373"/>
                </a:lnTo>
                <a:lnTo>
                  <a:pt x="2622183" y="1849541"/>
                </a:lnTo>
                <a:lnTo>
                  <a:pt x="2676043" y="1818997"/>
                </a:lnTo>
                <a:lnTo>
                  <a:pt x="2726084" y="1777831"/>
                </a:lnTo>
                <a:lnTo>
                  <a:pt x="2756763" y="1744148"/>
                </a:lnTo>
                <a:lnTo>
                  <a:pt x="2785717" y="1704329"/>
                </a:lnTo>
                <a:lnTo>
                  <a:pt x="2811486" y="1660876"/>
                </a:lnTo>
                <a:lnTo>
                  <a:pt x="2839818" y="1602176"/>
                </a:lnTo>
                <a:lnTo>
                  <a:pt x="2893311" y="1451322"/>
                </a:lnTo>
                <a:lnTo>
                  <a:pt x="2922442" y="1340097"/>
                </a:lnTo>
                <a:lnTo>
                  <a:pt x="2949822" y="1213067"/>
                </a:lnTo>
                <a:lnTo>
                  <a:pt x="2998671" y="921537"/>
                </a:lnTo>
                <a:lnTo>
                  <a:pt x="3051173" y="510727"/>
                </a:lnTo>
                <a:lnTo>
                  <a:pt x="3106823" y="0"/>
                </a:lnTo>
              </a:path>
            </a:pathLst>
          </a:custGeom>
          <a:ln w="31751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031539" y="3785364"/>
            <a:ext cx="1909445" cy="2639060"/>
          </a:xfrm>
          <a:custGeom>
            <a:avLst/>
            <a:gdLst/>
            <a:ahLst/>
            <a:cxnLst/>
            <a:rect l="l" t="t" r="r" b="b"/>
            <a:pathLst>
              <a:path w="1909445" h="2639060">
                <a:moveTo>
                  <a:pt x="0" y="723050"/>
                </a:moveTo>
                <a:lnTo>
                  <a:pt x="29372" y="459129"/>
                </a:lnTo>
                <a:lnTo>
                  <a:pt x="45473" y="328465"/>
                </a:lnTo>
                <a:lnTo>
                  <a:pt x="60648" y="220391"/>
                </a:lnTo>
                <a:lnTo>
                  <a:pt x="75175" y="134247"/>
                </a:lnTo>
                <a:lnTo>
                  <a:pt x="82737" y="96676"/>
                </a:lnTo>
                <a:lnTo>
                  <a:pt x="97506" y="40378"/>
                </a:lnTo>
                <a:lnTo>
                  <a:pt x="117985" y="2058"/>
                </a:lnTo>
                <a:lnTo>
                  <a:pt x="124810" y="0"/>
                </a:lnTo>
                <a:lnTo>
                  <a:pt x="128706" y="1219"/>
                </a:lnTo>
                <a:lnTo>
                  <a:pt x="152001" y="44050"/>
                </a:lnTo>
                <a:lnTo>
                  <a:pt x="171121" y="121478"/>
                </a:lnTo>
                <a:lnTo>
                  <a:pt x="197017" y="276651"/>
                </a:lnTo>
                <a:lnTo>
                  <a:pt x="225248" y="492939"/>
                </a:lnTo>
                <a:lnTo>
                  <a:pt x="282204" y="982803"/>
                </a:lnTo>
                <a:lnTo>
                  <a:pt x="334541" y="1399204"/>
                </a:lnTo>
                <a:lnTo>
                  <a:pt x="383948" y="1716399"/>
                </a:lnTo>
                <a:lnTo>
                  <a:pt x="440549" y="1986762"/>
                </a:lnTo>
                <a:lnTo>
                  <a:pt x="491871" y="2161069"/>
                </a:lnTo>
                <a:lnTo>
                  <a:pt x="547165" y="2293411"/>
                </a:lnTo>
                <a:lnTo>
                  <a:pt x="578377" y="2349328"/>
                </a:lnTo>
                <a:lnTo>
                  <a:pt x="607002" y="2391727"/>
                </a:lnTo>
                <a:lnTo>
                  <a:pt x="660455" y="2452701"/>
                </a:lnTo>
                <a:lnTo>
                  <a:pt x="710293" y="2494096"/>
                </a:lnTo>
                <a:lnTo>
                  <a:pt x="765029" y="2527575"/>
                </a:lnTo>
                <a:lnTo>
                  <a:pt x="823736" y="2553711"/>
                </a:lnTo>
                <a:lnTo>
                  <a:pt x="879576" y="2572070"/>
                </a:lnTo>
                <a:lnTo>
                  <a:pt x="940338" y="2587063"/>
                </a:lnTo>
                <a:lnTo>
                  <a:pt x="997700" y="2597875"/>
                </a:lnTo>
                <a:lnTo>
                  <a:pt x="1050812" y="2605689"/>
                </a:lnTo>
                <a:lnTo>
                  <a:pt x="1091058" y="2610581"/>
                </a:lnTo>
                <a:lnTo>
                  <a:pt x="1104265" y="2612017"/>
                </a:lnTo>
                <a:lnTo>
                  <a:pt x="1111244" y="2638876"/>
                </a:lnTo>
                <a:lnTo>
                  <a:pt x="1909377" y="2638876"/>
                </a:lnTo>
              </a:path>
            </a:pathLst>
          </a:custGeom>
          <a:ln w="31734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5940912" y="6424236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821" y="0"/>
                </a:lnTo>
              </a:path>
            </a:pathLst>
          </a:custGeom>
          <a:ln w="31764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924712" y="5009163"/>
            <a:ext cx="3766820" cy="1415415"/>
          </a:xfrm>
          <a:custGeom>
            <a:avLst/>
            <a:gdLst/>
            <a:ahLst/>
            <a:cxnLst/>
            <a:rect l="l" t="t" r="r" b="b"/>
            <a:pathLst>
              <a:path w="3766820" h="1415414">
                <a:moveTo>
                  <a:pt x="0" y="1415073"/>
                </a:moveTo>
                <a:lnTo>
                  <a:pt x="2957613" y="1415073"/>
                </a:lnTo>
                <a:lnTo>
                  <a:pt x="2964642" y="1414921"/>
                </a:lnTo>
                <a:lnTo>
                  <a:pt x="2968613" y="1414845"/>
                </a:lnTo>
                <a:lnTo>
                  <a:pt x="2972356" y="1414845"/>
                </a:lnTo>
                <a:lnTo>
                  <a:pt x="2984625" y="1414476"/>
                </a:lnTo>
                <a:lnTo>
                  <a:pt x="3023590" y="1412049"/>
                </a:lnTo>
                <a:lnTo>
                  <a:pt x="3074519" y="1405417"/>
                </a:lnTo>
                <a:lnTo>
                  <a:pt x="3126933" y="1393257"/>
                </a:lnTo>
                <a:lnTo>
                  <a:pt x="3185830" y="1370553"/>
                </a:lnTo>
                <a:lnTo>
                  <a:pt x="3245641" y="1333808"/>
                </a:lnTo>
                <a:lnTo>
                  <a:pt x="3324382" y="1254462"/>
                </a:lnTo>
                <a:lnTo>
                  <a:pt x="3380361" y="1168203"/>
                </a:lnTo>
                <a:lnTo>
                  <a:pt x="3432267" y="1059914"/>
                </a:lnTo>
                <a:lnTo>
                  <a:pt x="3481255" y="929033"/>
                </a:lnTo>
                <a:lnTo>
                  <a:pt x="3581896" y="579286"/>
                </a:lnTo>
                <a:lnTo>
                  <a:pt x="3639093" y="357866"/>
                </a:lnTo>
                <a:lnTo>
                  <a:pt x="3692598" y="170293"/>
                </a:lnTo>
                <a:lnTo>
                  <a:pt x="3719585" y="93170"/>
                </a:lnTo>
                <a:lnTo>
                  <a:pt x="3745202" y="35321"/>
                </a:lnTo>
                <a:lnTo>
                  <a:pt x="3759323" y="10761"/>
                </a:lnTo>
                <a:lnTo>
                  <a:pt x="3766809" y="0"/>
                </a:lnTo>
              </a:path>
            </a:pathLst>
          </a:custGeom>
          <a:ln w="31758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4691526" y="4978218"/>
            <a:ext cx="1465580" cy="1446530"/>
          </a:xfrm>
          <a:custGeom>
            <a:avLst/>
            <a:gdLst/>
            <a:ahLst/>
            <a:cxnLst/>
            <a:rect l="l" t="t" r="r" b="b"/>
            <a:pathLst>
              <a:path w="1465579" h="1446529">
                <a:moveTo>
                  <a:pt x="0" y="30950"/>
                </a:moveTo>
                <a:lnTo>
                  <a:pt x="28699" y="4510"/>
                </a:lnTo>
                <a:lnTo>
                  <a:pt x="45498" y="0"/>
                </a:lnTo>
                <a:lnTo>
                  <a:pt x="49038" y="37"/>
                </a:lnTo>
                <a:lnTo>
                  <a:pt x="90528" y="26338"/>
                </a:lnTo>
                <a:lnTo>
                  <a:pt x="121727" y="73514"/>
                </a:lnTo>
                <a:lnTo>
                  <a:pt x="150567" y="133573"/>
                </a:lnTo>
                <a:lnTo>
                  <a:pt x="358230" y="704830"/>
                </a:lnTo>
                <a:lnTo>
                  <a:pt x="464720" y="931612"/>
                </a:lnTo>
                <a:lnTo>
                  <a:pt x="524593" y="1027628"/>
                </a:lnTo>
                <a:lnTo>
                  <a:pt x="579380" y="1098678"/>
                </a:lnTo>
                <a:lnTo>
                  <a:pt x="683586" y="1199523"/>
                </a:lnTo>
                <a:lnTo>
                  <a:pt x="742508" y="1241616"/>
                </a:lnTo>
                <a:lnTo>
                  <a:pt x="797333" y="1273596"/>
                </a:lnTo>
                <a:lnTo>
                  <a:pt x="847488" y="1298118"/>
                </a:lnTo>
                <a:lnTo>
                  <a:pt x="888254" y="1315410"/>
                </a:lnTo>
                <a:lnTo>
                  <a:pt x="894154" y="1317723"/>
                </a:lnTo>
                <a:lnTo>
                  <a:pt x="900473" y="1320200"/>
                </a:lnTo>
                <a:lnTo>
                  <a:pt x="907362" y="1446024"/>
                </a:lnTo>
                <a:lnTo>
                  <a:pt x="1465198" y="1446024"/>
                </a:lnTo>
              </a:path>
            </a:pathLst>
          </a:custGeom>
          <a:ln w="31742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924712" y="5626541"/>
            <a:ext cx="4201160" cy="798195"/>
          </a:xfrm>
          <a:custGeom>
            <a:avLst/>
            <a:gdLst/>
            <a:ahLst/>
            <a:cxnLst/>
            <a:rect l="l" t="t" r="r" b="b"/>
            <a:pathLst>
              <a:path w="4201160" h="798195">
                <a:moveTo>
                  <a:pt x="0" y="797695"/>
                </a:moveTo>
                <a:lnTo>
                  <a:pt x="3531740" y="797695"/>
                </a:lnTo>
                <a:lnTo>
                  <a:pt x="3538059" y="797543"/>
                </a:lnTo>
                <a:lnTo>
                  <a:pt x="3581972" y="790567"/>
                </a:lnTo>
                <a:lnTo>
                  <a:pt x="3620581" y="775092"/>
                </a:lnTo>
                <a:lnTo>
                  <a:pt x="3672817" y="738754"/>
                </a:lnTo>
                <a:lnTo>
                  <a:pt x="3702329" y="710192"/>
                </a:lnTo>
                <a:lnTo>
                  <a:pt x="3754921" y="644860"/>
                </a:lnTo>
                <a:lnTo>
                  <a:pt x="3812435" y="554205"/>
                </a:lnTo>
                <a:lnTo>
                  <a:pt x="3928313" y="334716"/>
                </a:lnTo>
                <a:lnTo>
                  <a:pt x="3988353" y="221801"/>
                </a:lnTo>
                <a:lnTo>
                  <a:pt x="4045082" y="129609"/>
                </a:lnTo>
                <a:lnTo>
                  <a:pt x="4095984" y="65382"/>
                </a:lnTo>
                <a:lnTo>
                  <a:pt x="4124646" y="38269"/>
                </a:lnTo>
                <a:lnTo>
                  <a:pt x="4164576" y="12286"/>
                </a:lnTo>
                <a:lnTo>
                  <a:pt x="4195205" y="1194"/>
                </a:lnTo>
                <a:lnTo>
                  <a:pt x="4200775" y="0"/>
                </a:lnTo>
              </a:path>
            </a:pathLst>
          </a:custGeom>
          <a:ln w="31762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125491" y="5624149"/>
            <a:ext cx="1031240" cy="800100"/>
          </a:xfrm>
          <a:custGeom>
            <a:avLst/>
            <a:gdLst/>
            <a:ahLst/>
            <a:cxnLst/>
            <a:rect l="l" t="t" r="r" b="b"/>
            <a:pathLst>
              <a:path w="1031239" h="800100">
                <a:moveTo>
                  <a:pt x="0" y="2388"/>
                </a:moveTo>
                <a:lnTo>
                  <a:pt x="6496" y="1296"/>
                </a:lnTo>
                <a:lnTo>
                  <a:pt x="13525" y="533"/>
                </a:lnTo>
                <a:lnTo>
                  <a:pt x="19970" y="152"/>
                </a:lnTo>
                <a:lnTo>
                  <a:pt x="26048" y="0"/>
                </a:lnTo>
                <a:lnTo>
                  <a:pt x="33204" y="254"/>
                </a:lnTo>
                <a:lnTo>
                  <a:pt x="81773" y="10850"/>
                </a:lnTo>
                <a:lnTo>
                  <a:pt x="137359" y="39412"/>
                </a:lnTo>
                <a:lnTo>
                  <a:pt x="384011" y="261468"/>
                </a:lnTo>
                <a:lnTo>
                  <a:pt x="594897" y="451175"/>
                </a:lnTo>
                <a:lnTo>
                  <a:pt x="819232" y="624861"/>
                </a:lnTo>
                <a:lnTo>
                  <a:pt x="1031234" y="800084"/>
                </a:lnTo>
              </a:path>
            </a:pathLst>
          </a:custGeom>
          <a:ln w="31747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389852" y="64220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447950" y="64223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506073" y="6422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564197" y="6422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622307" y="6422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680481" y="6422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738642" y="6422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796740" y="6422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854864" y="64223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913000" y="64223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971161" y="6422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2029272" y="6422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087408" y="6422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2145518" y="64222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2203629" y="64221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2261853" y="64219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2319913" y="64217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2378075" y="64215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436173" y="64211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494334" y="64206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552483" y="6419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2610606" y="64187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668767" y="64171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2726865" y="64147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2785001" y="64108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2843162" y="64045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901298" y="63939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959396" y="63758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3017507" y="63423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3075668" y="62847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3133804" y="61826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3191965" y="60140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250076" y="57261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308187" y="53077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366323" y="47189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3424471" y="40040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3482607" y="34360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3540718" y="32110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3598841" y="35965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3657002" y="42069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715164" y="48864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3773300" y="54317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3831410" y="58217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3889533" y="60621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3947631" y="62128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005805" y="63021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063941" y="63523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4122077" y="63813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4180188" y="6397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238324" y="64064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4296473" y="6412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354609" y="64155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4412732" y="64177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4470830" y="64191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4528991" y="64201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4587178" y="64208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4645288" y="64213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703399" y="64216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761535" y="64219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819622" y="64220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4877807" y="64221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4935918" y="64222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994079" y="6422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5052164" y="6422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5110301" y="64223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5168488" y="64222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5226623" y="64222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5284734" y="64222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342845" y="64221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401006" y="64221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459167" y="64221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517253" y="64221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575389" y="64221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633525" y="6422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691661" y="64214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389852" y="64209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447950" y="6421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506073" y="64214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564197" y="64211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622307" y="64208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680481" y="64206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738643" y="6420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796741" y="64203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854864" y="64202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913000" y="64202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971161" y="64203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029272" y="6420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087408" y="64205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145518" y="64207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203629" y="64209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261854" y="64212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2319914" y="64213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378075" y="64215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436173" y="64216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494334" y="6421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552483" y="64218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610606" y="64218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668767" y="64218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726865" y="64218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2785001" y="64217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843163" y="64215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901299" y="64213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959397" y="64208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3017507" y="64203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3075669" y="64195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3133805" y="6418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3191966" y="64164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3250076" y="64137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3308187" y="64097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3366323" y="64040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424471" y="63947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3482607" y="63794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3540718" y="63566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3598841" y="6319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3657003" y="62610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3715164" y="61685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3773300" y="60324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3831411" y="58223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3889534" y="54968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3947632" y="50542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005807" y="45306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063943" y="39976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122078" y="36910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180189" y="36806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238325" y="40776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296473" y="45707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354609" y="50797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412732" y="55424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470825" y="59262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528987" y="61327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587173" y="62589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645284" y="63279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703394" y="6367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761530" y="63875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819616" y="63993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877803" y="64067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935913" y="64112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994074" y="64141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5052159" y="64162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5110295" y="64176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5168482" y="64187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5226618" y="64195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5284729" y="64201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5342852" y="64206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5401014" y="64210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5459162" y="64213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5517260" y="64217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5575396" y="64218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5633532" y="64212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5691668" y="64196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389847" y="64204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447945" y="64213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506081" y="64210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564204" y="64206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622315" y="64203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680489" y="64199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738650" y="64196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796748" y="6419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854871" y="64189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913007" y="64187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971169" y="64184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2029279" y="64183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2087403" y="64182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2145513" y="64181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2203624" y="64182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2261848" y="64183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2319908" y="64185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2378070" y="64188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2436168" y="64191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2494329" y="6419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2552478" y="64198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2610601" y="64201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2668762" y="64204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2726860" y="64208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2784996" y="64210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2843157" y="64213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901293" y="64214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2959391" y="64215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3017515" y="64216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3075676" y="64217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3133812" y="64217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3191973" y="64216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3250084" y="64214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3308194" y="64211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3366331" y="64205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3424479" y="64198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3482615" y="64190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3540726" y="64177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3598836" y="64160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3656998" y="64137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3715159" y="64106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3773295" y="64062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3831407" y="64003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3889530" y="63930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3947628" y="63818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005802" y="63657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063938" y="6343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122074" y="63121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180185" y="62624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238321" y="61950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296472" y="60986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354608" y="5963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412731" y="57836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470829" y="55590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528990" y="52740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587177" y="49688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645288" y="47281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703398" y="46091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761534" y="45525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819620" y="46476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877806" y="48335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935917" y="5090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4994078" y="53894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052164" y="57363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110300" y="59413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168486" y="61230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226622" y="6232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284733" y="62999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342844" y="63506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401005" y="63737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459166" y="63879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517251" y="63974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575387" y="64041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633523" y="64071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691659" y="64067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389851" y="64204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447949" y="64214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1506072" y="64211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564195" y="64208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622306" y="64205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680480" y="64203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738641" y="64199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796739" y="64197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854863" y="64195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1912999" y="6419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1971160" y="6419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2029283" y="64190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2087407" y="6418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2145517" y="64186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2203628" y="64186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2261853" y="64186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2319912" y="64186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2378074" y="64186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2436172" y="64188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2494333" y="64190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2552481" y="6419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2610605" y="64195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2668766" y="64198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2726864" y="64200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2785000" y="64203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2843161" y="64205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2901297" y="64208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2959395" y="64211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3017506" y="64212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3075667" y="64213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3133803" y="64214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3191965" y="64214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3250075" y="64213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3308186" y="64212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3366322" y="64208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3424471" y="64204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3482606" y="64199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3540730" y="6419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3598840" y="64185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3656998" y="64173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3715159" y="64160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3773295" y="6414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3831406" y="64124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3889529" y="64100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3947627" y="6407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4005801" y="64035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4063937" y="63990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4122073" y="63932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4180183" y="63856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4238319" y="63762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4296468" y="63635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4354603" y="63466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4412727" y="63243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4470825" y="629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4528986" y="62567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4587173" y="6207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4645284" y="61442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4703395" y="60602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4761531" y="59658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4819615" y="58634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4877802" y="5749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4935913" y="56457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4994074" y="55363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052159" y="54437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5110295" y="53688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5168482" y="5320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5226618" y="5307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5284741" y="53418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5342852" y="54373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5401013" y="55894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5459174" y="57695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5517260" y="59454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5575396" y="60923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5633532" y="62094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5691668" y="62977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0718788" y="3302000"/>
            <a:ext cx="445134" cy="635"/>
          </a:xfrm>
          <a:custGeom>
            <a:avLst/>
            <a:gdLst/>
            <a:ahLst/>
            <a:cxnLst/>
            <a:rect l="l" t="t" r="r" b="b"/>
            <a:pathLst>
              <a:path w="445134" h="635">
                <a:moveTo>
                  <a:pt x="0" y="0"/>
                </a:moveTo>
                <a:lnTo>
                  <a:pt x="444511" y="126"/>
                </a:lnTo>
              </a:path>
            </a:pathLst>
          </a:custGeom>
          <a:ln w="31750">
            <a:solidFill>
              <a:srgbClr val="8E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 txBox="1"/>
          <p:nvPr/>
        </p:nvSpPr>
        <p:spPr>
          <a:xfrm>
            <a:off x="11253330" y="3111500"/>
            <a:ext cx="12750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25" dirty="0">
                <a:solidFill>
                  <a:srgbClr val="E0E0E0"/>
                </a:solidFill>
                <a:latin typeface="Calibri"/>
                <a:cs typeface="Calibri"/>
              </a:rPr>
              <a:t>Beckman</a:t>
            </a:r>
            <a:r>
              <a:rPr sz="2000" spc="-8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E0E0E0"/>
                </a:solidFill>
                <a:latin typeface="Calibri"/>
                <a:cs typeface="Calibri"/>
              </a:rPr>
              <a:t>ﬁt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24" name="object 724"/>
          <p:cNvSpPr txBox="1"/>
          <p:nvPr/>
        </p:nvSpPr>
        <p:spPr>
          <a:xfrm>
            <a:off x="4275227" y="7964830"/>
            <a:ext cx="4443095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dirty="0">
                <a:solidFill>
                  <a:srgbClr val="E0E0E0"/>
                </a:solidFill>
                <a:latin typeface="Calibri"/>
                <a:cs typeface="Calibri"/>
              </a:rPr>
              <a:t>Fit </a:t>
            </a:r>
            <a:r>
              <a:rPr sz="2400" spc="5" dirty="0">
                <a:solidFill>
                  <a:srgbClr val="E0E0E0"/>
                </a:solidFill>
                <a:latin typeface="Calibri"/>
                <a:cs typeface="Calibri"/>
              </a:rPr>
              <a:t>is to </a:t>
            </a: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normal </a:t>
            </a:r>
            <a:r>
              <a:rPr sz="2400" spc="35" dirty="0">
                <a:solidFill>
                  <a:srgbClr val="E0E0E0"/>
                </a:solidFill>
                <a:latin typeface="Calibri"/>
                <a:cs typeface="Calibri"/>
              </a:rPr>
              <a:t>incidence </a:t>
            </a:r>
            <a:r>
              <a:rPr sz="2400" spc="15" dirty="0">
                <a:solidFill>
                  <a:srgbClr val="E0E0E0"/>
                </a:solidFill>
                <a:latin typeface="Calibri"/>
                <a:cs typeface="Calibri"/>
              </a:rPr>
              <a:t>data</a:t>
            </a:r>
            <a:r>
              <a:rPr sz="2400" spc="-32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E0E0E0"/>
                </a:solidFill>
                <a:latin typeface="Calibri"/>
                <a:cs typeface="Calibri"/>
              </a:rPr>
              <a:t>only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844486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dirty="0"/>
              <a:t>Validation: </a:t>
            </a:r>
            <a:r>
              <a:rPr sz="5600" spc="85" dirty="0"/>
              <a:t>acid-etched</a:t>
            </a:r>
            <a:r>
              <a:rPr sz="5600" spc="-225" dirty="0"/>
              <a:t> </a:t>
            </a:r>
            <a:r>
              <a:rPr sz="5600" spc="114" dirty="0"/>
              <a:t>glass</a:t>
            </a:r>
            <a:endParaRPr sz="5600"/>
          </a:p>
        </p:txBody>
      </p:sp>
      <p:sp>
        <p:nvSpPr>
          <p:cNvPr id="3" name="object 3"/>
          <p:cNvSpPr txBox="1"/>
          <p:nvPr/>
        </p:nvSpPr>
        <p:spPr>
          <a:xfrm>
            <a:off x="107442" y="4471923"/>
            <a:ext cx="330835" cy="5816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E0E0E0"/>
                </a:solidFill>
                <a:latin typeface="Calibri"/>
                <a:cs typeface="Calibri"/>
              </a:rPr>
              <a:t>BSDF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65688" y="3302000"/>
            <a:ext cx="445134" cy="635"/>
          </a:xfrm>
          <a:custGeom>
            <a:avLst/>
            <a:gdLst/>
            <a:ahLst/>
            <a:cxnLst/>
            <a:rect l="l" t="t" r="r" b="b"/>
            <a:pathLst>
              <a:path w="445135" h="635">
                <a:moveTo>
                  <a:pt x="0" y="0"/>
                </a:moveTo>
                <a:lnTo>
                  <a:pt x="444511" y="126"/>
                </a:lnTo>
              </a:path>
            </a:pathLst>
          </a:custGeom>
          <a:ln w="31750">
            <a:solidFill>
              <a:srgbClr val="00BA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84734" y="3111500"/>
            <a:ext cx="7696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0" dirty="0">
                <a:solidFill>
                  <a:srgbClr val="E0E0E0"/>
                </a:solidFill>
                <a:latin typeface="Calibri"/>
                <a:cs typeface="Calibri"/>
              </a:rPr>
              <a:t>GGX</a:t>
            </a:r>
            <a:r>
              <a:rPr sz="2000" spc="-11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E0E0E0"/>
                </a:solidFill>
                <a:latin typeface="Calibri"/>
                <a:cs typeface="Calibri"/>
              </a:rPr>
              <a:t>ﬁt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70162" y="638986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184"/>
                </a:moveTo>
                <a:lnTo>
                  <a:pt x="9515" y="17184"/>
                </a:lnTo>
              </a:path>
            </a:pathLst>
          </a:custGeom>
          <a:ln w="3436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61473" y="6436666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120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41785" y="638986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184"/>
                </a:moveTo>
                <a:lnTo>
                  <a:pt x="9515" y="17184"/>
                </a:lnTo>
              </a:path>
            </a:pathLst>
          </a:custGeom>
          <a:ln w="3436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33159" y="6436666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150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813409" y="638986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184"/>
                </a:moveTo>
                <a:lnTo>
                  <a:pt x="9515" y="17184"/>
                </a:lnTo>
              </a:path>
            </a:pathLst>
          </a:custGeom>
          <a:ln w="3436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604783" y="6365270"/>
            <a:ext cx="443230" cy="78486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180</a:t>
            </a:r>
            <a:endParaRPr sz="2050">
              <a:latin typeface="Times New Roman"/>
              <a:cs typeface="Times New Roman"/>
            </a:endParaRPr>
          </a:p>
          <a:p>
            <a:pPr marL="210185">
              <a:lnSpc>
                <a:spcPct val="100000"/>
              </a:lnSpc>
              <a:spcBef>
                <a:spcPts val="545"/>
              </a:spcBef>
            </a:pPr>
            <a:r>
              <a:rPr sz="2000" dirty="0">
                <a:solidFill>
                  <a:srgbClr val="E0E0E0"/>
                </a:solidFill>
                <a:latin typeface="Calibri"/>
                <a:cs typeface="Calibri"/>
              </a:rPr>
              <a:t>θ</a:t>
            </a:r>
            <a:r>
              <a:rPr sz="3000" spc="-15" baseline="-8333" dirty="0">
                <a:solidFill>
                  <a:srgbClr val="E0E0E0"/>
                </a:solidFill>
                <a:latin typeface="Calibri"/>
                <a:cs typeface="Calibri"/>
              </a:rPr>
              <a:t>t</a:t>
            </a:r>
            <a:endParaRPr sz="3000" baseline="-8333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685119" y="638986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184"/>
                </a:moveTo>
                <a:lnTo>
                  <a:pt x="9515" y="17184"/>
                </a:lnTo>
              </a:path>
            </a:pathLst>
          </a:custGeom>
          <a:ln w="3436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476445" y="6436666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210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556726" y="638986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184"/>
                </a:moveTo>
                <a:lnTo>
                  <a:pt x="9515" y="17184"/>
                </a:lnTo>
              </a:path>
            </a:pathLst>
          </a:custGeom>
          <a:ln w="3436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348080" y="6436666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240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428399" y="638986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184"/>
                </a:moveTo>
                <a:lnTo>
                  <a:pt x="9515" y="17184"/>
                </a:lnTo>
              </a:path>
            </a:pathLst>
          </a:custGeom>
          <a:ln w="3436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219742" y="6436666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270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67742" y="6424236"/>
            <a:ext cx="5491480" cy="0"/>
          </a:xfrm>
          <a:custGeom>
            <a:avLst/>
            <a:gdLst/>
            <a:ahLst/>
            <a:cxnLst/>
            <a:rect l="l" t="t" r="r" b="b"/>
            <a:pathLst>
              <a:path w="5491480">
                <a:moveTo>
                  <a:pt x="0" y="0"/>
                </a:moveTo>
                <a:lnTo>
                  <a:pt x="5491401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98438" y="599658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9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98438" y="556884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9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98438" y="514111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9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98438" y="471340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9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98438" y="4285757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9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98438" y="385802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9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98438" y="343031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9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747057" y="3107616"/>
            <a:ext cx="352425" cy="301942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3.5</a:t>
            </a:r>
            <a:endParaRPr sz="2050">
              <a:latin typeface="Times New Roman"/>
              <a:cs typeface="Times New Roman"/>
            </a:endParaRPr>
          </a:p>
          <a:p>
            <a:pPr marL="208279">
              <a:lnSpc>
                <a:spcPct val="100000"/>
              </a:lnSpc>
              <a:spcBef>
                <a:spcPts val="905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3</a:t>
            </a: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2.5</a:t>
            </a:r>
            <a:endParaRPr sz="2050">
              <a:latin typeface="Times New Roman"/>
              <a:cs typeface="Times New Roman"/>
            </a:endParaRPr>
          </a:p>
          <a:p>
            <a:pPr marL="208279">
              <a:lnSpc>
                <a:spcPct val="100000"/>
              </a:lnSpc>
              <a:spcBef>
                <a:spcPts val="905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</a:t>
            </a: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1.5</a:t>
            </a:r>
            <a:endParaRPr sz="2050">
              <a:latin typeface="Times New Roman"/>
              <a:cs typeface="Times New Roman"/>
            </a:endParaRPr>
          </a:p>
          <a:p>
            <a:pPr marL="208279">
              <a:lnSpc>
                <a:spcPct val="100000"/>
              </a:lnSpc>
              <a:spcBef>
                <a:spcPts val="905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</a:t>
            </a: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0.5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198438" y="633872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98438" y="625318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98438" y="616766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98438" y="608208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98438" y="591102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98438" y="582547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98438" y="573991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98438" y="565443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98438" y="548330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98438" y="5397770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98438" y="531221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98438" y="5226690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98438" y="505563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98438" y="497004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98438" y="488455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98438" y="479899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98438" y="462788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98438" y="4542340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98438" y="445681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98438" y="437127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98438" y="420020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98438" y="411465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98438" y="402911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98438" y="394353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98438" y="377245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98438" y="368694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98438" y="360138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98438" y="351586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98438" y="334481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98438" y="325921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98438" y="317371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4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98438" y="3106589"/>
            <a:ext cx="0" cy="3399154"/>
          </a:xfrm>
          <a:custGeom>
            <a:avLst/>
            <a:gdLst/>
            <a:ahLst/>
            <a:cxnLst/>
            <a:rect l="l" t="t" r="r" b="b"/>
            <a:pathLst>
              <a:path h="3399154">
                <a:moveTo>
                  <a:pt x="0" y="3398595"/>
                </a:moveTo>
                <a:lnTo>
                  <a:pt x="0" y="0"/>
                </a:lnTo>
              </a:path>
            </a:pathLst>
          </a:custGeom>
          <a:ln w="19031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98438" y="6424236"/>
            <a:ext cx="1513205" cy="0"/>
          </a:xfrm>
          <a:custGeom>
            <a:avLst/>
            <a:gdLst/>
            <a:ahLst/>
            <a:cxnLst/>
            <a:rect l="l" t="t" r="r" b="b"/>
            <a:pathLst>
              <a:path w="1513204">
                <a:moveTo>
                  <a:pt x="0" y="0"/>
                </a:moveTo>
                <a:lnTo>
                  <a:pt x="1512892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711335" y="6424236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>
                <a:moveTo>
                  <a:pt x="0" y="0"/>
                </a:moveTo>
                <a:lnTo>
                  <a:pt x="242415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953755" y="6045495"/>
            <a:ext cx="466090" cy="379095"/>
          </a:xfrm>
          <a:custGeom>
            <a:avLst/>
            <a:gdLst/>
            <a:ahLst/>
            <a:cxnLst/>
            <a:rect l="l" t="t" r="r" b="b"/>
            <a:pathLst>
              <a:path w="466090" h="379095">
                <a:moveTo>
                  <a:pt x="0" y="378741"/>
                </a:moveTo>
                <a:lnTo>
                  <a:pt x="135037" y="378741"/>
                </a:lnTo>
                <a:lnTo>
                  <a:pt x="142954" y="378715"/>
                </a:lnTo>
                <a:lnTo>
                  <a:pt x="150097" y="378715"/>
                </a:lnTo>
                <a:lnTo>
                  <a:pt x="157863" y="378639"/>
                </a:lnTo>
                <a:lnTo>
                  <a:pt x="166008" y="378588"/>
                </a:lnTo>
                <a:lnTo>
                  <a:pt x="173583" y="378474"/>
                </a:lnTo>
                <a:lnTo>
                  <a:pt x="215009" y="377330"/>
                </a:lnTo>
                <a:lnTo>
                  <a:pt x="255788" y="373036"/>
                </a:lnTo>
                <a:lnTo>
                  <a:pt x="294740" y="361639"/>
                </a:lnTo>
                <a:lnTo>
                  <a:pt x="336292" y="333547"/>
                </a:lnTo>
                <a:lnTo>
                  <a:pt x="361491" y="303396"/>
                </a:lnTo>
                <a:lnTo>
                  <a:pt x="384608" y="263767"/>
                </a:lnTo>
                <a:lnTo>
                  <a:pt x="409565" y="205360"/>
                </a:lnTo>
                <a:lnTo>
                  <a:pt x="436806" y="119368"/>
                </a:lnTo>
                <a:lnTo>
                  <a:pt x="465772" y="0"/>
                </a:lnTo>
              </a:path>
            </a:pathLst>
          </a:custGeom>
          <a:ln w="31746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419528" y="3488156"/>
            <a:ext cx="1058545" cy="2935605"/>
          </a:xfrm>
          <a:custGeom>
            <a:avLst/>
            <a:gdLst/>
            <a:ahLst/>
            <a:cxnLst/>
            <a:rect l="l" t="t" r="r" b="b"/>
            <a:pathLst>
              <a:path w="1058545" h="2935604">
                <a:moveTo>
                  <a:pt x="0" y="2557345"/>
                </a:moveTo>
                <a:lnTo>
                  <a:pt x="27368" y="2416147"/>
                </a:lnTo>
                <a:lnTo>
                  <a:pt x="78525" y="2078496"/>
                </a:lnTo>
                <a:lnTo>
                  <a:pt x="193503" y="1091309"/>
                </a:lnTo>
                <a:lnTo>
                  <a:pt x="246678" y="639320"/>
                </a:lnTo>
                <a:lnTo>
                  <a:pt x="275797" y="425739"/>
                </a:lnTo>
                <a:lnTo>
                  <a:pt x="303139" y="258088"/>
                </a:lnTo>
                <a:lnTo>
                  <a:pt x="326294" y="145339"/>
                </a:lnTo>
                <a:lnTo>
                  <a:pt x="338272" y="99141"/>
                </a:lnTo>
                <a:lnTo>
                  <a:pt x="351302" y="58483"/>
                </a:lnTo>
                <a:lnTo>
                  <a:pt x="371983" y="15373"/>
                </a:lnTo>
                <a:lnTo>
                  <a:pt x="392335" y="0"/>
                </a:lnTo>
                <a:lnTo>
                  <a:pt x="398095" y="444"/>
                </a:lnTo>
                <a:lnTo>
                  <a:pt x="424536" y="30239"/>
                </a:lnTo>
                <a:lnTo>
                  <a:pt x="443403" y="78596"/>
                </a:lnTo>
                <a:lnTo>
                  <a:pt x="456510" y="125035"/>
                </a:lnTo>
                <a:lnTo>
                  <a:pt x="486276" y="266715"/>
                </a:lnTo>
                <a:lnTo>
                  <a:pt x="513796" y="437962"/>
                </a:lnTo>
                <a:lnTo>
                  <a:pt x="629434" y="1407818"/>
                </a:lnTo>
                <a:lnTo>
                  <a:pt x="682914" y="1872005"/>
                </a:lnTo>
                <a:lnTo>
                  <a:pt x="740643" y="2296041"/>
                </a:lnTo>
                <a:lnTo>
                  <a:pt x="767174" y="2453095"/>
                </a:lnTo>
                <a:lnTo>
                  <a:pt x="795061" y="2590201"/>
                </a:lnTo>
                <a:lnTo>
                  <a:pt x="821249" y="2692596"/>
                </a:lnTo>
                <a:lnTo>
                  <a:pt x="845039" y="2765348"/>
                </a:lnTo>
                <a:lnTo>
                  <a:pt x="869767" y="2822828"/>
                </a:lnTo>
                <a:lnTo>
                  <a:pt x="896260" y="2866599"/>
                </a:lnTo>
                <a:lnTo>
                  <a:pt x="931951" y="2903344"/>
                </a:lnTo>
                <a:lnTo>
                  <a:pt x="969050" y="2922999"/>
                </a:lnTo>
                <a:lnTo>
                  <a:pt x="1010210" y="2932185"/>
                </a:lnTo>
                <a:lnTo>
                  <a:pt x="1052296" y="2935184"/>
                </a:lnTo>
                <a:lnTo>
                  <a:pt x="1058424" y="2935413"/>
                </a:lnTo>
              </a:path>
            </a:pathLst>
          </a:custGeom>
          <a:ln w="3172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477951" y="6423567"/>
            <a:ext cx="288290" cy="1270"/>
          </a:xfrm>
          <a:custGeom>
            <a:avLst/>
            <a:gdLst/>
            <a:ahLst/>
            <a:cxnLst/>
            <a:rect l="l" t="t" r="r" b="b"/>
            <a:pathLst>
              <a:path w="288290" h="1270">
                <a:moveTo>
                  <a:pt x="-15882" y="336"/>
                </a:moveTo>
                <a:lnTo>
                  <a:pt x="304138" y="336"/>
                </a:lnTo>
              </a:path>
            </a:pathLst>
          </a:custGeom>
          <a:ln w="32437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766210" y="6424236"/>
            <a:ext cx="297815" cy="0"/>
          </a:xfrm>
          <a:custGeom>
            <a:avLst/>
            <a:gdLst/>
            <a:ahLst/>
            <a:cxnLst/>
            <a:rect l="l" t="t" r="r" b="b"/>
            <a:pathLst>
              <a:path w="297815">
                <a:moveTo>
                  <a:pt x="0" y="0"/>
                </a:moveTo>
                <a:lnTo>
                  <a:pt x="297442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063658" y="6424236"/>
            <a:ext cx="1365250" cy="0"/>
          </a:xfrm>
          <a:custGeom>
            <a:avLst/>
            <a:gdLst/>
            <a:ahLst/>
            <a:cxnLst/>
            <a:rect l="l" t="t" r="r" b="b"/>
            <a:pathLst>
              <a:path w="1365250">
                <a:moveTo>
                  <a:pt x="0" y="0"/>
                </a:moveTo>
                <a:lnTo>
                  <a:pt x="1364747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198438" y="6422000"/>
            <a:ext cx="2371725" cy="2540"/>
          </a:xfrm>
          <a:custGeom>
            <a:avLst/>
            <a:gdLst/>
            <a:ahLst/>
            <a:cxnLst/>
            <a:rect l="l" t="t" r="r" b="b"/>
            <a:pathLst>
              <a:path w="2371725" h="2539">
                <a:moveTo>
                  <a:pt x="-15882" y="1118"/>
                </a:moveTo>
                <a:lnTo>
                  <a:pt x="2387225" y="1118"/>
                </a:lnTo>
              </a:path>
            </a:pathLst>
          </a:custGeom>
          <a:ln w="34000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569787" y="3741973"/>
            <a:ext cx="1318895" cy="2680335"/>
          </a:xfrm>
          <a:custGeom>
            <a:avLst/>
            <a:gdLst/>
            <a:ahLst/>
            <a:cxnLst/>
            <a:rect l="l" t="t" r="r" b="b"/>
            <a:pathLst>
              <a:path w="1318895" h="2680335">
                <a:moveTo>
                  <a:pt x="0" y="2680030"/>
                </a:moveTo>
                <a:lnTo>
                  <a:pt x="38926" y="2677641"/>
                </a:lnTo>
                <a:lnTo>
                  <a:pt x="77409" y="2673524"/>
                </a:lnTo>
                <a:lnTo>
                  <a:pt x="133603" y="2662267"/>
                </a:lnTo>
                <a:lnTo>
                  <a:pt x="186245" y="2642904"/>
                </a:lnTo>
                <a:lnTo>
                  <a:pt x="234637" y="2613694"/>
                </a:lnTo>
                <a:lnTo>
                  <a:pt x="290781" y="2560686"/>
                </a:lnTo>
                <a:lnTo>
                  <a:pt x="342002" y="2488696"/>
                </a:lnTo>
                <a:lnTo>
                  <a:pt x="397118" y="2379161"/>
                </a:lnTo>
                <a:lnTo>
                  <a:pt x="456929" y="2215030"/>
                </a:lnTo>
                <a:lnTo>
                  <a:pt x="508696" y="2030164"/>
                </a:lnTo>
                <a:lnTo>
                  <a:pt x="565753" y="1777780"/>
                </a:lnTo>
                <a:lnTo>
                  <a:pt x="681149" y="1129642"/>
                </a:lnTo>
                <a:lnTo>
                  <a:pt x="737446" y="777976"/>
                </a:lnTo>
                <a:lnTo>
                  <a:pt x="796584" y="426463"/>
                </a:lnTo>
                <a:lnTo>
                  <a:pt x="847057" y="180838"/>
                </a:lnTo>
                <a:lnTo>
                  <a:pt x="860900" y="127983"/>
                </a:lnTo>
                <a:lnTo>
                  <a:pt x="875642" y="80299"/>
                </a:lnTo>
                <a:lnTo>
                  <a:pt x="889624" y="44622"/>
                </a:lnTo>
                <a:lnTo>
                  <a:pt x="915520" y="5145"/>
                </a:lnTo>
                <a:lnTo>
                  <a:pt x="929578" y="0"/>
                </a:lnTo>
                <a:lnTo>
                  <a:pt x="936354" y="1956"/>
                </a:lnTo>
                <a:lnTo>
                  <a:pt x="961590" y="35969"/>
                </a:lnTo>
                <a:lnTo>
                  <a:pt x="984315" y="104668"/>
                </a:lnTo>
                <a:lnTo>
                  <a:pt x="998474" y="165909"/>
                </a:lnTo>
                <a:lnTo>
                  <a:pt x="1011732" y="236489"/>
                </a:lnTo>
                <a:lnTo>
                  <a:pt x="1061394" y="606806"/>
                </a:lnTo>
                <a:lnTo>
                  <a:pt x="1115000" y="1149869"/>
                </a:lnTo>
                <a:lnTo>
                  <a:pt x="1171867" y="1769623"/>
                </a:lnTo>
                <a:lnTo>
                  <a:pt x="1224877" y="2246083"/>
                </a:lnTo>
                <a:lnTo>
                  <a:pt x="1251585" y="2417380"/>
                </a:lnTo>
                <a:lnTo>
                  <a:pt x="1266506" y="2490958"/>
                </a:lnTo>
                <a:lnTo>
                  <a:pt x="1280158" y="2544563"/>
                </a:lnTo>
                <a:lnTo>
                  <a:pt x="1295080" y="2590049"/>
                </a:lnTo>
                <a:lnTo>
                  <a:pt x="1311307" y="2625688"/>
                </a:lnTo>
                <a:lnTo>
                  <a:pt x="1318589" y="2637796"/>
                </a:lnTo>
              </a:path>
            </a:pathLst>
          </a:custGeom>
          <a:ln w="31728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888381" y="6379767"/>
            <a:ext cx="286385" cy="45085"/>
          </a:xfrm>
          <a:custGeom>
            <a:avLst/>
            <a:gdLst/>
            <a:ahLst/>
            <a:cxnLst/>
            <a:rect l="l" t="t" r="r" b="b"/>
            <a:pathLst>
              <a:path w="286384" h="45085">
                <a:moveTo>
                  <a:pt x="0" y="0"/>
                </a:moveTo>
                <a:lnTo>
                  <a:pt x="29271" y="29832"/>
                </a:lnTo>
                <a:lnTo>
                  <a:pt x="71496" y="42728"/>
                </a:lnTo>
                <a:lnTo>
                  <a:pt x="109611" y="44367"/>
                </a:lnTo>
                <a:lnTo>
                  <a:pt x="116296" y="44444"/>
                </a:lnTo>
                <a:lnTo>
                  <a:pt x="122298" y="44469"/>
                </a:lnTo>
                <a:lnTo>
                  <a:pt x="286049" y="44469"/>
                </a:lnTo>
              </a:path>
            </a:pathLst>
          </a:custGeom>
          <a:ln w="31762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174428" y="6424236"/>
            <a:ext cx="1254125" cy="0"/>
          </a:xfrm>
          <a:custGeom>
            <a:avLst/>
            <a:gdLst/>
            <a:ahLst/>
            <a:cxnLst/>
            <a:rect l="l" t="t" r="r" b="b"/>
            <a:pathLst>
              <a:path w="1254125">
                <a:moveTo>
                  <a:pt x="0" y="0"/>
                </a:moveTo>
                <a:lnTo>
                  <a:pt x="1253970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98438" y="4296302"/>
            <a:ext cx="3909695" cy="2128520"/>
          </a:xfrm>
          <a:custGeom>
            <a:avLst/>
            <a:gdLst/>
            <a:ahLst/>
            <a:cxnLst/>
            <a:rect l="l" t="t" r="r" b="b"/>
            <a:pathLst>
              <a:path w="3909695" h="2128520">
                <a:moveTo>
                  <a:pt x="0" y="2127934"/>
                </a:moveTo>
                <a:lnTo>
                  <a:pt x="2949518" y="2127934"/>
                </a:lnTo>
                <a:lnTo>
                  <a:pt x="2956459" y="2127908"/>
                </a:lnTo>
                <a:lnTo>
                  <a:pt x="2963476" y="2127781"/>
                </a:lnTo>
                <a:lnTo>
                  <a:pt x="2967434" y="2127591"/>
                </a:lnTo>
                <a:lnTo>
                  <a:pt x="2971201" y="2127489"/>
                </a:lnTo>
                <a:lnTo>
                  <a:pt x="3022384" y="2122496"/>
                </a:lnTo>
                <a:lnTo>
                  <a:pt x="3073301" y="2110832"/>
                </a:lnTo>
                <a:lnTo>
                  <a:pt x="3125715" y="2090211"/>
                </a:lnTo>
                <a:lnTo>
                  <a:pt x="3215419" y="2029287"/>
                </a:lnTo>
                <a:lnTo>
                  <a:pt x="3270598" y="1971972"/>
                </a:lnTo>
                <a:lnTo>
                  <a:pt x="3324521" y="1898737"/>
                </a:lnTo>
                <a:lnTo>
                  <a:pt x="3374575" y="1813000"/>
                </a:lnTo>
                <a:lnTo>
                  <a:pt x="3488235" y="1545878"/>
                </a:lnTo>
                <a:lnTo>
                  <a:pt x="3600534" y="1171863"/>
                </a:lnTo>
                <a:lnTo>
                  <a:pt x="3702608" y="747013"/>
                </a:lnTo>
                <a:lnTo>
                  <a:pt x="3758170" y="500829"/>
                </a:lnTo>
                <a:lnTo>
                  <a:pt x="3816850" y="255484"/>
                </a:lnTo>
                <a:lnTo>
                  <a:pt x="3841059" y="167561"/>
                </a:lnTo>
                <a:lnTo>
                  <a:pt x="3867031" y="87096"/>
                </a:lnTo>
                <a:lnTo>
                  <a:pt x="3881926" y="49335"/>
                </a:lnTo>
                <a:lnTo>
                  <a:pt x="3902087" y="10164"/>
                </a:lnTo>
                <a:lnTo>
                  <a:pt x="3909205" y="0"/>
                </a:lnTo>
              </a:path>
            </a:pathLst>
          </a:custGeom>
          <a:ln w="31753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107643" y="4278158"/>
            <a:ext cx="530225" cy="2146300"/>
          </a:xfrm>
          <a:custGeom>
            <a:avLst/>
            <a:gdLst/>
            <a:ahLst/>
            <a:cxnLst/>
            <a:rect l="l" t="t" r="r" b="b"/>
            <a:pathLst>
              <a:path w="530225" h="2146300">
                <a:moveTo>
                  <a:pt x="0" y="18143"/>
                </a:moveTo>
                <a:lnTo>
                  <a:pt x="6787" y="10494"/>
                </a:lnTo>
                <a:lnTo>
                  <a:pt x="12979" y="5234"/>
                </a:lnTo>
                <a:lnTo>
                  <a:pt x="19945" y="1422"/>
                </a:lnTo>
                <a:lnTo>
                  <a:pt x="26340" y="0"/>
                </a:lnTo>
                <a:lnTo>
                  <a:pt x="33305" y="774"/>
                </a:lnTo>
                <a:lnTo>
                  <a:pt x="60660" y="29400"/>
                </a:lnTo>
                <a:lnTo>
                  <a:pt x="78626" y="72206"/>
                </a:lnTo>
                <a:lnTo>
                  <a:pt x="91644" y="115862"/>
                </a:lnTo>
                <a:lnTo>
                  <a:pt x="115307" y="223592"/>
                </a:lnTo>
                <a:lnTo>
                  <a:pt x="142789" y="394508"/>
                </a:lnTo>
                <a:lnTo>
                  <a:pt x="171959" y="625318"/>
                </a:lnTo>
                <a:lnTo>
                  <a:pt x="224220" y="1125182"/>
                </a:lnTo>
                <a:lnTo>
                  <a:pt x="275835" y="1615936"/>
                </a:lnTo>
                <a:lnTo>
                  <a:pt x="304852" y="1835488"/>
                </a:lnTo>
                <a:lnTo>
                  <a:pt x="318580" y="1918126"/>
                </a:lnTo>
                <a:lnTo>
                  <a:pt x="331369" y="1981425"/>
                </a:lnTo>
                <a:lnTo>
                  <a:pt x="343639" y="2030291"/>
                </a:lnTo>
                <a:lnTo>
                  <a:pt x="367111" y="2094035"/>
                </a:lnTo>
                <a:lnTo>
                  <a:pt x="393197" y="2129305"/>
                </a:lnTo>
                <a:lnTo>
                  <a:pt x="431782" y="2144463"/>
                </a:lnTo>
                <a:lnTo>
                  <a:pt x="465290" y="2146051"/>
                </a:lnTo>
                <a:lnTo>
                  <a:pt x="468881" y="2146051"/>
                </a:lnTo>
                <a:lnTo>
                  <a:pt x="472802" y="2146077"/>
                </a:lnTo>
                <a:lnTo>
                  <a:pt x="529948" y="2146077"/>
                </a:lnTo>
              </a:path>
            </a:pathLst>
          </a:custGeom>
          <a:ln w="31722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637588" y="6424236"/>
            <a:ext cx="791210" cy="0"/>
          </a:xfrm>
          <a:custGeom>
            <a:avLst/>
            <a:gdLst/>
            <a:ahLst/>
            <a:cxnLst/>
            <a:rect l="l" t="t" r="r" b="b"/>
            <a:pathLst>
              <a:path w="791209">
                <a:moveTo>
                  <a:pt x="0" y="0"/>
                </a:moveTo>
                <a:lnTo>
                  <a:pt x="790811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198438" y="4577160"/>
            <a:ext cx="4316730" cy="1847214"/>
          </a:xfrm>
          <a:custGeom>
            <a:avLst/>
            <a:gdLst/>
            <a:ahLst/>
            <a:cxnLst/>
            <a:rect l="l" t="t" r="r" b="b"/>
            <a:pathLst>
              <a:path w="4316730" h="1847214">
                <a:moveTo>
                  <a:pt x="0" y="1847076"/>
                </a:moveTo>
                <a:lnTo>
                  <a:pt x="3530383" y="1847076"/>
                </a:lnTo>
                <a:lnTo>
                  <a:pt x="3536652" y="1846924"/>
                </a:lnTo>
                <a:lnTo>
                  <a:pt x="3581326" y="1836848"/>
                </a:lnTo>
                <a:lnTo>
                  <a:pt x="3617587" y="1817447"/>
                </a:lnTo>
                <a:lnTo>
                  <a:pt x="3673857" y="1766891"/>
                </a:lnTo>
                <a:lnTo>
                  <a:pt x="3700897" y="1733691"/>
                </a:lnTo>
                <a:lnTo>
                  <a:pt x="3754846" y="1649441"/>
                </a:lnTo>
                <a:lnTo>
                  <a:pt x="3811686" y="1534544"/>
                </a:lnTo>
                <a:lnTo>
                  <a:pt x="3913291" y="1261920"/>
                </a:lnTo>
                <a:lnTo>
                  <a:pt x="4122566" y="489025"/>
                </a:lnTo>
                <a:lnTo>
                  <a:pt x="4177935" y="282140"/>
                </a:lnTo>
                <a:lnTo>
                  <a:pt x="4230273" y="120042"/>
                </a:lnTo>
                <a:lnTo>
                  <a:pt x="4259163" y="54265"/>
                </a:lnTo>
                <a:lnTo>
                  <a:pt x="4282751" y="18067"/>
                </a:lnTo>
                <a:lnTo>
                  <a:pt x="4310460" y="0"/>
                </a:lnTo>
                <a:lnTo>
                  <a:pt x="4316627" y="38"/>
                </a:lnTo>
              </a:path>
            </a:pathLst>
          </a:custGeom>
          <a:ln w="31757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515068" y="4577203"/>
            <a:ext cx="532130" cy="1847214"/>
          </a:xfrm>
          <a:custGeom>
            <a:avLst/>
            <a:gdLst/>
            <a:ahLst/>
            <a:cxnLst/>
            <a:rect l="l" t="t" r="r" b="b"/>
            <a:pathLst>
              <a:path w="532129" h="1847214">
                <a:moveTo>
                  <a:pt x="0" y="0"/>
                </a:moveTo>
                <a:lnTo>
                  <a:pt x="35513" y="33034"/>
                </a:lnTo>
                <a:lnTo>
                  <a:pt x="58211" y="85953"/>
                </a:lnTo>
                <a:lnTo>
                  <a:pt x="72181" y="131998"/>
                </a:lnTo>
                <a:lnTo>
                  <a:pt x="85326" y="184269"/>
                </a:lnTo>
                <a:lnTo>
                  <a:pt x="114863" y="335224"/>
                </a:lnTo>
                <a:lnTo>
                  <a:pt x="146507" y="543253"/>
                </a:lnTo>
                <a:lnTo>
                  <a:pt x="204148" y="1002979"/>
                </a:lnTo>
                <a:lnTo>
                  <a:pt x="257374" y="1419660"/>
                </a:lnTo>
                <a:lnTo>
                  <a:pt x="284463" y="1587730"/>
                </a:lnTo>
                <a:lnTo>
                  <a:pt x="298394" y="1656492"/>
                </a:lnTo>
                <a:lnTo>
                  <a:pt x="313328" y="1716653"/>
                </a:lnTo>
                <a:lnTo>
                  <a:pt x="328273" y="1762787"/>
                </a:lnTo>
                <a:lnTo>
                  <a:pt x="350426" y="1808146"/>
                </a:lnTo>
                <a:lnTo>
                  <a:pt x="381651" y="1837699"/>
                </a:lnTo>
                <a:lnTo>
                  <a:pt x="424131" y="1846555"/>
                </a:lnTo>
                <a:lnTo>
                  <a:pt x="431439" y="1846759"/>
                </a:lnTo>
                <a:lnTo>
                  <a:pt x="438253" y="1846936"/>
                </a:lnTo>
                <a:lnTo>
                  <a:pt x="444571" y="1847013"/>
                </a:lnTo>
                <a:lnTo>
                  <a:pt x="451537" y="1847038"/>
                </a:lnTo>
                <a:lnTo>
                  <a:pt x="532079" y="1847038"/>
                </a:lnTo>
              </a:path>
            </a:pathLst>
          </a:custGeom>
          <a:ln w="31723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047144" y="6424236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4">
                <a:moveTo>
                  <a:pt x="0" y="0"/>
                </a:moveTo>
                <a:lnTo>
                  <a:pt x="381258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663379" y="64212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721477" y="64220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779587" y="64220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37698" y="64219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95770" y="64218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953932" y="64218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012055" y="64218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070166" y="64218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128200" y="64217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186324" y="64217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244485" y="64216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302583" y="64215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360694" y="64213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418791" y="64211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476877" y="64208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535013" y="64205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593111" y="6419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651195" y="64193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709307" y="64184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767404" y="64172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825579" y="64153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883676" y="64127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941786" y="64088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999859" y="64030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057982" y="63942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116144" y="63800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174242" y="6357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232352" y="63166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290450" y="62498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348537" y="61400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406673" y="59674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464781" y="57171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522867" y="54021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580965" y="4925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639088" y="44293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697237" y="39681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755335" y="34734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813407" y="31874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871505" y="36385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929603" y="40159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987777" y="45137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045875" y="49840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103960" y="54323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162072" y="57466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220169" y="59810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278344" y="61491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336441" y="62558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394539" y="63197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0452625" y="63586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510747" y="63808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568897" y="63946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626995" y="64032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685117" y="64088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743215" y="64127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801301" y="64153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859437" y="64172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917548" y="64184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975632" y="64194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1033718" y="64200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1091828" y="64205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1149990" y="64209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1208062" y="64212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266172" y="6421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1324259" y="64215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382367" y="64217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440553" y="64217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1498639" y="64218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1556724" y="64218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614835" y="64219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1672920" y="64219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1731106" y="64219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789192" y="64220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847315" y="64220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905400" y="64222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963460" y="64214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63377" y="64202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721475" y="64210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779585" y="64207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837696" y="64205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895781" y="6420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953943" y="64202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012065" y="64201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070163" y="64201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128198" y="64202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186322" y="64202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244482" y="6420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302580" y="64204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360692" y="64205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418790" y="64206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476875" y="64206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535011" y="64207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593121" y="64207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651207" y="64208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709305" y="64208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767402" y="64208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825577" y="64207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883674" y="64206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941785" y="64205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999858" y="64202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057980" y="6419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116142" y="64194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174240" y="64188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232350" y="64178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290448" y="64165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348547" y="64146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406683" y="64117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464781" y="64078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522865" y="6402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580963" y="63939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639087" y="63820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697235" y="63643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755334" y="63395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813405" y="6301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871504" y="62478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929602" y="6169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987776" y="60586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045886" y="59073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0103972" y="5702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0162070" y="54523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0220167" y="51213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0278342" y="4730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0336439" y="4257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0394538" y="3919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0452623" y="38332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0510746" y="38534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0568895" y="40528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0626993" y="44250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685116" y="48589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0743214" y="53487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0801299" y="57534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0859435" y="60341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0917546" y="61976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0975630" y="62883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1033716" y="63376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1091839" y="63667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1150000" y="63835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1208060" y="6394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1266171" y="64015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1324256" y="64064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1382367" y="64098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1440553" y="64123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1498639" y="64141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1556724" y="64155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1614834" y="64167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1672920" y="64178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1731106" y="64186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1789192" y="64194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1847314" y="64202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1905400" y="64208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1963460" y="64190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63377" y="64197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721475" y="64203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779585" y="64199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837696" y="64194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895781" y="64190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953943" y="64186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012065" y="64183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070163" y="64180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128198" y="64177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186322" y="64175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244482" y="64174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302580" y="64174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360691" y="64174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418790" y="64174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476876" y="64175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535012" y="64177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593121" y="64178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651207" y="64181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709304" y="64183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767402" y="64186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825576" y="64189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883674" y="64191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941785" y="64193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999858" y="64194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9057980" y="64197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9116142" y="64199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9174240" y="64199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9232350" y="64200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9290448" y="64200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9348547" y="64200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9406683" y="64199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9464781" y="6419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9522866" y="64192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9580964" y="64186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9639087" y="64178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9697235" y="64167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9755334" y="6415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813406" y="64133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9871504" y="64109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9929602" y="64075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9987776" y="64031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0045886" y="63974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0103967" y="63900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0162065" y="63800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0220163" y="63660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0278337" y="63476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0336435" y="63235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0394533" y="62912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0452618" y="62518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0510754" y="61977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0568897" y="61296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0626995" y="6041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0685119" y="59136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0743217" y="57506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0801301" y="55586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0859437" y="53453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0917547" y="51801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0975633" y="50088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1033718" y="48367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1091829" y="46390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1149990" y="45757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1208050" y="46533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1266173" y="48078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1324259" y="51080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1382369" y="54201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1440556" y="57402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1498640" y="59810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1556727" y="61382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1614837" y="62391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1672922" y="62949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1731109" y="63318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1789194" y="63581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1847305" y="63762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1905389" y="63895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1963462" y="63954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663380" y="64191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721477" y="64199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779588" y="64195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837699" y="64190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895771" y="64185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953933" y="64180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012055" y="64175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070167" y="64172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128201" y="64169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186324" y="64166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244485" y="64163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302583" y="64162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360694" y="64161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418792" y="64159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476877" y="64158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535013" y="64158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593111" y="64160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651196" y="64160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709307" y="64162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767405" y="64163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825579" y="64166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883677" y="64168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941787" y="64171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999859" y="64172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9057983" y="6417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9116145" y="64177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9174242" y="64176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9232353" y="64178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9290450" y="64177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9348536" y="64175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9406672" y="64173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9464783" y="64169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9522868" y="64162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9580965" y="64153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9639089" y="64141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9697238" y="64127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9755336" y="64108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9813408" y="64087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871506" y="64060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9929608" y="64031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9987782" y="63994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0045880" y="6395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0103965" y="63903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0162063" y="63848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0220161" y="6378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0278336" y="63710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0336433" y="63628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0394544" y="6352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0452629" y="63420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0510753" y="63289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0568901" y="6313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0626999" y="62952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0685122" y="6273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0743220" y="62476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0801305" y="62105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0859441" y="61618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0917552" y="609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0975637" y="60174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1033722" y="59334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1091833" y="58540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1149994" y="57748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1208054" y="56642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1266165" y="55310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1324249" y="53734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1382374" y="5215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1440548" y="5112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1498646" y="51092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1556731" y="51362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1614841" y="51999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1672927" y="53033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1731113" y="54509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1789199" y="56416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1847309" y="58378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1905395" y="60094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1963454" y="61640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796361" y="638986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184"/>
                </a:moveTo>
                <a:lnTo>
                  <a:pt x="9515" y="17184"/>
                </a:lnTo>
              </a:path>
            </a:pathLst>
          </a:custGeom>
          <a:ln w="3436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 txBox="1"/>
          <p:nvPr/>
        </p:nvSpPr>
        <p:spPr>
          <a:xfrm>
            <a:off x="1587674" y="6436666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120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2667984" y="638986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184"/>
                </a:moveTo>
                <a:lnTo>
                  <a:pt x="9515" y="17184"/>
                </a:lnTo>
              </a:path>
            </a:pathLst>
          </a:custGeom>
          <a:ln w="3436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 txBox="1"/>
          <p:nvPr/>
        </p:nvSpPr>
        <p:spPr>
          <a:xfrm>
            <a:off x="2459359" y="6436666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150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3539609" y="638986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184"/>
                </a:moveTo>
                <a:lnTo>
                  <a:pt x="9515" y="17184"/>
                </a:lnTo>
              </a:path>
            </a:pathLst>
          </a:custGeom>
          <a:ln w="3436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 txBox="1"/>
          <p:nvPr/>
        </p:nvSpPr>
        <p:spPr>
          <a:xfrm>
            <a:off x="3330984" y="6365270"/>
            <a:ext cx="443230" cy="78486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180</a:t>
            </a:r>
            <a:endParaRPr sz="2050">
              <a:latin typeface="Times New Roman"/>
              <a:cs typeface="Times New Roman"/>
            </a:endParaRPr>
          </a:p>
          <a:p>
            <a:pPr marL="210185">
              <a:lnSpc>
                <a:spcPct val="100000"/>
              </a:lnSpc>
              <a:spcBef>
                <a:spcPts val="545"/>
              </a:spcBef>
            </a:pPr>
            <a:r>
              <a:rPr sz="2000" dirty="0">
                <a:solidFill>
                  <a:srgbClr val="E0E0E0"/>
                </a:solidFill>
                <a:latin typeface="Calibri"/>
                <a:cs typeface="Calibri"/>
              </a:rPr>
              <a:t>θ</a:t>
            </a:r>
            <a:r>
              <a:rPr sz="3000" spc="-15" baseline="-8333" dirty="0">
                <a:solidFill>
                  <a:srgbClr val="E0E0E0"/>
                </a:solidFill>
                <a:latin typeface="Calibri"/>
                <a:cs typeface="Calibri"/>
              </a:rPr>
              <a:t>t</a:t>
            </a:r>
            <a:endParaRPr sz="3000" baseline="-8333">
              <a:latin typeface="Calibri"/>
              <a:cs typeface="Calibri"/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4411321" y="638986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184"/>
                </a:moveTo>
                <a:lnTo>
                  <a:pt x="9515" y="17184"/>
                </a:lnTo>
              </a:path>
            </a:pathLst>
          </a:custGeom>
          <a:ln w="3436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 txBox="1"/>
          <p:nvPr/>
        </p:nvSpPr>
        <p:spPr>
          <a:xfrm>
            <a:off x="4202645" y="6436666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210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5282925" y="638986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184"/>
                </a:moveTo>
                <a:lnTo>
                  <a:pt x="9515" y="17184"/>
                </a:lnTo>
              </a:path>
            </a:pathLst>
          </a:custGeom>
          <a:ln w="3436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 txBox="1"/>
          <p:nvPr/>
        </p:nvSpPr>
        <p:spPr>
          <a:xfrm>
            <a:off x="5074281" y="6436666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240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6154600" y="638986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184"/>
                </a:moveTo>
                <a:lnTo>
                  <a:pt x="9515" y="17184"/>
                </a:lnTo>
              </a:path>
            </a:pathLst>
          </a:custGeom>
          <a:ln w="3436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 txBox="1"/>
          <p:nvPr/>
        </p:nvSpPr>
        <p:spPr>
          <a:xfrm>
            <a:off x="5945943" y="6436666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270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793942" y="6424236"/>
            <a:ext cx="5491480" cy="0"/>
          </a:xfrm>
          <a:custGeom>
            <a:avLst/>
            <a:gdLst/>
            <a:ahLst/>
            <a:cxnLst/>
            <a:rect l="l" t="t" r="r" b="b"/>
            <a:pathLst>
              <a:path w="5491480">
                <a:moveTo>
                  <a:pt x="0" y="0"/>
                </a:moveTo>
                <a:lnTo>
                  <a:pt x="5491401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924638" y="599658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924638" y="556884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924638" y="514111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924638" y="471340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924638" y="4285757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924638" y="385802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924638" y="343031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8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 txBox="1"/>
          <p:nvPr/>
        </p:nvSpPr>
        <p:spPr>
          <a:xfrm>
            <a:off x="473257" y="3107616"/>
            <a:ext cx="352425" cy="301942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3.5</a:t>
            </a:r>
            <a:endParaRPr sz="2050">
              <a:latin typeface="Times New Roman"/>
              <a:cs typeface="Times New Roman"/>
            </a:endParaRPr>
          </a:p>
          <a:p>
            <a:pPr marL="208279">
              <a:lnSpc>
                <a:spcPct val="100000"/>
              </a:lnSpc>
              <a:spcBef>
                <a:spcPts val="905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3</a:t>
            </a: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2.5</a:t>
            </a:r>
            <a:endParaRPr sz="2050">
              <a:latin typeface="Times New Roman"/>
              <a:cs typeface="Times New Roman"/>
            </a:endParaRPr>
          </a:p>
          <a:p>
            <a:pPr marL="208279">
              <a:lnSpc>
                <a:spcPct val="100000"/>
              </a:lnSpc>
              <a:spcBef>
                <a:spcPts val="905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</a:t>
            </a: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1.5</a:t>
            </a:r>
            <a:endParaRPr sz="2050">
              <a:latin typeface="Times New Roman"/>
              <a:cs typeface="Times New Roman"/>
            </a:endParaRPr>
          </a:p>
          <a:p>
            <a:pPr marL="208279">
              <a:lnSpc>
                <a:spcPct val="100000"/>
              </a:lnSpc>
              <a:spcBef>
                <a:spcPts val="905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</a:t>
            </a: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0.5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924638" y="6338722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924638" y="625318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924638" y="616766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924638" y="608208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924638" y="591102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924638" y="5825479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924638" y="5739919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924638" y="565443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924638" y="548330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924638" y="539777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924638" y="531221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924638" y="522669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924638" y="5055634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924638" y="4970049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924638" y="4884553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924638" y="4798994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924638" y="462788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924638" y="454234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924638" y="4456819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924638" y="4371273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924638" y="4200204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924638" y="4114657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924638" y="402911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924638" y="394353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924638" y="377245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924638" y="3686949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924638" y="3601389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924638" y="351586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924638" y="3344812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924638" y="325921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924638" y="3173719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43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924638" y="3106589"/>
            <a:ext cx="0" cy="3399154"/>
          </a:xfrm>
          <a:custGeom>
            <a:avLst/>
            <a:gdLst/>
            <a:ahLst/>
            <a:cxnLst/>
            <a:rect l="l" t="t" r="r" b="b"/>
            <a:pathLst>
              <a:path h="3399154">
                <a:moveTo>
                  <a:pt x="0" y="3398595"/>
                </a:moveTo>
                <a:lnTo>
                  <a:pt x="0" y="0"/>
                </a:lnTo>
              </a:path>
            </a:pathLst>
          </a:custGeom>
          <a:ln w="19031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924638" y="3356138"/>
            <a:ext cx="2580640" cy="3068320"/>
          </a:xfrm>
          <a:custGeom>
            <a:avLst/>
            <a:gdLst/>
            <a:ahLst/>
            <a:cxnLst/>
            <a:rect l="l" t="t" r="r" b="b"/>
            <a:pathLst>
              <a:path w="2580640" h="3068320">
                <a:moveTo>
                  <a:pt x="0" y="3068097"/>
                </a:moveTo>
                <a:lnTo>
                  <a:pt x="1228112" y="3068097"/>
                </a:lnTo>
                <a:lnTo>
                  <a:pt x="1235268" y="3068072"/>
                </a:lnTo>
                <a:lnTo>
                  <a:pt x="1242855" y="3067996"/>
                </a:lnTo>
                <a:lnTo>
                  <a:pt x="1256482" y="3067869"/>
                </a:lnTo>
                <a:lnTo>
                  <a:pt x="1306460" y="3067208"/>
                </a:lnTo>
                <a:lnTo>
                  <a:pt x="1360041" y="3065937"/>
                </a:lnTo>
                <a:lnTo>
                  <a:pt x="1416693" y="3064032"/>
                </a:lnTo>
                <a:lnTo>
                  <a:pt x="1469182" y="3061617"/>
                </a:lnTo>
                <a:lnTo>
                  <a:pt x="1518170" y="3058644"/>
                </a:lnTo>
                <a:lnTo>
                  <a:pt x="1575570" y="3054197"/>
                </a:lnTo>
                <a:lnTo>
                  <a:pt x="1629875" y="3048721"/>
                </a:lnTo>
                <a:lnTo>
                  <a:pt x="1678736" y="3042483"/>
                </a:lnTo>
                <a:lnTo>
                  <a:pt x="1731809" y="3033855"/>
                </a:lnTo>
                <a:lnTo>
                  <a:pt x="1783411" y="3022929"/>
                </a:lnTo>
                <a:lnTo>
                  <a:pt x="1840342" y="3007174"/>
                </a:lnTo>
                <a:lnTo>
                  <a:pt x="1899911" y="2984736"/>
                </a:lnTo>
                <a:lnTo>
                  <a:pt x="1955725" y="2955881"/>
                </a:lnTo>
                <a:lnTo>
                  <a:pt x="2009712" y="2917587"/>
                </a:lnTo>
                <a:lnTo>
                  <a:pt x="2066567" y="2861428"/>
                </a:lnTo>
                <a:lnTo>
                  <a:pt x="2115098" y="2795028"/>
                </a:lnTo>
                <a:lnTo>
                  <a:pt x="2168197" y="2694527"/>
                </a:lnTo>
                <a:lnTo>
                  <a:pt x="2197201" y="2623109"/>
                </a:lnTo>
                <a:lnTo>
                  <a:pt x="2224607" y="2542149"/>
                </a:lnTo>
                <a:lnTo>
                  <a:pt x="2275879" y="2346635"/>
                </a:lnTo>
                <a:lnTo>
                  <a:pt x="2331110" y="2054178"/>
                </a:lnTo>
                <a:lnTo>
                  <a:pt x="2390946" y="1620294"/>
                </a:lnTo>
                <a:lnTo>
                  <a:pt x="2497930" y="605434"/>
                </a:lnTo>
                <a:lnTo>
                  <a:pt x="2527252" y="339658"/>
                </a:lnTo>
                <a:lnTo>
                  <a:pt x="2543429" y="212374"/>
                </a:lnTo>
                <a:lnTo>
                  <a:pt x="2558743" y="109369"/>
                </a:lnTo>
                <a:lnTo>
                  <a:pt x="2573004" y="32513"/>
                </a:lnTo>
                <a:lnTo>
                  <a:pt x="2580503" y="0"/>
                </a:lnTo>
              </a:path>
            </a:pathLst>
          </a:custGeom>
          <a:ln w="31738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505139" y="3287184"/>
            <a:ext cx="1569720" cy="3137535"/>
          </a:xfrm>
          <a:custGeom>
            <a:avLst/>
            <a:gdLst/>
            <a:ahLst/>
            <a:cxnLst/>
            <a:rect l="l" t="t" r="r" b="b"/>
            <a:pathLst>
              <a:path w="1569720" h="3137535">
                <a:moveTo>
                  <a:pt x="0" y="68953"/>
                </a:moveTo>
                <a:lnTo>
                  <a:pt x="11838" y="30086"/>
                </a:lnTo>
                <a:lnTo>
                  <a:pt x="35158" y="0"/>
                </a:lnTo>
                <a:lnTo>
                  <a:pt x="41692" y="3023"/>
                </a:lnTo>
                <a:lnTo>
                  <a:pt x="61333" y="41953"/>
                </a:lnTo>
                <a:lnTo>
                  <a:pt x="76051" y="99345"/>
                </a:lnTo>
                <a:lnTo>
                  <a:pt x="90045" y="173977"/>
                </a:lnTo>
                <a:lnTo>
                  <a:pt x="117756" y="371714"/>
                </a:lnTo>
                <a:lnTo>
                  <a:pt x="147890" y="639676"/>
                </a:lnTo>
                <a:lnTo>
                  <a:pt x="251512" y="1630102"/>
                </a:lnTo>
                <a:lnTo>
                  <a:pt x="303304" y="2025551"/>
                </a:lnTo>
                <a:lnTo>
                  <a:pt x="360285" y="2353826"/>
                </a:lnTo>
                <a:lnTo>
                  <a:pt x="388985" y="2481149"/>
                </a:lnTo>
                <a:lnTo>
                  <a:pt x="419880" y="2594902"/>
                </a:lnTo>
                <a:lnTo>
                  <a:pt x="448885" y="2682774"/>
                </a:lnTo>
                <a:lnTo>
                  <a:pt x="475783" y="2750914"/>
                </a:lnTo>
                <a:lnTo>
                  <a:pt x="528413" y="2854401"/>
                </a:lnTo>
                <a:lnTo>
                  <a:pt x="556275" y="2896533"/>
                </a:lnTo>
                <a:lnTo>
                  <a:pt x="586054" y="2934040"/>
                </a:lnTo>
                <a:lnTo>
                  <a:pt x="646803" y="2992257"/>
                </a:lnTo>
                <a:lnTo>
                  <a:pt x="701996" y="3029675"/>
                </a:lnTo>
                <a:lnTo>
                  <a:pt x="756960" y="3056878"/>
                </a:lnTo>
                <a:lnTo>
                  <a:pt x="807534" y="3075631"/>
                </a:lnTo>
                <a:lnTo>
                  <a:pt x="863094" y="3091195"/>
                </a:lnTo>
                <a:lnTo>
                  <a:pt x="921776" y="3103494"/>
                </a:lnTo>
                <a:lnTo>
                  <a:pt x="973770" y="3111867"/>
                </a:lnTo>
                <a:lnTo>
                  <a:pt x="1029521" y="3118792"/>
                </a:lnTo>
                <a:lnTo>
                  <a:pt x="1082176" y="3123849"/>
                </a:lnTo>
                <a:lnTo>
                  <a:pt x="1130187" y="3127546"/>
                </a:lnTo>
                <a:lnTo>
                  <a:pt x="1184479" y="3130773"/>
                </a:lnTo>
                <a:lnTo>
                  <a:pt x="1234812" y="3133111"/>
                </a:lnTo>
                <a:lnTo>
                  <a:pt x="1290042" y="3134966"/>
                </a:lnTo>
                <a:lnTo>
                  <a:pt x="1348749" y="3136288"/>
                </a:lnTo>
                <a:lnTo>
                  <a:pt x="1389299" y="3136821"/>
                </a:lnTo>
                <a:lnTo>
                  <a:pt x="1423937" y="3137050"/>
                </a:lnTo>
                <a:lnTo>
                  <a:pt x="1569404" y="3137050"/>
                </a:lnTo>
              </a:path>
            </a:pathLst>
          </a:custGeom>
          <a:ln w="31728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074543" y="6424236"/>
            <a:ext cx="1080135" cy="0"/>
          </a:xfrm>
          <a:custGeom>
            <a:avLst/>
            <a:gdLst/>
            <a:ahLst/>
            <a:cxnLst/>
            <a:rect l="l" t="t" r="r" b="b"/>
            <a:pathLst>
              <a:path w="1080135">
                <a:moveTo>
                  <a:pt x="0" y="0"/>
                </a:moveTo>
                <a:lnTo>
                  <a:pt x="1080057" y="0"/>
                </a:lnTo>
              </a:path>
            </a:pathLst>
          </a:custGeom>
          <a:ln w="31764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924638" y="3834530"/>
            <a:ext cx="3234690" cy="2590165"/>
          </a:xfrm>
          <a:custGeom>
            <a:avLst/>
            <a:gdLst/>
            <a:ahLst/>
            <a:cxnLst/>
            <a:rect l="l" t="t" r="r" b="b"/>
            <a:pathLst>
              <a:path w="3234690" h="2590165">
                <a:moveTo>
                  <a:pt x="0" y="2589706"/>
                </a:moveTo>
                <a:lnTo>
                  <a:pt x="2093541" y="2589706"/>
                </a:lnTo>
                <a:lnTo>
                  <a:pt x="2099682" y="2589680"/>
                </a:lnTo>
                <a:lnTo>
                  <a:pt x="2106711" y="2589604"/>
                </a:lnTo>
                <a:lnTo>
                  <a:pt x="2114375" y="2589477"/>
                </a:lnTo>
                <a:lnTo>
                  <a:pt x="2128116" y="2589337"/>
                </a:lnTo>
                <a:lnTo>
                  <a:pt x="2188701" y="2587546"/>
                </a:lnTo>
                <a:lnTo>
                  <a:pt x="2240696" y="2584865"/>
                </a:lnTo>
                <a:lnTo>
                  <a:pt x="2296497" y="2580380"/>
                </a:lnTo>
                <a:lnTo>
                  <a:pt x="2348226" y="2574319"/>
                </a:lnTo>
                <a:lnTo>
                  <a:pt x="2397214" y="2566429"/>
                </a:lnTo>
                <a:lnTo>
                  <a:pt x="2448828" y="2555236"/>
                </a:lnTo>
                <a:lnTo>
                  <a:pt x="2505771" y="2538020"/>
                </a:lnTo>
                <a:lnTo>
                  <a:pt x="2565278" y="2512634"/>
                </a:lnTo>
                <a:lnTo>
                  <a:pt x="2621155" y="2478900"/>
                </a:lnTo>
                <a:lnTo>
                  <a:pt x="2675155" y="2433389"/>
                </a:lnTo>
                <a:lnTo>
                  <a:pt x="2731946" y="2365897"/>
                </a:lnTo>
                <a:lnTo>
                  <a:pt x="2780528" y="2286156"/>
                </a:lnTo>
                <a:lnTo>
                  <a:pt x="2833614" y="2166698"/>
                </a:lnTo>
                <a:lnTo>
                  <a:pt x="2890012" y="1990307"/>
                </a:lnTo>
                <a:lnTo>
                  <a:pt x="2941334" y="1773244"/>
                </a:lnTo>
                <a:lnTo>
                  <a:pt x="3000447" y="1444131"/>
                </a:lnTo>
                <a:lnTo>
                  <a:pt x="3056350" y="1059837"/>
                </a:lnTo>
                <a:lnTo>
                  <a:pt x="3104818" y="694602"/>
                </a:lnTo>
                <a:lnTo>
                  <a:pt x="3156940" y="326953"/>
                </a:lnTo>
                <a:lnTo>
                  <a:pt x="3186756" y="158692"/>
                </a:lnTo>
                <a:lnTo>
                  <a:pt x="3200916" y="95660"/>
                </a:lnTo>
                <a:lnTo>
                  <a:pt x="3214061" y="48637"/>
                </a:lnTo>
                <a:lnTo>
                  <a:pt x="3227243" y="13569"/>
                </a:lnTo>
                <a:lnTo>
                  <a:pt x="3234158" y="0"/>
                </a:lnTo>
              </a:path>
            </a:pathLst>
          </a:custGeom>
          <a:ln w="31746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158801" y="3815488"/>
            <a:ext cx="1995805" cy="2609215"/>
          </a:xfrm>
          <a:custGeom>
            <a:avLst/>
            <a:gdLst/>
            <a:ahLst/>
            <a:cxnLst/>
            <a:rect l="l" t="t" r="r" b="b"/>
            <a:pathLst>
              <a:path w="1995804" h="2609215">
                <a:moveTo>
                  <a:pt x="0" y="19045"/>
                </a:moveTo>
                <a:lnTo>
                  <a:pt x="3514" y="13480"/>
                </a:lnTo>
                <a:lnTo>
                  <a:pt x="7346" y="8563"/>
                </a:lnTo>
                <a:lnTo>
                  <a:pt x="14375" y="2350"/>
                </a:lnTo>
                <a:lnTo>
                  <a:pt x="21011" y="0"/>
                </a:lnTo>
                <a:lnTo>
                  <a:pt x="27456" y="787"/>
                </a:lnTo>
                <a:lnTo>
                  <a:pt x="52933" y="34140"/>
                </a:lnTo>
                <a:lnTo>
                  <a:pt x="73031" y="92471"/>
                </a:lnTo>
                <a:lnTo>
                  <a:pt x="86518" y="145758"/>
                </a:lnTo>
                <a:lnTo>
                  <a:pt x="142561" y="458278"/>
                </a:lnTo>
                <a:lnTo>
                  <a:pt x="258097" y="1241515"/>
                </a:lnTo>
                <a:lnTo>
                  <a:pt x="311259" y="1545877"/>
                </a:lnTo>
                <a:lnTo>
                  <a:pt x="367682" y="1804131"/>
                </a:lnTo>
                <a:lnTo>
                  <a:pt x="415807" y="1975746"/>
                </a:lnTo>
                <a:lnTo>
                  <a:pt x="468817" y="2121593"/>
                </a:lnTo>
                <a:lnTo>
                  <a:pt x="524429" y="2236185"/>
                </a:lnTo>
                <a:lnTo>
                  <a:pt x="575345" y="2315252"/>
                </a:lnTo>
                <a:lnTo>
                  <a:pt x="631185" y="2380965"/>
                </a:lnTo>
                <a:lnTo>
                  <a:pt x="689904" y="2432728"/>
                </a:lnTo>
                <a:lnTo>
                  <a:pt x="742470" y="2467973"/>
                </a:lnTo>
                <a:lnTo>
                  <a:pt x="798551" y="2497158"/>
                </a:lnTo>
                <a:lnTo>
                  <a:pt x="899483" y="2534525"/>
                </a:lnTo>
                <a:lnTo>
                  <a:pt x="952760" y="2548743"/>
                </a:lnTo>
                <a:lnTo>
                  <a:pt x="972958" y="2553431"/>
                </a:lnTo>
                <a:lnTo>
                  <a:pt x="979556" y="2608751"/>
                </a:lnTo>
                <a:lnTo>
                  <a:pt x="1995794" y="2608751"/>
                </a:lnTo>
              </a:path>
            </a:pathLst>
          </a:custGeom>
          <a:ln w="31736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924638" y="4899843"/>
            <a:ext cx="3860800" cy="1524635"/>
          </a:xfrm>
          <a:custGeom>
            <a:avLst/>
            <a:gdLst/>
            <a:ahLst/>
            <a:cxnLst/>
            <a:rect l="l" t="t" r="r" b="b"/>
            <a:pathLst>
              <a:path w="3860800" h="1524635">
                <a:moveTo>
                  <a:pt x="0" y="1524392"/>
                </a:moveTo>
                <a:lnTo>
                  <a:pt x="2956458" y="1524392"/>
                </a:lnTo>
                <a:lnTo>
                  <a:pt x="2963475" y="1524240"/>
                </a:lnTo>
                <a:lnTo>
                  <a:pt x="2967433" y="1524164"/>
                </a:lnTo>
                <a:lnTo>
                  <a:pt x="3008986" y="1521635"/>
                </a:lnTo>
                <a:lnTo>
                  <a:pt x="3073301" y="1511483"/>
                </a:lnTo>
                <a:lnTo>
                  <a:pt x="3125715" y="1496148"/>
                </a:lnTo>
                <a:lnTo>
                  <a:pt x="3184574" y="1469301"/>
                </a:lnTo>
                <a:lnTo>
                  <a:pt x="3270598" y="1405023"/>
                </a:lnTo>
                <a:lnTo>
                  <a:pt x="3323050" y="1346768"/>
                </a:lnTo>
                <a:lnTo>
                  <a:pt x="3379029" y="1264156"/>
                </a:lnTo>
                <a:lnTo>
                  <a:pt x="3431887" y="1163769"/>
                </a:lnTo>
                <a:lnTo>
                  <a:pt x="3479923" y="1051655"/>
                </a:lnTo>
                <a:lnTo>
                  <a:pt x="3594139" y="708871"/>
                </a:lnTo>
                <a:lnTo>
                  <a:pt x="3699436" y="349124"/>
                </a:lnTo>
                <a:lnTo>
                  <a:pt x="3752510" y="189808"/>
                </a:lnTo>
                <a:lnTo>
                  <a:pt x="3802082" y="75547"/>
                </a:lnTo>
                <a:lnTo>
                  <a:pt x="3827001" y="34787"/>
                </a:lnTo>
                <a:lnTo>
                  <a:pt x="3841008" y="17444"/>
                </a:lnTo>
                <a:lnTo>
                  <a:pt x="3853797" y="5120"/>
                </a:lnTo>
                <a:lnTo>
                  <a:pt x="3860535" y="0"/>
                </a:lnTo>
              </a:path>
            </a:pathLst>
          </a:custGeom>
          <a:ln w="31758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4785173" y="4888714"/>
            <a:ext cx="1369695" cy="1536065"/>
          </a:xfrm>
          <a:custGeom>
            <a:avLst/>
            <a:gdLst/>
            <a:ahLst/>
            <a:cxnLst/>
            <a:rect l="l" t="t" r="r" b="b"/>
            <a:pathLst>
              <a:path w="1369695" h="1536064">
                <a:moveTo>
                  <a:pt x="0" y="11130"/>
                </a:moveTo>
                <a:lnTo>
                  <a:pt x="32912" y="0"/>
                </a:lnTo>
                <a:lnTo>
                  <a:pt x="36744" y="191"/>
                </a:lnTo>
                <a:lnTo>
                  <a:pt x="79033" y="21447"/>
                </a:lnTo>
                <a:lnTo>
                  <a:pt x="106362" y="52575"/>
                </a:lnTo>
                <a:lnTo>
                  <a:pt x="157482" y="140575"/>
                </a:lnTo>
                <a:lnTo>
                  <a:pt x="272447" y="417734"/>
                </a:lnTo>
                <a:lnTo>
                  <a:pt x="480059" y="899328"/>
                </a:lnTo>
                <a:lnTo>
                  <a:pt x="586472" y="1073331"/>
                </a:lnTo>
                <a:lnTo>
                  <a:pt x="701082" y="1210043"/>
                </a:lnTo>
                <a:lnTo>
                  <a:pt x="753395" y="1258858"/>
                </a:lnTo>
                <a:lnTo>
                  <a:pt x="782665" y="1283252"/>
                </a:lnTo>
                <a:lnTo>
                  <a:pt x="802585" y="1298677"/>
                </a:lnTo>
                <a:lnTo>
                  <a:pt x="809170" y="1535522"/>
                </a:lnTo>
                <a:lnTo>
                  <a:pt x="1369430" y="1535522"/>
                </a:lnTo>
              </a:path>
            </a:pathLst>
          </a:custGeom>
          <a:ln w="31739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924638" y="5493627"/>
            <a:ext cx="4338955" cy="930910"/>
          </a:xfrm>
          <a:custGeom>
            <a:avLst/>
            <a:gdLst/>
            <a:ahLst/>
            <a:cxnLst/>
            <a:rect l="l" t="t" r="r" b="b"/>
            <a:pathLst>
              <a:path w="4338955" h="930910">
                <a:moveTo>
                  <a:pt x="0" y="930609"/>
                </a:moveTo>
                <a:lnTo>
                  <a:pt x="3530383" y="930609"/>
                </a:lnTo>
                <a:lnTo>
                  <a:pt x="3536651" y="930507"/>
                </a:lnTo>
                <a:lnTo>
                  <a:pt x="3581325" y="924052"/>
                </a:lnTo>
                <a:lnTo>
                  <a:pt x="3617587" y="911474"/>
                </a:lnTo>
                <a:lnTo>
                  <a:pt x="3673858" y="878274"/>
                </a:lnTo>
                <a:lnTo>
                  <a:pt x="3754846" y="800669"/>
                </a:lnTo>
                <a:lnTo>
                  <a:pt x="3811686" y="726023"/>
                </a:lnTo>
                <a:lnTo>
                  <a:pt x="3913291" y="559097"/>
                </a:lnTo>
                <a:lnTo>
                  <a:pt x="4022978" y="355706"/>
                </a:lnTo>
                <a:lnTo>
                  <a:pt x="4122565" y="185539"/>
                </a:lnTo>
                <a:lnTo>
                  <a:pt x="4174243" y="114045"/>
                </a:lnTo>
                <a:lnTo>
                  <a:pt x="4230273" y="54672"/>
                </a:lnTo>
                <a:lnTo>
                  <a:pt x="4261016" y="30887"/>
                </a:lnTo>
                <a:lnTo>
                  <a:pt x="4302505" y="9300"/>
                </a:lnTo>
                <a:lnTo>
                  <a:pt x="4331395" y="1168"/>
                </a:lnTo>
                <a:lnTo>
                  <a:pt x="4338513" y="0"/>
                </a:lnTo>
              </a:path>
            </a:pathLst>
          </a:custGeom>
          <a:ln w="31762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263150" y="5492215"/>
            <a:ext cx="891540" cy="932180"/>
          </a:xfrm>
          <a:custGeom>
            <a:avLst/>
            <a:gdLst/>
            <a:ahLst/>
            <a:cxnLst/>
            <a:rect l="l" t="t" r="r" b="b"/>
            <a:pathLst>
              <a:path w="891539" h="932179">
                <a:moveTo>
                  <a:pt x="0" y="1410"/>
                </a:moveTo>
                <a:lnTo>
                  <a:pt x="6762" y="635"/>
                </a:lnTo>
                <a:lnTo>
                  <a:pt x="13626" y="139"/>
                </a:lnTo>
                <a:lnTo>
                  <a:pt x="17547" y="50"/>
                </a:lnTo>
                <a:lnTo>
                  <a:pt x="21011" y="0"/>
                </a:lnTo>
                <a:lnTo>
                  <a:pt x="27608" y="89"/>
                </a:lnTo>
                <a:lnTo>
                  <a:pt x="73792" y="8283"/>
                </a:lnTo>
                <a:lnTo>
                  <a:pt x="115777" y="25932"/>
                </a:lnTo>
                <a:lnTo>
                  <a:pt x="167670" y="59182"/>
                </a:lnTo>
                <a:lnTo>
                  <a:pt x="216836" y="100031"/>
                </a:lnTo>
                <a:lnTo>
                  <a:pt x="427544" y="333369"/>
                </a:lnTo>
                <a:lnTo>
                  <a:pt x="651790" y="614328"/>
                </a:lnTo>
                <a:lnTo>
                  <a:pt x="677990" y="647782"/>
                </a:lnTo>
                <a:lnTo>
                  <a:pt x="691122" y="664630"/>
                </a:lnTo>
                <a:lnTo>
                  <a:pt x="694764" y="669254"/>
                </a:lnTo>
                <a:lnTo>
                  <a:pt x="698582" y="674210"/>
                </a:lnTo>
                <a:lnTo>
                  <a:pt x="705510" y="932019"/>
                </a:lnTo>
                <a:lnTo>
                  <a:pt x="891452" y="932019"/>
                </a:lnTo>
              </a:path>
            </a:pathLst>
          </a:custGeom>
          <a:ln w="31740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389579" y="64212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447677" y="64220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505787" y="64220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563898" y="64219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621970" y="64218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680132" y="64218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738255" y="64218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796366" y="64218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854400" y="64217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912523" y="64217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970685" y="64216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028783" y="64215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2086893" y="64213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144991" y="64211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203076" y="64208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261212" y="64205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319310" y="6419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2377396" y="64193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2435506" y="64184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493604" y="64172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2551778" y="64153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2609876" y="64127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2667986" y="64088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726059" y="64030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784182" y="63942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842344" y="63800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900442" y="6357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2958552" y="63166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3016650" y="62498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3074735" y="61400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3132871" y="59674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3190982" y="57171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3249067" y="54021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3307165" y="4925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3365288" y="44293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3423437" y="39681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3481535" y="34734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3539607" y="31874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3597705" y="36385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3655803" y="40159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3713977" y="45137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3772075" y="49840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3830160" y="54323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3888271" y="57466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946369" y="59810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4004543" y="61491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062641" y="62558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120739" y="63197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178824" y="63586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236947" y="63808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295096" y="63946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353193" y="64032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4411317" y="64088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4469415" y="64127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4527500" y="64153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4585636" y="64172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4643748" y="64184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701832" y="64194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759917" y="64200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818028" y="64205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876189" y="64209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4934261" y="64212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4992372" y="64214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050457" y="64215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108566" y="64217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166753" y="64217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224838" y="64218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282923" y="64218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341034" y="64219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399119" y="64219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457306" y="64219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515391" y="64220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573514" y="64220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631599" y="64222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689659" y="64214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389577" y="64202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447675" y="64210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505785" y="64207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563896" y="64205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621981" y="6420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680142" y="64202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738265" y="64201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796363" y="64201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854398" y="64202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912521" y="64202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970683" y="6420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028781" y="64204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2086891" y="64205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144989" y="64206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203074" y="64206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261210" y="64207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319321" y="64207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2377406" y="64208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2435504" y="64208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2493602" y="64208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551776" y="64207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609874" y="64206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667984" y="64205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726057" y="64202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784180" y="6419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842341" y="64194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900439" y="64188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958550" y="64178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3016648" y="64165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3074746" y="64146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132882" y="64117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3190980" y="64078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3249065" y="6402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3307163" y="63939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3365286" y="63820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3423435" y="63643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3481532" y="63395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3539605" y="6301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3597703" y="62478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3655801" y="6169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3713975" y="60586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3772086" y="59073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3830171" y="5702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3888269" y="54523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3946367" y="51213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004541" y="4730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062639" y="4257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120737" y="3919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178822" y="38332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236945" y="38534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295094" y="40528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353192" y="44250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411315" y="48589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469413" y="53487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527498" y="57534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585634" y="60341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643744" y="61976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701830" y="62883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759915" y="63376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818038" y="63667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876200" y="63835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934259" y="6394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992370" y="64015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5050455" y="64064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5108566" y="64098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5166753" y="64123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5224838" y="64141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5282923" y="64155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5341034" y="64167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5399118" y="64178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5457305" y="64186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5515391" y="64194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5573514" y="64202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5631599" y="64208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5689659" y="64190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389577" y="64197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447675" y="64203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505785" y="64199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563896" y="64194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1621981" y="64190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680142" y="64186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738266" y="64183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796363" y="64180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854398" y="64177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912521" y="64175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970683" y="64174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2028781" y="64174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2086891" y="64174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2144989" y="64174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2203074" y="64175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2261210" y="64177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2319321" y="64178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2377406" y="64181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2435504" y="64183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2493602" y="64186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2551776" y="64189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2609874" y="64191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2667984" y="64193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2726057" y="64194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2784180" y="64197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2842342" y="64199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2900440" y="64199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2958550" y="64200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3016648" y="64200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3074746" y="64200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3132882" y="64199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3190980" y="6419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3249065" y="64192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3307163" y="64186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3365286" y="64178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3423435" y="64167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3481532" y="6415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3539606" y="64133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3597703" y="64109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3655801" y="64075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3713975" y="64031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3772086" y="63974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3830167" y="63900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3888265" y="63800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3946363" y="63660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004537" y="63476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4062635" y="63235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4120733" y="62912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4178818" y="62518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4236954" y="61977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4295097" y="61296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4353195" y="6041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4411318" y="59136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4469416" y="57506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4527501" y="55586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4585637" y="53453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4643747" y="51801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4701833" y="50088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4759918" y="48367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4818028" y="46390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4876190" y="45757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4934250" y="46533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992373" y="48078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050458" y="51080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108569" y="54201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166755" y="57402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224841" y="59810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282926" y="61382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341037" y="62391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399121" y="62949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457309" y="63318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515394" y="63581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573504" y="63762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631589" y="63895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689662" y="63954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389579" y="64191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1447677" y="64199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1505788" y="64195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563899" y="64190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621971" y="64185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680132" y="64180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738256" y="64175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796366" y="64172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1854401" y="64169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912524" y="64166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1970685" y="64163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2028783" y="64162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2086894" y="64161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2144992" y="64159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2203077" y="64158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2261213" y="64158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2319311" y="64160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2377396" y="64160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2435507" y="64162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2493604" y="64163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551779" y="64166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2609876" y="64168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2667987" y="64171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2726060" y="64172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2784183" y="64175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2842344" y="64177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2900442" y="64176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2958553" y="64178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3016651" y="64177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3074736" y="64175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3132872" y="64173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3190982" y="64169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3249068" y="64162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3307165" y="64153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3365289" y="64141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3423437" y="64127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3481535" y="64108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3539608" y="64087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3597705" y="64060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3655808" y="64031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3713982" y="63994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3772080" y="6395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3830165" y="63903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3888263" y="63848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3946361" y="6378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4004535" y="63710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4062633" y="63628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4120743" y="6352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4178829" y="63420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4236952" y="63289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4295101" y="6313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4353199" y="62952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4411321" y="6273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4469419" y="62476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4527505" y="62105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4585641" y="61618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4643751" y="60953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4701836" y="60174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4759922" y="59334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4818032" y="58540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4876194" y="57748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4934253" y="56642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4992364" y="55310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5050449" y="53734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5108572" y="5215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5166746" y="5112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5224844" y="51092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5282929" y="51362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5341040" y="51999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5399125" y="53033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5457312" y="54509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5515397" y="56416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5573508" y="58378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5631593" y="60094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5689653" y="61640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0718788" y="3302000"/>
            <a:ext cx="445134" cy="635"/>
          </a:xfrm>
          <a:custGeom>
            <a:avLst/>
            <a:gdLst/>
            <a:ahLst/>
            <a:cxnLst/>
            <a:rect l="l" t="t" r="r" b="b"/>
            <a:pathLst>
              <a:path w="445134" h="635">
                <a:moveTo>
                  <a:pt x="0" y="0"/>
                </a:moveTo>
                <a:lnTo>
                  <a:pt x="444511" y="126"/>
                </a:lnTo>
              </a:path>
            </a:pathLst>
          </a:custGeom>
          <a:ln w="31750">
            <a:solidFill>
              <a:srgbClr val="8E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 txBox="1"/>
          <p:nvPr/>
        </p:nvSpPr>
        <p:spPr>
          <a:xfrm>
            <a:off x="11253330" y="3111500"/>
            <a:ext cx="12750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25" dirty="0">
                <a:solidFill>
                  <a:srgbClr val="E0E0E0"/>
                </a:solidFill>
                <a:latin typeface="Calibri"/>
                <a:cs typeface="Calibri"/>
              </a:rPr>
              <a:t>Beckman</a:t>
            </a:r>
            <a:r>
              <a:rPr sz="2000" spc="-8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E0E0E0"/>
                </a:solidFill>
                <a:latin typeface="Calibri"/>
                <a:cs typeface="Calibri"/>
              </a:rPr>
              <a:t>ﬁt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40" name="object 740"/>
          <p:cNvSpPr txBox="1"/>
          <p:nvPr/>
        </p:nvSpPr>
        <p:spPr>
          <a:xfrm>
            <a:off x="4275227" y="7964830"/>
            <a:ext cx="4443095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dirty="0">
                <a:solidFill>
                  <a:srgbClr val="E0E0E0"/>
                </a:solidFill>
                <a:latin typeface="Calibri"/>
                <a:cs typeface="Calibri"/>
              </a:rPr>
              <a:t>Fit </a:t>
            </a:r>
            <a:r>
              <a:rPr sz="2400" spc="5" dirty="0">
                <a:solidFill>
                  <a:srgbClr val="E0E0E0"/>
                </a:solidFill>
                <a:latin typeface="Calibri"/>
                <a:cs typeface="Calibri"/>
              </a:rPr>
              <a:t>is to </a:t>
            </a: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normal </a:t>
            </a:r>
            <a:r>
              <a:rPr sz="2400" spc="35" dirty="0">
                <a:solidFill>
                  <a:srgbClr val="E0E0E0"/>
                </a:solidFill>
                <a:latin typeface="Calibri"/>
                <a:cs typeface="Calibri"/>
              </a:rPr>
              <a:t>incidence </a:t>
            </a:r>
            <a:r>
              <a:rPr sz="2400" spc="15" dirty="0">
                <a:solidFill>
                  <a:srgbClr val="E0E0E0"/>
                </a:solidFill>
                <a:latin typeface="Calibri"/>
                <a:cs typeface="Calibri"/>
              </a:rPr>
              <a:t>data</a:t>
            </a:r>
            <a:r>
              <a:rPr sz="2400" spc="-32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E0E0E0"/>
                </a:solidFill>
                <a:latin typeface="Calibri"/>
                <a:cs typeface="Calibri"/>
              </a:rPr>
              <a:t>only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7553959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dirty="0"/>
              <a:t>Validation: </a:t>
            </a:r>
            <a:r>
              <a:rPr sz="5600" spc="55" dirty="0"/>
              <a:t>antiglare</a:t>
            </a:r>
            <a:r>
              <a:rPr sz="5600" spc="-235" dirty="0"/>
              <a:t> </a:t>
            </a:r>
            <a:r>
              <a:rPr sz="5600" spc="114" dirty="0"/>
              <a:t>glass</a:t>
            </a:r>
            <a:endParaRPr sz="5600"/>
          </a:p>
        </p:txBody>
      </p:sp>
      <p:sp>
        <p:nvSpPr>
          <p:cNvPr id="3" name="object 3"/>
          <p:cNvSpPr txBox="1"/>
          <p:nvPr/>
        </p:nvSpPr>
        <p:spPr>
          <a:xfrm>
            <a:off x="82042" y="4471923"/>
            <a:ext cx="330835" cy="5816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E0E0E0"/>
                </a:solidFill>
                <a:latin typeface="Calibri"/>
                <a:cs typeface="Calibri"/>
              </a:rPr>
              <a:t>BSDF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65688" y="3302000"/>
            <a:ext cx="445134" cy="635"/>
          </a:xfrm>
          <a:custGeom>
            <a:avLst/>
            <a:gdLst/>
            <a:ahLst/>
            <a:cxnLst/>
            <a:rect l="l" t="t" r="r" b="b"/>
            <a:pathLst>
              <a:path w="445135" h="635">
                <a:moveTo>
                  <a:pt x="0" y="0"/>
                </a:moveTo>
                <a:lnTo>
                  <a:pt x="444511" y="126"/>
                </a:lnTo>
              </a:path>
            </a:pathLst>
          </a:custGeom>
          <a:ln w="31750">
            <a:solidFill>
              <a:srgbClr val="00BA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84734" y="3111500"/>
            <a:ext cx="7696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0" dirty="0">
                <a:solidFill>
                  <a:srgbClr val="E0E0E0"/>
                </a:solidFill>
                <a:latin typeface="Calibri"/>
                <a:cs typeface="Calibri"/>
              </a:rPr>
              <a:t>GGX</a:t>
            </a:r>
            <a:r>
              <a:rPr sz="2000" spc="-11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E0E0E0"/>
                </a:solidFill>
                <a:latin typeface="Calibri"/>
                <a:cs typeface="Calibri"/>
              </a:rPr>
              <a:t>ﬁt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718788" y="3302000"/>
            <a:ext cx="445134" cy="635"/>
          </a:xfrm>
          <a:custGeom>
            <a:avLst/>
            <a:gdLst/>
            <a:ahLst/>
            <a:cxnLst/>
            <a:rect l="l" t="t" r="r" b="b"/>
            <a:pathLst>
              <a:path w="445134" h="635">
                <a:moveTo>
                  <a:pt x="0" y="0"/>
                </a:moveTo>
                <a:lnTo>
                  <a:pt x="444511" y="126"/>
                </a:lnTo>
              </a:path>
            </a:pathLst>
          </a:custGeom>
          <a:ln w="31750">
            <a:solidFill>
              <a:srgbClr val="8E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253330" y="3111500"/>
            <a:ext cx="12750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25" dirty="0">
                <a:solidFill>
                  <a:srgbClr val="E0E0E0"/>
                </a:solidFill>
                <a:latin typeface="Calibri"/>
                <a:cs typeface="Calibri"/>
              </a:rPr>
              <a:t>Beckman</a:t>
            </a:r>
            <a:r>
              <a:rPr sz="2000" spc="-8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E0E0E0"/>
                </a:solidFill>
                <a:latin typeface="Calibri"/>
                <a:cs typeface="Calibri"/>
              </a:rPr>
              <a:t>ﬁt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69381" y="638986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184"/>
                </a:moveTo>
                <a:lnTo>
                  <a:pt x="9515" y="17184"/>
                </a:lnTo>
              </a:path>
            </a:pathLst>
          </a:custGeom>
          <a:ln w="3436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60704" y="6436617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120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40310" y="638986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184"/>
                </a:moveTo>
                <a:lnTo>
                  <a:pt x="9515" y="17184"/>
                </a:lnTo>
              </a:path>
            </a:pathLst>
          </a:custGeom>
          <a:ln w="3436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731684" y="6436617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150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811291" y="638986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184"/>
                </a:moveTo>
                <a:lnTo>
                  <a:pt x="9515" y="17184"/>
                </a:lnTo>
              </a:path>
            </a:pathLst>
          </a:custGeom>
          <a:ln w="3436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602627" y="6365170"/>
            <a:ext cx="445134" cy="78549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180</a:t>
            </a:r>
            <a:endParaRPr sz="2050">
              <a:latin typeface="Times New Roman"/>
              <a:cs typeface="Times New Roman"/>
            </a:endParaRPr>
          </a:p>
          <a:p>
            <a:pPr marL="212090">
              <a:lnSpc>
                <a:spcPct val="100000"/>
              </a:lnSpc>
              <a:spcBef>
                <a:spcPts val="545"/>
              </a:spcBef>
            </a:pPr>
            <a:r>
              <a:rPr sz="2000" dirty="0">
                <a:solidFill>
                  <a:srgbClr val="E0E0E0"/>
                </a:solidFill>
                <a:latin typeface="Calibri"/>
                <a:cs typeface="Calibri"/>
              </a:rPr>
              <a:t>θ</a:t>
            </a:r>
            <a:r>
              <a:rPr sz="3000" spc="-15" baseline="-8333" dirty="0">
                <a:solidFill>
                  <a:srgbClr val="E0E0E0"/>
                </a:solidFill>
                <a:latin typeface="Calibri"/>
                <a:cs typeface="Calibri"/>
              </a:rPr>
              <a:t>t</a:t>
            </a:r>
            <a:endParaRPr sz="3000" baseline="-8333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682258" y="638986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184"/>
                </a:moveTo>
                <a:lnTo>
                  <a:pt x="9515" y="17184"/>
                </a:lnTo>
              </a:path>
            </a:pathLst>
          </a:custGeom>
          <a:ln w="3436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473607" y="6436617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210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553182" y="638986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184"/>
                </a:moveTo>
                <a:lnTo>
                  <a:pt x="9515" y="17184"/>
                </a:lnTo>
              </a:path>
            </a:pathLst>
          </a:custGeom>
          <a:ln w="3436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344537" y="6436617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240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424162" y="638986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184"/>
                </a:moveTo>
                <a:lnTo>
                  <a:pt x="9515" y="17184"/>
                </a:lnTo>
              </a:path>
            </a:pathLst>
          </a:custGeom>
          <a:ln w="3436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215530" y="6436617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270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067742" y="6424236"/>
            <a:ext cx="5487670" cy="0"/>
          </a:xfrm>
          <a:custGeom>
            <a:avLst/>
            <a:gdLst/>
            <a:ahLst/>
            <a:cxnLst/>
            <a:rect l="l" t="t" r="r" b="b"/>
            <a:pathLst>
              <a:path w="5487670">
                <a:moveTo>
                  <a:pt x="0" y="0"/>
                </a:moveTo>
                <a:lnTo>
                  <a:pt x="5487061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98387" y="5942863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8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681683" y="5733987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200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198387" y="5461563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8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681683" y="5252663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400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98387" y="4980222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8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681683" y="4771315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600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198387" y="4498898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8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98387" y="4017585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8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98387" y="3536212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8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551088" y="3159939"/>
            <a:ext cx="548005" cy="1469390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1200</a:t>
            </a: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1000</a:t>
            </a:r>
            <a:endParaRPr sz="2050">
              <a:latin typeface="Times New Roman"/>
              <a:cs typeface="Times New Roman"/>
            </a:endParaRPr>
          </a:p>
          <a:p>
            <a:pPr marL="142875">
              <a:lnSpc>
                <a:spcPct val="100000"/>
              </a:lnSpc>
              <a:spcBef>
                <a:spcPts val="1325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800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198387" y="630388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98387" y="618357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98387" y="606322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98387" y="5822530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98387" y="570220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98387" y="558187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98387" y="534120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98387" y="522085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98387" y="510052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98387" y="485986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98387" y="4739530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98387" y="461923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98387" y="4378590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98387" y="4258230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98387" y="413789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98387" y="389725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98387" y="377690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98387" y="365658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98387" y="341589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98387" y="329556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98387" y="317524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98387" y="3109184"/>
            <a:ext cx="0" cy="3395979"/>
          </a:xfrm>
          <a:custGeom>
            <a:avLst/>
            <a:gdLst/>
            <a:ahLst/>
            <a:cxnLst/>
            <a:rect l="l" t="t" r="r" b="b"/>
            <a:pathLst>
              <a:path h="3395979">
                <a:moveTo>
                  <a:pt x="0" y="3395927"/>
                </a:moveTo>
                <a:lnTo>
                  <a:pt x="0" y="0"/>
                </a:lnTo>
              </a:path>
            </a:pathLst>
          </a:custGeom>
          <a:ln w="19031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98387" y="6424236"/>
            <a:ext cx="2459355" cy="0"/>
          </a:xfrm>
          <a:custGeom>
            <a:avLst/>
            <a:gdLst/>
            <a:ahLst/>
            <a:cxnLst/>
            <a:rect l="l" t="t" r="r" b="b"/>
            <a:pathLst>
              <a:path w="2459354">
                <a:moveTo>
                  <a:pt x="0" y="0"/>
                </a:moveTo>
                <a:lnTo>
                  <a:pt x="2459207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657598" y="3227558"/>
            <a:ext cx="280035" cy="3197225"/>
          </a:xfrm>
          <a:custGeom>
            <a:avLst/>
            <a:gdLst/>
            <a:ahLst/>
            <a:cxnLst/>
            <a:rect l="l" t="t" r="r" b="b"/>
            <a:pathLst>
              <a:path w="280034" h="3197225">
                <a:moveTo>
                  <a:pt x="0" y="3196678"/>
                </a:moveTo>
                <a:lnTo>
                  <a:pt x="109826" y="3196678"/>
                </a:lnTo>
                <a:lnTo>
                  <a:pt x="113810" y="3196449"/>
                </a:lnTo>
                <a:lnTo>
                  <a:pt x="128706" y="3119123"/>
                </a:lnTo>
                <a:lnTo>
                  <a:pt x="132791" y="2960290"/>
                </a:lnTo>
                <a:lnTo>
                  <a:pt x="137105" y="2572172"/>
                </a:lnTo>
                <a:lnTo>
                  <a:pt x="140810" y="1985935"/>
                </a:lnTo>
                <a:lnTo>
                  <a:pt x="148460" y="437809"/>
                </a:lnTo>
                <a:lnTo>
                  <a:pt x="152368" y="0"/>
                </a:lnTo>
                <a:lnTo>
                  <a:pt x="159525" y="564700"/>
                </a:lnTo>
                <a:lnTo>
                  <a:pt x="166185" y="1924517"/>
                </a:lnTo>
                <a:lnTo>
                  <a:pt x="172821" y="2836385"/>
                </a:lnTo>
                <a:lnTo>
                  <a:pt x="176577" y="3057183"/>
                </a:lnTo>
                <a:lnTo>
                  <a:pt x="180104" y="3146897"/>
                </a:lnTo>
                <a:lnTo>
                  <a:pt x="186461" y="3191519"/>
                </a:lnTo>
                <a:lnTo>
                  <a:pt x="199352" y="3196678"/>
                </a:lnTo>
                <a:lnTo>
                  <a:pt x="279578" y="3196678"/>
                </a:lnTo>
              </a:path>
            </a:pathLst>
          </a:custGeom>
          <a:ln w="31720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937178" y="6424236"/>
            <a:ext cx="2487295" cy="0"/>
          </a:xfrm>
          <a:custGeom>
            <a:avLst/>
            <a:gdLst/>
            <a:ahLst/>
            <a:cxnLst/>
            <a:rect l="l" t="t" r="r" b="b"/>
            <a:pathLst>
              <a:path w="2487295">
                <a:moveTo>
                  <a:pt x="0" y="0"/>
                </a:moveTo>
                <a:lnTo>
                  <a:pt x="2486982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98387" y="6424236"/>
            <a:ext cx="2899410" cy="0"/>
          </a:xfrm>
          <a:custGeom>
            <a:avLst/>
            <a:gdLst/>
            <a:ahLst/>
            <a:cxnLst/>
            <a:rect l="l" t="t" r="r" b="b"/>
            <a:pathLst>
              <a:path w="2899409">
                <a:moveTo>
                  <a:pt x="0" y="0"/>
                </a:moveTo>
                <a:lnTo>
                  <a:pt x="2898906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097289" y="3946542"/>
            <a:ext cx="297815" cy="2477770"/>
          </a:xfrm>
          <a:custGeom>
            <a:avLst/>
            <a:gdLst/>
            <a:ahLst/>
            <a:cxnLst/>
            <a:rect l="l" t="t" r="r" b="b"/>
            <a:pathLst>
              <a:path w="297815" h="2477770">
                <a:moveTo>
                  <a:pt x="0" y="2477693"/>
                </a:moveTo>
                <a:lnTo>
                  <a:pt x="218155" y="2477693"/>
                </a:lnTo>
                <a:lnTo>
                  <a:pt x="224804" y="2477617"/>
                </a:lnTo>
                <a:lnTo>
                  <a:pt x="249508" y="2346317"/>
                </a:lnTo>
                <a:lnTo>
                  <a:pt x="256740" y="1946561"/>
                </a:lnTo>
                <a:lnTo>
                  <a:pt x="263223" y="1184072"/>
                </a:lnTo>
                <a:lnTo>
                  <a:pt x="266889" y="669115"/>
                </a:lnTo>
                <a:lnTo>
                  <a:pt x="270797" y="190215"/>
                </a:lnTo>
                <a:lnTo>
                  <a:pt x="277954" y="0"/>
                </a:lnTo>
                <a:lnTo>
                  <a:pt x="284653" y="708578"/>
                </a:lnTo>
                <a:lnTo>
                  <a:pt x="291745" y="1682501"/>
                </a:lnTo>
                <a:lnTo>
                  <a:pt x="297734" y="2199314"/>
                </a:lnTo>
              </a:path>
            </a:pathLst>
          </a:custGeom>
          <a:ln w="31720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395021" y="6145856"/>
            <a:ext cx="282575" cy="278765"/>
          </a:xfrm>
          <a:custGeom>
            <a:avLst/>
            <a:gdLst/>
            <a:ahLst/>
            <a:cxnLst/>
            <a:rect l="l" t="t" r="r" b="b"/>
            <a:pathLst>
              <a:path w="282575" h="278764">
                <a:moveTo>
                  <a:pt x="0" y="0"/>
                </a:moveTo>
                <a:lnTo>
                  <a:pt x="6622" y="219540"/>
                </a:lnTo>
                <a:lnTo>
                  <a:pt x="10657" y="259550"/>
                </a:lnTo>
                <a:lnTo>
                  <a:pt x="29334" y="278379"/>
                </a:lnTo>
                <a:lnTo>
                  <a:pt x="282419" y="278379"/>
                </a:lnTo>
              </a:path>
            </a:pathLst>
          </a:custGeom>
          <a:ln w="31742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677438" y="6424236"/>
            <a:ext cx="1746885" cy="0"/>
          </a:xfrm>
          <a:custGeom>
            <a:avLst/>
            <a:gdLst/>
            <a:ahLst/>
            <a:cxnLst/>
            <a:rect l="l" t="t" r="r" b="b"/>
            <a:pathLst>
              <a:path w="1746884">
                <a:moveTo>
                  <a:pt x="0" y="0"/>
                </a:moveTo>
                <a:lnTo>
                  <a:pt x="1746718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98387" y="6424236"/>
            <a:ext cx="3122295" cy="0"/>
          </a:xfrm>
          <a:custGeom>
            <a:avLst/>
            <a:gdLst/>
            <a:ahLst/>
            <a:cxnLst/>
            <a:rect l="l" t="t" r="r" b="b"/>
            <a:pathLst>
              <a:path w="3122295">
                <a:moveTo>
                  <a:pt x="0" y="0"/>
                </a:moveTo>
                <a:lnTo>
                  <a:pt x="3122111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320504" y="6424236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255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597755" y="5219936"/>
            <a:ext cx="275590" cy="1204595"/>
          </a:xfrm>
          <a:custGeom>
            <a:avLst/>
            <a:gdLst/>
            <a:ahLst/>
            <a:cxnLst/>
            <a:rect l="l" t="t" r="r" b="b"/>
            <a:pathLst>
              <a:path w="275590" h="1204595">
                <a:moveTo>
                  <a:pt x="0" y="1204300"/>
                </a:moveTo>
                <a:lnTo>
                  <a:pt x="150669" y="1204300"/>
                </a:lnTo>
                <a:lnTo>
                  <a:pt x="156784" y="1204224"/>
                </a:lnTo>
                <a:lnTo>
                  <a:pt x="189075" y="1153973"/>
                </a:lnTo>
                <a:lnTo>
                  <a:pt x="195710" y="1078019"/>
                </a:lnTo>
                <a:lnTo>
                  <a:pt x="202854" y="918322"/>
                </a:lnTo>
                <a:lnTo>
                  <a:pt x="209540" y="679648"/>
                </a:lnTo>
                <a:lnTo>
                  <a:pt x="215668" y="412385"/>
                </a:lnTo>
                <a:lnTo>
                  <a:pt x="222825" y="128809"/>
                </a:lnTo>
                <a:lnTo>
                  <a:pt x="226859" y="30239"/>
                </a:lnTo>
                <a:lnTo>
                  <a:pt x="230627" y="0"/>
                </a:lnTo>
                <a:lnTo>
                  <a:pt x="237542" y="109242"/>
                </a:lnTo>
                <a:lnTo>
                  <a:pt x="241361" y="246615"/>
                </a:lnTo>
                <a:lnTo>
                  <a:pt x="244876" y="397990"/>
                </a:lnTo>
                <a:lnTo>
                  <a:pt x="252070" y="717142"/>
                </a:lnTo>
                <a:lnTo>
                  <a:pt x="255813" y="865315"/>
                </a:lnTo>
                <a:lnTo>
                  <a:pt x="259454" y="975802"/>
                </a:lnTo>
                <a:lnTo>
                  <a:pt x="263414" y="1064335"/>
                </a:lnTo>
                <a:lnTo>
                  <a:pt x="267702" y="1128460"/>
                </a:lnTo>
                <a:lnTo>
                  <a:pt x="271343" y="1161965"/>
                </a:lnTo>
                <a:lnTo>
                  <a:pt x="275263" y="1183031"/>
                </a:lnTo>
              </a:path>
            </a:pathLst>
          </a:custGeom>
          <a:ln w="31721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873017" y="6402970"/>
            <a:ext cx="302260" cy="21590"/>
          </a:xfrm>
          <a:custGeom>
            <a:avLst/>
            <a:gdLst/>
            <a:ahLst/>
            <a:cxnLst/>
            <a:rect l="l" t="t" r="r" b="b"/>
            <a:pathLst>
              <a:path w="302259" h="21589">
                <a:moveTo>
                  <a:pt x="0" y="0"/>
                </a:moveTo>
                <a:lnTo>
                  <a:pt x="28623" y="21269"/>
                </a:lnTo>
                <a:lnTo>
                  <a:pt x="301832" y="21269"/>
                </a:lnTo>
              </a:path>
            </a:pathLst>
          </a:custGeom>
          <a:ln w="31763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174851" y="6424236"/>
            <a:ext cx="1249680" cy="0"/>
          </a:xfrm>
          <a:custGeom>
            <a:avLst/>
            <a:gdLst/>
            <a:ahLst/>
            <a:cxnLst/>
            <a:rect l="l" t="t" r="r" b="b"/>
            <a:pathLst>
              <a:path w="1249679">
                <a:moveTo>
                  <a:pt x="0" y="0"/>
                </a:moveTo>
                <a:lnTo>
                  <a:pt x="1249314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198387" y="6424236"/>
            <a:ext cx="3684270" cy="0"/>
          </a:xfrm>
          <a:custGeom>
            <a:avLst/>
            <a:gdLst/>
            <a:ahLst/>
            <a:cxnLst/>
            <a:rect l="l" t="t" r="r" b="b"/>
            <a:pathLst>
              <a:path w="3684270">
                <a:moveTo>
                  <a:pt x="0" y="0"/>
                </a:moveTo>
                <a:lnTo>
                  <a:pt x="3683819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882210" y="5987431"/>
            <a:ext cx="307340" cy="436880"/>
          </a:xfrm>
          <a:custGeom>
            <a:avLst/>
            <a:gdLst/>
            <a:ahLst/>
            <a:cxnLst/>
            <a:rect l="l" t="t" r="r" b="b"/>
            <a:pathLst>
              <a:path w="307340" h="436879">
                <a:moveTo>
                  <a:pt x="0" y="436805"/>
                </a:moveTo>
                <a:lnTo>
                  <a:pt x="10531" y="436805"/>
                </a:lnTo>
                <a:lnTo>
                  <a:pt x="14096" y="436729"/>
                </a:lnTo>
                <a:lnTo>
                  <a:pt x="21137" y="436704"/>
                </a:lnTo>
                <a:lnTo>
                  <a:pt x="56600" y="418319"/>
                </a:lnTo>
                <a:lnTo>
                  <a:pt x="68019" y="380875"/>
                </a:lnTo>
                <a:lnTo>
                  <a:pt x="85795" y="240364"/>
                </a:lnTo>
                <a:lnTo>
                  <a:pt x="92900" y="160166"/>
                </a:lnTo>
                <a:lnTo>
                  <a:pt x="100437" y="78520"/>
                </a:lnTo>
                <a:lnTo>
                  <a:pt x="107009" y="24686"/>
                </a:lnTo>
                <a:lnTo>
                  <a:pt x="114241" y="0"/>
                </a:lnTo>
                <a:lnTo>
                  <a:pt x="120801" y="14738"/>
                </a:lnTo>
                <a:lnTo>
                  <a:pt x="126929" y="57594"/>
                </a:lnTo>
                <a:lnTo>
                  <a:pt x="139985" y="202425"/>
                </a:lnTo>
                <a:lnTo>
                  <a:pt x="146431" y="273869"/>
                </a:lnTo>
                <a:lnTo>
                  <a:pt x="152382" y="328782"/>
                </a:lnTo>
                <a:lnTo>
                  <a:pt x="157824" y="367102"/>
                </a:lnTo>
                <a:lnTo>
                  <a:pt x="169205" y="414316"/>
                </a:lnTo>
                <a:lnTo>
                  <a:pt x="201420" y="436653"/>
                </a:lnTo>
                <a:lnTo>
                  <a:pt x="208182" y="436729"/>
                </a:lnTo>
                <a:lnTo>
                  <a:pt x="212104" y="436805"/>
                </a:lnTo>
                <a:lnTo>
                  <a:pt x="306933" y="436805"/>
                </a:lnTo>
              </a:path>
            </a:pathLst>
          </a:custGeom>
          <a:ln w="3173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189148" y="6424236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266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492419" y="6424236"/>
            <a:ext cx="932180" cy="0"/>
          </a:xfrm>
          <a:custGeom>
            <a:avLst/>
            <a:gdLst/>
            <a:ahLst/>
            <a:cxnLst/>
            <a:rect l="l" t="t" r="r" b="b"/>
            <a:pathLst>
              <a:path w="932179">
                <a:moveTo>
                  <a:pt x="0" y="0"/>
                </a:moveTo>
                <a:lnTo>
                  <a:pt x="931748" y="0"/>
                </a:lnTo>
              </a:path>
            </a:pathLst>
          </a:custGeom>
          <a:ln w="31764">
            <a:solidFill>
              <a:srgbClr val="7B7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61933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63382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4834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66290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7741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9194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70640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72096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73547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74997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76449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77898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79357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80800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82260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83710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85160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86609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88062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89512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0966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92414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93868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95322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96771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98225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99675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01127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02577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04030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5477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06938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08387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09840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11287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12740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14190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15642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17096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18543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19996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21446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22903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24356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25805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27258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28707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30161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31610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33065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4509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35968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37419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38868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40324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41770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43223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44672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46126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47576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49030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0478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1933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3386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4834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6291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57736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59195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60637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62097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63543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64999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66453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67899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69354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70803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72259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73705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75160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76608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78062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79512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80964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82419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83867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85322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86775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88225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89677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91128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92578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94031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95486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96932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98388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99833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01291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02744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04190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05643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07093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08546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09996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11452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12898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14353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15798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17256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18709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20158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21611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23059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24519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25962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27421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28871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30321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31771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33223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34673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36128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37576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39031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940484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941927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943386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944836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946288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47739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49191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50638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520986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535488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550016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564492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579020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9593510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608037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622603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637042" y="6424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9651607" y="6423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9666059" y="64238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680637" y="64237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695140" y="64235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709667" y="64232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9724157" y="64226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738685" y="64215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753174" y="64186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767702" y="64064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9782255" y="63271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796706" y="53399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811285" y="31900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825800" y="56854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9840290" y="63282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9854868" y="64085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9869320" y="64186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9883885" y="64215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9898336" y="64225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9912890" y="64231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9927353" y="64234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941907" y="64237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956434" y="64238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970937" y="6423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985452" y="6424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999967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0014532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0028984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0043562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0058065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0072579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0087083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0101597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0116163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0130576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014518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015961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017420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018863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020321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021771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023223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024681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026124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027581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029026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030483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031934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033386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034837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036287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037740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03919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040645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042090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043548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045000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046447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047900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049350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050803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052253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053709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055161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056614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058063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059515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060964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062417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063867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065324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066768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068226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069677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071126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072579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074029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075480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076931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078382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079832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081289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082742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084191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085643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087095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088550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08999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091452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092895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094354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095799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097258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098708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100157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101607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103059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104517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105962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107418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108864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110320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111773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113222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114680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116124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117581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119025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120483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121928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123385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124838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126284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127744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129188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130646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132090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133550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134997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136450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137899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139351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140808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142253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143711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145160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146613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148062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149515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150964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152416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153865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155318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156775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158220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159676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161129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162577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164028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165481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166930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168390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169837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171290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172738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174191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175643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177096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178546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179997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181445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182896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184354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185806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187256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188707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190158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191609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193059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194516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195961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197419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198871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200321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761932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763381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764835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766289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767742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769193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770641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772095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773548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774997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776450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777899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779358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780800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782259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83711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785160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86610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88062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789513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790966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792415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93868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95323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96772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798225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799676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801126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802578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804029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805478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806937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808388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809839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811288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812740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814190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815643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817095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818544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819996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821447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822903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824357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825804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827258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828706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830161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831610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33064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834509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835967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837420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838868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840324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841770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843224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844671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846127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847576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849030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850479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851933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853387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854834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8562926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8577364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8591956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8606369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8620973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8635437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8649990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8664530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8678995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8693560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8708037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8722603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8737055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8751607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8766085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8780625" y="6424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8795127" y="6424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8809642" y="6424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8824195" y="6423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8838672" y="6423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8853225" y="6423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8867752" y="64238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8882267" y="6423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8896770" y="6423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8911291" y="64240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8925793" y="64240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8940309" y="64240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8954874" y="6424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8969313" y="6424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8983891" y="64241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8998330" y="64241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9012921" y="64241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902744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904191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905643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907094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908546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909996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911451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912898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914353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915798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917256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918709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920159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921610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923059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924518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925961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927420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928871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9303211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931771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933222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934673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936129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937576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939032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940484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941926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94338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944836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946287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947739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949190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950638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952097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953548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955001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956449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957902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959351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960803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962260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963704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965160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966606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968062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969514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970966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97241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973868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975317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976770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978225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979670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981128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982580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984027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985487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986932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988388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989833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991289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992735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994190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995643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997095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998545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999996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001453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002898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004356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005806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0072579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0087081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0101597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0116163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0130589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0145179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0159619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0174209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0188636" y="6424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0203214" y="6423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0217716" y="64238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0232232" y="64237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0246810" y="64234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0261248" y="64230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0275814" y="64223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0290278" y="64211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0304832" y="64183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0319360" y="64086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0333862" y="63636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0348389" y="60202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0362879" y="42461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0377406" y="4246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0391959" y="59856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0406461" y="63734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0420901" y="64103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0435491" y="64184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0449993" y="64212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0464483" y="6422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0479011" y="64231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0493513" y="64235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0508041" y="64237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0522531" y="64238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0537109" y="6423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0551611" y="6424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0566139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0580629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0595156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0609646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0624173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0638676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0653241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0667693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0682258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069678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071127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072579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074029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075480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076931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078382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079832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1081289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082742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084192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085643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087096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088550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08999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091452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092895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094354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1095799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097258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098708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100157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101607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103060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104517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1105962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107418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108864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110320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111773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113222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1114680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1116124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1117581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1119027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120483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1121928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123385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124838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126284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127744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1129188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1130646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1132090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1133550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134997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1136450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1137900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1139351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1140809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1142253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1143711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1145160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146613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148062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149514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150963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1152416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1153866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155318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156774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158220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159677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161129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162577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1164028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165481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166930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168390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169837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171289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172740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1174191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1175644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1177095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117854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179997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1181444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182897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184354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1185806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118725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188708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190157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191610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193059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194516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1195961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197419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1198870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200320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761933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763381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764835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766289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767742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769193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770641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772095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773548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774997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776449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777898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779358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780800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782259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7837112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7851601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7866103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7880618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7895133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7909661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7924151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7938678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7953231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7967721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7982249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7996763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8011266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8025781" y="6424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8040296" y="6423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8054785" y="64238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8069376" y="64237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8083879" y="64237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8098394" y="64235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8112883" y="64233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8127398" y="64230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8141900" y="64228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8156428" y="64223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8170956" y="642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8185445" y="64217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8199960" y="64214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8214475" y="64214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8229028" y="64212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8243568" y="64212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8258045" y="64212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8272586" y="64216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8287063" y="642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8301615" y="64223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8316105" y="64228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8330645" y="64231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8345097" y="64233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8359675" y="64235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8374203" y="64237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8388680" y="64237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8403247" y="64238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8417697" y="6423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8432238" y="6424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8446716" y="6424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8461268" y="64240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8475771" y="64241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8490298" y="64241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8504787" y="64241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8519328" y="64241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8533869" y="64241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8548345" y="64241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8562923" y="64241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8577363" y="64241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8591953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8606380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8620971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8635448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8649988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8664541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8678993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8693559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8708035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8722601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8737053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8751606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8766082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8780622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8795125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8809640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8824193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8838670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8853236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8867750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8882266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8896768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8911295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8925785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8940313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8954866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8969317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8983883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8998335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9012925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9027441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9041917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9056433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9070947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9085462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9099965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9114518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9128982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9143535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9157986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9172578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9187092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9201594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9216110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9230600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9245190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9259616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9274208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9288710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9303212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9317714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9332242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9346731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9361297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9375761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939032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940484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941926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943386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944835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946288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947738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949191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950637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952098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953548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955001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956450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957901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959351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960803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962261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963703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965161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966605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968063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969513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970966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972416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973868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975318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976769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978226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979670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981129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982579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984028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985486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986931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988388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989833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991289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992734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994191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995643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997094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998544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999996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1001452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1002898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100435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1005806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1007257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1008707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1010160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101161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1013058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1014517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1015961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1017420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1018863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1020321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1021771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1023222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1024680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1026125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1027581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1029027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1030482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1031935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1033386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1034838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1036288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1037739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1039196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1040645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1042090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1043548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1045000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1046448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1047900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10493510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10508037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10522527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10537106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10551608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10566135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10580625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10595153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10609655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10624170" y="6424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10638685" y="64238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10653238" y="64237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10667689" y="64237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10682255" y="64233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10696783" y="64230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10711272" y="64223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10725787" y="64212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10740290" y="64191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10754804" y="64141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10769306" y="63963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10783835" y="63157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10798324" y="58803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10812902" y="49936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10827418" y="49782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10841920" y="601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10856435" y="63093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10870962" y="63934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10885503" y="64116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10899954" y="64175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10914520" y="64201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10928946" y="64215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10943537" y="64223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10957989" y="64229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10972593" y="64233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10987082" y="64235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11001585" y="64236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11016074" y="64237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11030601" y="64238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11045167" y="64238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11059619" y="6423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11074184" y="6424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11088636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11103202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11117729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11132232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11146797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11161248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11175814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11190266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11204832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11219283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1123384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1124837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1126284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1127744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1129189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1130646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1132091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1133550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1134998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1136450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1137900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1139351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1140809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1142253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1143711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1145160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1146613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1148062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1149514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1150963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1152416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1153866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1155318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115677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1158219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1159677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1161129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1162576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1164028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1165481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1166930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1168390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1169836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1171289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1172739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1174191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1175644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1177095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117854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1179997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1181445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1182896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1184354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118580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1187256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1188708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1190157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1191610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1193059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1194517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1195961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1197419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11988706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12003209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761933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763381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764835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766289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767741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769193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770641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7720951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7735480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7749981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7764498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7778987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7793578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7808004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7822596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7837110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7851600" y="6424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7866102" y="6423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7880617" y="64238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7895134" y="6423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7909674" y="64237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7924151" y="64235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7938692" y="6423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7953232" y="64232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7967722" y="64229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7982249" y="64228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7996764" y="64226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8011266" y="64226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8025781" y="64226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8040296" y="64226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8054785" y="64226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8069377" y="6422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8083879" y="64230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8098407" y="64232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8112883" y="6423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8127411" y="64236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8141901" y="64237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8156429" y="64238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8170956" y="64238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8185446" y="64240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8199961" y="64240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8214476" y="64240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8229028" y="64241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8243569" y="64241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8258059" y="64241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8272586" y="64241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8287076" y="64241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8301616" y="64241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8316106" y="64241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8330646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8345098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8359676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8374204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8388680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8403246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8417710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8432238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8446728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8461268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8475771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8490298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8504787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8519328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8533869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8548345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8562923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8577375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8591953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8606380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8620971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8635448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8649988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8664541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8678992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8693558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8708035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8722601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8737052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8751606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8766095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8780622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8795138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8809640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882419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883867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885322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886775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888225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889677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891128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892579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894031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895486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896931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898389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899833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901292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902743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904191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905643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907094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908546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909996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911451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912897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914354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915798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917257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918709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920159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921610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923059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924518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925961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927420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928870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930322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931771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933224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934672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936129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93757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939032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940484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941926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943385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94483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946288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947738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949191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950638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952098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953548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955001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956449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957901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959350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960803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962260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963704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965162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966605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968063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969513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970966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972415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973868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975317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976770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978225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979670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981128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982579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984028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985486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986931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988388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989833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991289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992735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994191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995643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997094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998544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999996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1001452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1002898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100435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1005806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1007258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1008707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1010160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1011616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1013058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1014517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1015961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1017420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1018863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1020321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1021771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1023224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1024680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1026125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1027581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1029027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1030482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1031935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103338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1034838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1036287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1037740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1039195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104064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1042091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1043548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1045000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1046448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1047900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1049351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1050803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1052252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1053710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1055160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1056613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1058063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1059515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1060965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1062417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10638686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1065323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10667690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10682256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10696784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10711273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10725788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10740290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10754817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10769307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10783835" y="6424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10798327" y="64239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10812893" y="64238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10827421" y="64237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10841923" y="64234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10856438" y="64230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10870965" y="64224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10885506" y="64212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10899957" y="64189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10914523" y="64142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10928949" y="64034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10943540" y="6362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10957992" y="62418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10972583" y="58508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10987085" y="56900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11001587" y="59093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11016077" y="62381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11030604" y="63548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11045170" y="63921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11059622" y="6408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11074188" y="64155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11088639" y="6418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11103205" y="64205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11117733" y="64217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11132222" y="64225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11146801" y="64229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11161252" y="64233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11175818" y="64235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11190269" y="64237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11204835" y="64237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11219287" y="64238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11233852" y="64240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11248380" y="64240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11262844" y="64240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11277448" y="64241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11291886" y="64241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11306465" y="64241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11320916" y="64241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11335508" y="64241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11349984" y="64241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11364500" y="64241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11379002" y="64241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11393516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11408095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11422534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11437112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11451602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11466130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11480619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11495147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11509649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11524164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11538667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11553181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11567760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11582199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11596777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11611292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11625769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11640284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11654811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11669301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11683905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11698382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11712896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1172739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1174192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1175643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1177096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11785453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11799981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11814444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11828973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11843542" y="64241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11858070" y="64241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11872559" y="64241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11887087" y="64241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11901577" y="64241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11916105" y="64241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11930594" y="64241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11945173" y="64241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11959611" y="64240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11974190" y="6423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11988705" y="64238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12003207" y="64238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1795579" y="638986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184"/>
                </a:moveTo>
                <a:lnTo>
                  <a:pt x="9515" y="17184"/>
                </a:lnTo>
              </a:path>
            </a:pathLst>
          </a:custGeom>
          <a:ln w="3436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 txBox="1"/>
          <p:nvPr/>
        </p:nvSpPr>
        <p:spPr>
          <a:xfrm>
            <a:off x="1586905" y="6436617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120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283" name="object 1283"/>
          <p:cNvSpPr/>
          <p:nvPr/>
        </p:nvSpPr>
        <p:spPr>
          <a:xfrm>
            <a:off x="2666511" y="638986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184"/>
                </a:moveTo>
                <a:lnTo>
                  <a:pt x="9515" y="17184"/>
                </a:lnTo>
              </a:path>
            </a:pathLst>
          </a:custGeom>
          <a:ln w="3436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 txBox="1"/>
          <p:nvPr/>
        </p:nvSpPr>
        <p:spPr>
          <a:xfrm>
            <a:off x="2457885" y="6436617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150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285" name="object 1285"/>
          <p:cNvSpPr/>
          <p:nvPr/>
        </p:nvSpPr>
        <p:spPr>
          <a:xfrm>
            <a:off x="3537491" y="638986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184"/>
                </a:moveTo>
                <a:lnTo>
                  <a:pt x="9515" y="17184"/>
                </a:lnTo>
              </a:path>
            </a:pathLst>
          </a:custGeom>
          <a:ln w="3436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 txBox="1"/>
          <p:nvPr/>
        </p:nvSpPr>
        <p:spPr>
          <a:xfrm>
            <a:off x="3328828" y="6365170"/>
            <a:ext cx="445134" cy="78549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180</a:t>
            </a:r>
            <a:endParaRPr sz="2050">
              <a:latin typeface="Times New Roman"/>
              <a:cs typeface="Times New Roman"/>
            </a:endParaRPr>
          </a:p>
          <a:p>
            <a:pPr marL="212090">
              <a:lnSpc>
                <a:spcPct val="100000"/>
              </a:lnSpc>
              <a:spcBef>
                <a:spcPts val="545"/>
              </a:spcBef>
            </a:pPr>
            <a:r>
              <a:rPr sz="2000" dirty="0">
                <a:solidFill>
                  <a:srgbClr val="E0E0E0"/>
                </a:solidFill>
                <a:latin typeface="Calibri"/>
                <a:cs typeface="Calibri"/>
              </a:rPr>
              <a:t>θ</a:t>
            </a:r>
            <a:r>
              <a:rPr sz="3000" spc="-15" baseline="-8333" dirty="0">
                <a:solidFill>
                  <a:srgbClr val="E0E0E0"/>
                </a:solidFill>
                <a:latin typeface="Calibri"/>
                <a:cs typeface="Calibri"/>
              </a:rPr>
              <a:t>t</a:t>
            </a:r>
            <a:endParaRPr sz="3000" baseline="-8333">
              <a:latin typeface="Calibri"/>
              <a:cs typeface="Calibri"/>
            </a:endParaRPr>
          </a:p>
        </p:txBody>
      </p:sp>
      <p:sp>
        <p:nvSpPr>
          <p:cNvPr id="1287" name="object 1287"/>
          <p:cNvSpPr/>
          <p:nvPr/>
        </p:nvSpPr>
        <p:spPr>
          <a:xfrm>
            <a:off x="4408458" y="638986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184"/>
                </a:moveTo>
                <a:lnTo>
                  <a:pt x="9515" y="17184"/>
                </a:lnTo>
              </a:path>
            </a:pathLst>
          </a:custGeom>
          <a:ln w="3436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 txBox="1"/>
          <p:nvPr/>
        </p:nvSpPr>
        <p:spPr>
          <a:xfrm>
            <a:off x="4199808" y="6436617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210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289" name="object 1289"/>
          <p:cNvSpPr/>
          <p:nvPr/>
        </p:nvSpPr>
        <p:spPr>
          <a:xfrm>
            <a:off x="5279382" y="638986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184"/>
                </a:moveTo>
                <a:lnTo>
                  <a:pt x="9515" y="17184"/>
                </a:lnTo>
              </a:path>
            </a:pathLst>
          </a:custGeom>
          <a:ln w="3436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 txBox="1"/>
          <p:nvPr/>
        </p:nvSpPr>
        <p:spPr>
          <a:xfrm>
            <a:off x="5070737" y="6436617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240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291" name="object 1291"/>
          <p:cNvSpPr/>
          <p:nvPr/>
        </p:nvSpPr>
        <p:spPr>
          <a:xfrm>
            <a:off x="6150362" y="638986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-9515" y="17184"/>
                </a:moveTo>
                <a:lnTo>
                  <a:pt x="9515" y="17184"/>
                </a:lnTo>
              </a:path>
            </a:pathLst>
          </a:custGeom>
          <a:ln w="3436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 txBox="1"/>
          <p:nvPr/>
        </p:nvSpPr>
        <p:spPr>
          <a:xfrm>
            <a:off x="5941730" y="6436617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270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293" name="object 1293"/>
          <p:cNvSpPr/>
          <p:nvPr/>
        </p:nvSpPr>
        <p:spPr>
          <a:xfrm>
            <a:off x="793942" y="6424236"/>
            <a:ext cx="5487670" cy="0"/>
          </a:xfrm>
          <a:custGeom>
            <a:avLst/>
            <a:gdLst/>
            <a:ahLst/>
            <a:cxnLst/>
            <a:rect l="l" t="t" r="r" b="b"/>
            <a:pathLst>
              <a:path w="5487670">
                <a:moveTo>
                  <a:pt x="0" y="0"/>
                </a:moveTo>
                <a:lnTo>
                  <a:pt x="548706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924588" y="5942863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8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 txBox="1"/>
          <p:nvPr/>
        </p:nvSpPr>
        <p:spPr>
          <a:xfrm>
            <a:off x="407884" y="5733987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200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296" name="object 1296"/>
          <p:cNvSpPr/>
          <p:nvPr/>
        </p:nvSpPr>
        <p:spPr>
          <a:xfrm>
            <a:off x="924588" y="5461563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8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 txBox="1"/>
          <p:nvPr/>
        </p:nvSpPr>
        <p:spPr>
          <a:xfrm>
            <a:off x="407884" y="5252663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400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298" name="object 1298"/>
          <p:cNvSpPr/>
          <p:nvPr/>
        </p:nvSpPr>
        <p:spPr>
          <a:xfrm>
            <a:off x="924588" y="4980222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8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 txBox="1"/>
          <p:nvPr/>
        </p:nvSpPr>
        <p:spPr>
          <a:xfrm>
            <a:off x="407884" y="4771315"/>
            <a:ext cx="4178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600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300" name="object 1300"/>
          <p:cNvSpPr/>
          <p:nvPr/>
        </p:nvSpPr>
        <p:spPr>
          <a:xfrm>
            <a:off x="924588" y="4498898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8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924588" y="4017585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8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924588" y="3536212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82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 txBox="1"/>
          <p:nvPr/>
        </p:nvSpPr>
        <p:spPr>
          <a:xfrm>
            <a:off x="277289" y="3159939"/>
            <a:ext cx="548005" cy="1469390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1200</a:t>
            </a: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1000</a:t>
            </a:r>
            <a:endParaRPr sz="2050">
              <a:latin typeface="Times New Roman"/>
              <a:cs typeface="Times New Roman"/>
            </a:endParaRPr>
          </a:p>
          <a:p>
            <a:pPr marL="142875">
              <a:lnSpc>
                <a:spcPct val="100000"/>
              </a:lnSpc>
              <a:spcBef>
                <a:spcPts val="1325"/>
              </a:spcBef>
            </a:pPr>
            <a:r>
              <a:rPr sz="2050" dirty="0">
                <a:solidFill>
                  <a:srgbClr val="D9D9D8"/>
                </a:solidFill>
                <a:latin typeface="Times New Roman"/>
                <a:cs typeface="Times New Roman"/>
              </a:rPr>
              <a:t>800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304" name="object 1304"/>
          <p:cNvSpPr/>
          <p:nvPr/>
        </p:nvSpPr>
        <p:spPr>
          <a:xfrm>
            <a:off x="924588" y="6303882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924588" y="6183573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924588" y="606322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924588" y="582253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924588" y="570220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924588" y="5581874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924588" y="5341204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924588" y="5220857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924588" y="5100522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924588" y="485986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924588" y="473953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924588" y="4619234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924588" y="437859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924588" y="425823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924588" y="413789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924588" y="389725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924588" y="3776903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924588" y="365658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924588" y="3415899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924588" y="3295564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924588" y="3175242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554" y="0"/>
                </a:lnTo>
              </a:path>
            </a:pathLst>
          </a:custGeom>
          <a:ln w="19058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924588" y="3109184"/>
            <a:ext cx="0" cy="3395979"/>
          </a:xfrm>
          <a:custGeom>
            <a:avLst/>
            <a:gdLst/>
            <a:ahLst/>
            <a:cxnLst/>
            <a:rect l="l" t="t" r="r" b="b"/>
            <a:pathLst>
              <a:path h="3395979">
                <a:moveTo>
                  <a:pt x="0" y="3395927"/>
                </a:moveTo>
                <a:lnTo>
                  <a:pt x="0" y="0"/>
                </a:lnTo>
              </a:path>
            </a:pathLst>
          </a:custGeom>
          <a:ln w="19031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924588" y="6424236"/>
            <a:ext cx="2303145" cy="0"/>
          </a:xfrm>
          <a:custGeom>
            <a:avLst/>
            <a:gdLst/>
            <a:ahLst/>
            <a:cxnLst/>
            <a:rect l="l" t="t" r="r" b="b"/>
            <a:pathLst>
              <a:path w="2303145">
                <a:moveTo>
                  <a:pt x="0" y="0"/>
                </a:moveTo>
                <a:lnTo>
                  <a:pt x="2302676" y="0"/>
                </a:lnTo>
              </a:path>
            </a:pathLst>
          </a:custGeom>
          <a:ln w="31764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3227268" y="3213442"/>
            <a:ext cx="348615" cy="3211195"/>
          </a:xfrm>
          <a:custGeom>
            <a:avLst/>
            <a:gdLst/>
            <a:ahLst/>
            <a:cxnLst/>
            <a:rect l="l" t="t" r="r" b="b"/>
            <a:pathLst>
              <a:path w="348614" h="3211195">
                <a:moveTo>
                  <a:pt x="0" y="3210794"/>
                </a:moveTo>
                <a:lnTo>
                  <a:pt x="45536" y="3210794"/>
                </a:lnTo>
                <a:lnTo>
                  <a:pt x="60711" y="3210717"/>
                </a:lnTo>
                <a:lnTo>
                  <a:pt x="101769" y="3210717"/>
                </a:lnTo>
                <a:lnTo>
                  <a:pt x="114774" y="3210692"/>
                </a:lnTo>
                <a:lnTo>
                  <a:pt x="121968" y="3210692"/>
                </a:lnTo>
                <a:lnTo>
                  <a:pt x="128820" y="3210641"/>
                </a:lnTo>
                <a:lnTo>
                  <a:pt x="135189" y="3210641"/>
                </a:lnTo>
                <a:lnTo>
                  <a:pt x="142003" y="3210565"/>
                </a:lnTo>
                <a:lnTo>
                  <a:pt x="154069" y="3210527"/>
                </a:lnTo>
                <a:lnTo>
                  <a:pt x="160908" y="3210451"/>
                </a:lnTo>
                <a:lnTo>
                  <a:pt x="168508" y="3210349"/>
                </a:lnTo>
                <a:lnTo>
                  <a:pt x="176438" y="3210273"/>
                </a:lnTo>
                <a:lnTo>
                  <a:pt x="207815" y="3209231"/>
                </a:lnTo>
                <a:lnTo>
                  <a:pt x="211380" y="3209028"/>
                </a:lnTo>
                <a:lnTo>
                  <a:pt x="252704" y="3196703"/>
                </a:lnTo>
                <a:lnTo>
                  <a:pt x="270671" y="3156147"/>
                </a:lnTo>
                <a:lnTo>
                  <a:pt x="278461" y="3095948"/>
                </a:lnTo>
                <a:lnTo>
                  <a:pt x="282825" y="3027896"/>
                </a:lnTo>
                <a:lnTo>
                  <a:pt x="286606" y="2928348"/>
                </a:lnTo>
                <a:lnTo>
                  <a:pt x="290096" y="2774509"/>
                </a:lnTo>
                <a:lnTo>
                  <a:pt x="294003" y="2491543"/>
                </a:lnTo>
                <a:lnTo>
                  <a:pt x="298165" y="1971464"/>
                </a:lnTo>
                <a:lnTo>
                  <a:pt x="302022" y="1260192"/>
                </a:lnTo>
                <a:lnTo>
                  <a:pt x="305524" y="503789"/>
                </a:lnTo>
                <a:lnTo>
                  <a:pt x="309229" y="0"/>
                </a:lnTo>
                <a:lnTo>
                  <a:pt x="313213" y="213670"/>
                </a:lnTo>
                <a:lnTo>
                  <a:pt x="319900" y="1565723"/>
                </a:lnTo>
                <a:lnTo>
                  <a:pt x="327056" y="2549455"/>
                </a:lnTo>
                <a:lnTo>
                  <a:pt x="333780" y="2927421"/>
                </a:lnTo>
                <a:lnTo>
                  <a:pt x="337599" y="3028824"/>
                </a:lnTo>
                <a:lnTo>
                  <a:pt x="341177" y="3087092"/>
                </a:lnTo>
                <a:lnTo>
                  <a:pt x="348485" y="3149400"/>
                </a:lnTo>
              </a:path>
            </a:pathLst>
          </a:custGeom>
          <a:ln w="31720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3575752" y="6362843"/>
            <a:ext cx="734060" cy="61594"/>
          </a:xfrm>
          <a:custGeom>
            <a:avLst/>
            <a:gdLst/>
            <a:ahLst/>
            <a:cxnLst/>
            <a:rect l="l" t="t" r="r" b="b"/>
            <a:pathLst>
              <a:path w="734060" h="61595">
                <a:moveTo>
                  <a:pt x="0" y="0"/>
                </a:moveTo>
                <a:lnTo>
                  <a:pt x="14350" y="41864"/>
                </a:lnTo>
                <a:lnTo>
                  <a:pt x="50155" y="58661"/>
                </a:lnTo>
                <a:lnTo>
                  <a:pt x="95552" y="60872"/>
                </a:lnTo>
                <a:lnTo>
                  <a:pt x="101870" y="60948"/>
                </a:lnTo>
                <a:lnTo>
                  <a:pt x="108913" y="61050"/>
                </a:lnTo>
                <a:lnTo>
                  <a:pt x="115649" y="61126"/>
                </a:lnTo>
                <a:lnTo>
                  <a:pt x="123021" y="61164"/>
                </a:lnTo>
                <a:lnTo>
                  <a:pt x="129911" y="61164"/>
                </a:lnTo>
                <a:lnTo>
                  <a:pt x="136153" y="61240"/>
                </a:lnTo>
                <a:lnTo>
                  <a:pt x="148511" y="61291"/>
                </a:lnTo>
                <a:lnTo>
                  <a:pt x="161935" y="61291"/>
                </a:lnTo>
                <a:lnTo>
                  <a:pt x="176564" y="61317"/>
                </a:lnTo>
                <a:lnTo>
                  <a:pt x="206051" y="61317"/>
                </a:lnTo>
                <a:lnTo>
                  <a:pt x="220477" y="61393"/>
                </a:lnTo>
                <a:lnTo>
                  <a:pt x="734007" y="61393"/>
                </a:lnTo>
              </a:path>
            </a:pathLst>
          </a:custGeom>
          <a:ln w="31763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4309755" y="6424236"/>
            <a:ext cx="1840864" cy="0"/>
          </a:xfrm>
          <a:custGeom>
            <a:avLst/>
            <a:gdLst/>
            <a:ahLst/>
            <a:cxnLst/>
            <a:rect l="l" t="t" r="r" b="b"/>
            <a:pathLst>
              <a:path w="1840864">
                <a:moveTo>
                  <a:pt x="0" y="0"/>
                </a:moveTo>
                <a:lnTo>
                  <a:pt x="1840608" y="0"/>
                </a:lnTo>
              </a:path>
            </a:pathLst>
          </a:custGeom>
          <a:ln w="31764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924588" y="6424236"/>
            <a:ext cx="2847340" cy="0"/>
          </a:xfrm>
          <a:custGeom>
            <a:avLst/>
            <a:gdLst/>
            <a:ahLst/>
            <a:cxnLst/>
            <a:rect l="l" t="t" r="r" b="b"/>
            <a:pathLst>
              <a:path w="2847340">
                <a:moveTo>
                  <a:pt x="0" y="0"/>
                </a:moveTo>
                <a:lnTo>
                  <a:pt x="2847254" y="0"/>
                </a:lnTo>
              </a:path>
            </a:pathLst>
          </a:custGeom>
          <a:ln w="31764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3771845" y="3992994"/>
            <a:ext cx="388620" cy="2431415"/>
          </a:xfrm>
          <a:custGeom>
            <a:avLst/>
            <a:gdLst/>
            <a:ahLst/>
            <a:cxnLst/>
            <a:rect l="l" t="t" r="r" b="b"/>
            <a:pathLst>
              <a:path w="388620" h="2431415">
                <a:moveTo>
                  <a:pt x="0" y="2431242"/>
                </a:moveTo>
                <a:lnTo>
                  <a:pt x="56588" y="2431242"/>
                </a:lnTo>
                <a:lnTo>
                  <a:pt x="72854" y="2431165"/>
                </a:lnTo>
                <a:lnTo>
                  <a:pt x="102201" y="2431165"/>
                </a:lnTo>
                <a:lnTo>
                  <a:pt x="115422" y="2431140"/>
                </a:lnTo>
                <a:lnTo>
                  <a:pt x="127830" y="2431140"/>
                </a:lnTo>
                <a:lnTo>
                  <a:pt x="141381" y="2431089"/>
                </a:lnTo>
                <a:lnTo>
                  <a:pt x="148892" y="2431013"/>
                </a:lnTo>
                <a:lnTo>
                  <a:pt x="155883" y="2431013"/>
                </a:lnTo>
                <a:lnTo>
                  <a:pt x="169814" y="2430899"/>
                </a:lnTo>
                <a:lnTo>
                  <a:pt x="177681" y="2430797"/>
                </a:lnTo>
                <a:lnTo>
                  <a:pt x="184951" y="2430721"/>
                </a:lnTo>
                <a:lnTo>
                  <a:pt x="191320" y="2430568"/>
                </a:lnTo>
                <a:lnTo>
                  <a:pt x="198362" y="2430403"/>
                </a:lnTo>
                <a:lnTo>
                  <a:pt x="205658" y="2430251"/>
                </a:lnTo>
                <a:lnTo>
                  <a:pt x="212484" y="2429971"/>
                </a:lnTo>
                <a:lnTo>
                  <a:pt x="252869" y="2424114"/>
                </a:lnTo>
                <a:lnTo>
                  <a:pt x="280605" y="2391562"/>
                </a:lnTo>
                <a:lnTo>
                  <a:pt x="293674" y="2311478"/>
                </a:lnTo>
                <a:lnTo>
                  <a:pt x="297518" y="2258204"/>
                </a:lnTo>
                <a:lnTo>
                  <a:pt x="301033" y="2182936"/>
                </a:lnTo>
                <a:lnTo>
                  <a:pt x="304852" y="2054343"/>
                </a:lnTo>
                <a:lnTo>
                  <a:pt x="308963" y="1833850"/>
                </a:lnTo>
                <a:lnTo>
                  <a:pt x="315865" y="1154354"/>
                </a:lnTo>
                <a:lnTo>
                  <a:pt x="323477" y="102153"/>
                </a:lnTo>
                <a:lnTo>
                  <a:pt x="329834" y="0"/>
                </a:lnTo>
                <a:lnTo>
                  <a:pt x="336622" y="880205"/>
                </a:lnTo>
                <a:lnTo>
                  <a:pt x="342928" y="1630497"/>
                </a:lnTo>
                <a:lnTo>
                  <a:pt x="348650" y="2009505"/>
                </a:lnTo>
                <a:lnTo>
                  <a:pt x="355502" y="2225995"/>
                </a:lnTo>
                <a:lnTo>
                  <a:pt x="359207" y="2288977"/>
                </a:lnTo>
                <a:lnTo>
                  <a:pt x="362709" y="2328555"/>
                </a:lnTo>
                <a:lnTo>
                  <a:pt x="369091" y="2370992"/>
                </a:lnTo>
                <a:lnTo>
                  <a:pt x="381766" y="2407368"/>
                </a:lnTo>
                <a:lnTo>
                  <a:pt x="388287" y="2415334"/>
                </a:lnTo>
              </a:path>
            </a:pathLst>
          </a:custGeom>
          <a:ln w="31720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4160127" y="6408331"/>
            <a:ext cx="973455" cy="16510"/>
          </a:xfrm>
          <a:custGeom>
            <a:avLst/>
            <a:gdLst/>
            <a:ahLst/>
            <a:cxnLst/>
            <a:rect l="l" t="t" r="r" b="b"/>
            <a:pathLst>
              <a:path w="973454" h="16510">
                <a:moveTo>
                  <a:pt x="0" y="0"/>
                </a:moveTo>
                <a:lnTo>
                  <a:pt x="36744" y="13175"/>
                </a:lnTo>
                <a:lnTo>
                  <a:pt x="76558" y="15183"/>
                </a:lnTo>
                <a:lnTo>
                  <a:pt x="111323" y="15627"/>
                </a:lnTo>
                <a:lnTo>
                  <a:pt x="118467" y="15627"/>
                </a:lnTo>
                <a:lnTo>
                  <a:pt x="132398" y="15754"/>
                </a:lnTo>
                <a:lnTo>
                  <a:pt x="145543" y="15754"/>
                </a:lnTo>
                <a:lnTo>
                  <a:pt x="157697" y="15805"/>
                </a:lnTo>
                <a:lnTo>
                  <a:pt x="170652" y="15805"/>
                </a:lnTo>
                <a:lnTo>
                  <a:pt x="181716" y="15831"/>
                </a:lnTo>
                <a:lnTo>
                  <a:pt x="221023" y="15831"/>
                </a:lnTo>
                <a:lnTo>
                  <a:pt x="246437" y="15907"/>
                </a:lnTo>
                <a:lnTo>
                  <a:pt x="973124" y="15907"/>
                </a:lnTo>
              </a:path>
            </a:pathLst>
          </a:custGeom>
          <a:ln w="31763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5133248" y="6424236"/>
            <a:ext cx="1017269" cy="0"/>
          </a:xfrm>
          <a:custGeom>
            <a:avLst/>
            <a:gdLst/>
            <a:ahLst/>
            <a:cxnLst/>
            <a:rect l="l" t="t" r="r" b="b"/>
            <a:pathLst>
              <a:path w="1017270">
                <a:moveTo>
                  <a:pt x="0" y="0"/>
                </a:moveTo>
                <a:lnTo>
                  <a:pt x="1017113" y="0"/>
                </a:lnTo>
              </a:path>
            </a:pathLst>
          </a:custGeom>
          <a:ln w="31764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924588" y="6424160"/>
            <a:ext cx="3342004" cy="635"/>
          </a:xfrm>
          <a:custGeom>
            <a:avLst/>
            <a:gdLst/>
            <a:ahLst/>
            <a:cxnLst/>
            <a:rect l="l" t="t" r="r" b="b"/>
            <a:pathLst>
              <a:path w="3342004" h="635">
                <a:moveTo>
                  <a:pt x="0" y="76"/>
                </a:moveTo>
                <a:lnTo>
                  <a:pt x="3326932" y="76"/>
                </a:lnTo>
                <a:lnTo>
                  <a:pt x="3341449" y="0"/>
                </a:lnTo>
              </a:path>
            </a:pathLst>
          </a:custGeom>
          <a:ln w="31764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4266041" y="5218897"/>
            <a:ext cx="381635" cy="1205865"/>
          </a:xfrm>
          <a:custGeom>
            <a:avLst/>
            <a:gdLst/>
            <a:ahLst/>
            <a:cxnLst/>
            <a:rect l="l" t="t" r="r" b="b"/>
            <a:pathLst>
              <a:path w="381635" h="1205864">
                <a:moveTo>
                  <a:pt x="0" y="1205265"/>
                </a:moveTo>
                <a:lnTo>
                  <a:pt x="27266" y="1205265"/>
                </a:lnTo>
                <a:lnTo>
                  <a:pt x="42415" y="1205240"/>
                </a:lnTo>
                <a:lnTo>
                  <a:pt x="56600" y="1205240"/>
                </a:lnTo>
                <a:lnTo>
                  <a:pt x="69402" y="1205189"/>
                </a:lnTo>
                <a:lnTo>
                  <a:pt x="83283" y="1205113"/>
                </a:lnTo>
                <a:lnTo>
                  <a:pt x="90439" y="1205062"/>
                </a:lnTo>
                <a:lnTo>
                  <a:pt x="98318" y="1204999"/>
                </a:lnTo>
                <a:lnTo>
                  <a:pt x="105994" y="1204973"/>
                </a:lnTo>
                <a:lnTo>
                  <a:pt x="114254" y="1204897"/>
                </a:lnTo>
                <a:lnTo>
                  <a:pt x="121994" y="1204821"/>
                </a:lnTo>
                <a:lnTo>
                  <a:pt x="129035" y="1204668"/>
                </a:lnTo>
                <a:lnTo>
                  <a:pt x="136115" y="1204490"/>
                </a:lnTo>
                <a:lnTo>
                  <a:pt x="142802" y="1204351"/>
                </a:lnTo>
                <a:lnTo>
                  <a:pt x="149324" y="1204071"/>
                </a:lnTo>
                <a:lnTo>
                  <a:pt x="155350" y="1203931"/>
                </a:lnTo>
                <a:lnTo>
                  <a:pt x="162062" y="1203499"/>
                </a:lnTo>
                <a:lnTo>
                  <a:pt x="203844" y="1196384"/>
                </a:lnTo>
                <a:lnTo>
                  <a:pt x="235246" y="1158140"/>
                </a:lnTo>
                <a:lnTo>
                  <a:pt x="247680" y="1097243"/>
                </a:lnTo>
                <a:lnTo>
                  <a:pt x="276126" y="369999"/>
                </a:lnTo>
                <a:lnTo>
                  <a:pt x="280047" y="192769"/>
                </a:lnTo>
                <a:lnTo>
                  <a:pt x="284310" y="47430"/>
                </a:lnTo>
                <a:lnTo>
                  <a:pt x="288345" y="0"/>
                </a:lnTo>
                <a:lnTo>
                  <a:pt x="292062" y="49386"/>
                </a:lnTo>
                <a:lnTo>
                  <a:pt x="299104" y="316470"/>
                </a:lnTo>
                <a:lnTo>
                  <a:pt x="306628" y="642153"/>
                </a:lnTo>
                <a:lnTo>
                  <a:pt x="313099" y="849534"/>
                </a:lnTo>
                <a:lnTo>
                  <a:pt x="320115" y="990706"/>
                </a:lnTo>
                <a:lnTo>
                  <a:pt x="326688" y="1069951"/>
                </a:lnTo>
                <a:lnTo>
                  <a:pt x="332803" y="1114509"/>
                </a:lnTo>
                <a:lnTo>
                  <a:pt x="343334" y="1157099"/>
                </a:lnTo>
                <a:lnTo>
                  <a:pt x="368190" y="1191315"/>
                </a:lnTo>
                <a:lnTo>
                  <a:pt x="374356" y="1194440"/>
                </a:lnTo>
                <a:lnTo>
                  <a:pt x="381005" y="1196981"/>
                </a:lnTo>
              </a:path>
            </a:pathLst>
          </a:custGeom>
          <a:ln w="31723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4647044" y="6415873"/>
            <a:ext cx="1503680" cy="8890"/>
          </a:xfrm>
          <a:custGeom>
            <a:avLst/>
            <a:gdLst/>
            <a:ahLst/>
            <a:cxnLst/>
            <a:rect l="l" t="t" r="r" b="b"/>
            <a:pathLst>
              <a:path w="1503679" h="8889">
                <a:moveTo>
                  <a:pt x="-15881" y="4180"/>
                </a:moveTo>
                <a:lnTo>
                  <a:pt x="1519195" y="4180"/>
                </a:lnTo>
              </a:path>
            </a:pathLst>
          </a:custGeom>
          <a:ln w="40124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924588" y="6421581"/>
            <a:ext cx="3691254" cy="3175"/>
          </a:xfrm>
          <a:custGeom>
            <a:avLst/>
            <a:gdLst/>
            <a:ahLst/>
            <a:cxnLst/>
            <a:rect l="l" t="t" r="r" b="b"/>
            <a:pathLst>
              <a:path w="3691254" h="3175">
                <a:moveTo>
                  <a:pt x="-15882" y="1327"/>
                </a:moveTo>
                <a:lnTo>
                  <a:pt x="3707033" y="1327"/>
                </a:lnTo>
              </a:path>
            </a:pathLst>
          </a:custGeom>
          <a:ln w="34419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4615745" y="5994674"/>
            <a:ext cx="407670" cy="429259"/>
          </a:xfrm>
          <a:custGeom>
            <a:avLst/>
            <a:gdLst/>
            <a:ahLst/>
            <a:cxnLst/>
            <a:rect l="l" t="t" r="r" b="b"/>
            <a:pathLst>
              <a:path w="407670" h="429260">
                <a:moveTo>
                  <a:pt x="0" y="426908"/>
                </a:moveTo>
                <a:lnTo>
                  <a:pt x="40588" y="410035"/>
                </a:lnTo>
                <a:lnTo>
                  <a:pt x="59455" y="372185"/>
                </a:lnTo>
                <a:lnTo>
                  <a:pt x="70798" y="317220"/>
                </a:lnTo>
                <a:lnTo>
                  <a:pt x="81456" y="224393"/>
                </a:lnTo>
                <a:lnTo>
                  <a:pt x="88865" y="137932"/>
                </a:lnTo>
                <a:lnTo>
                  <a:pt x="95007" y="65141"/>
                </a:lnTo>
                <a:lnTo>
                  <a:pt x="101579" y="9389"/>
                </a:lnTo>
                <a:lnTo>
                  <a:pt x="108785" y="0"/>
                </a:lnTo>
                <a:lnTo>
                  <a:pt x="115599" y="41839"/>
                </a:lnTo>
                <a:lnTo>
                  <a:pt x="128960" y="182795"/>
                </a:lnTo>
                <a:lnTo>
                  <a:pt x="135380" y="244112"/>
                </a:lnTo>
                <a:lnTo>
                  <a:pt x="141304" y="288366"/>
                </a:lnTo>
                <a:lnTo>
                  <a:pt x="154284" y="351894"/>
                </a:lnTo>
                <a:lnTo>
                  <a:pt x="168317" y="387330"/>
                </a:lnTo>
                <a:lnTo>
                  <a:pt x="199263" y="415816"/>
                </a:lnTo>
                <a:lnTo>
                  <a:pt x="242884" y="425319"/>
                </a:lnTo>
                <a:lnTo>
                  <a:pt x="263426" y="426806"/>
                </a:lnTo>
                <a:lnTo>
                  <a:pt x="270861" y="427200"/>
                </a:lnTo>
                <a:lnTo>
                  <a:pt x="321168" y="428572"/>
                </a:lnTo>
                <a:lnTo>
                  <a:pt x="366959" y="429042"/>
                </a:lnTo>
                <a:lnTo>
                  <a:pt x="380814" y="429118"/>
                </a:lnTo>
                <a:lnTo>
                  <a:pt x="407154" y="429220"/>
                </a:lnTo>
              </a:path>
            </a:pathLst>
          </a:custGeom>
          <a:ln w="31740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5022898" y="6423889"/>
            <a:ext cx="1127760" cy="635"/>
          </a:xfrm>
          <a:custGeom>
            <a:avLst/>
            <a:gdLst/>
            <a:ahLst/>
            <a:cxnLst/>
            <a:rect l="l" t="t" r="r" b="b"/>
            <a:pathLst>
              <a:path w="1127760" h="635">
                <a:moveTo>
                  <a:pt x="-15882" y="171"/>
                </a:moveTo>
                <a:lnTo>
                  <a:pt x="1143341" y="171"/>
                </a:lnTo>
              </a:path>
            </a:pathLst>
          </a:custGeom>
          <a:ln w="32107">
            <a:solidFill>
              <a:srgbClr val="0CB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134553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136002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137454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138910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140361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141814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143260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144716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146167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147617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149069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150518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151977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153419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154880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156330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157780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159229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160682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162132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163586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165034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166488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167942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169391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170845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172295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173747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175197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176650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178097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179558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181007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182460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183907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185360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186810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188262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189716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191163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192616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194066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195523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196976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198425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199878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201326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202781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204229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205685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207129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208588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210039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211488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212944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214390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215843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217292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218746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220196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221650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223098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224553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226006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227454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228911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230356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231815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233257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234717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236163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237619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239073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240519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241974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243423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244879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246325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247780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249228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250682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252132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253584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255039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256487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257942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259395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260845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262297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263748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265198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266651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268106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269552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271008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272453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273911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275364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276810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278263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279713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281166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282616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284072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285518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286973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288418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289876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291329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292778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294231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295678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297139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298581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300041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301491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302941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304391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305843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307293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308748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310196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311651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313104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314547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316006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317456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318907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320359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321811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323258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3247186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3261688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3276215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3290692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3305220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3319710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3348803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3377807" y="6423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3406837" y="64237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3464885" y="64215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3479374" y="64186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3493902" y="64064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3508455" y="63271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3522906" y="53399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3537485" y="31900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3551999" y="56854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3566489" y="63282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3581068" y="64085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3595519" y="64186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3610085" y="64215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3624536" y="64225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3639089" y="64231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3653553" y="64234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3668107" y="64237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3682634" y="64238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3697136" y="6423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3711652" y="6424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3726167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3740732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3755184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3769762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3784264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3798779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3813282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3827796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3842362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3856782" y="6398749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2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391483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400201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401646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403103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404554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406006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407457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408907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410360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41181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413265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414710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416168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419067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4205209" y="6397707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94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4219709" y="639882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2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4234237" y="639882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2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4263302" y="639882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2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4306834" y="639882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2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4335852" y="639882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2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435037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436487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437944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439388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440846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442297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443746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445199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446649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448101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449551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451002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452453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453909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455362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456811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458264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459715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461170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46261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464072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465515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466974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468419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469878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471328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472777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474227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475679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477137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478582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480039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481484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482940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484393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485842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487300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488744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490202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49164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493103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494548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496005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497458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498904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500365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501808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503266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504710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506171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507617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509070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510519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511971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513428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514873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516331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517780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519233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520682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522135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523584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525036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526485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527938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529395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530840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532296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533749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535197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536648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538101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539550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541010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542457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543910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545358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546811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548263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549716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551166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552617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554065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555516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556974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558426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559876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561327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562778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564229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565679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567136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568581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570039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571491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572941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134552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136001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137455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138909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140362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141813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143261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144715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146168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147617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149070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150519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151978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153420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154879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156331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157780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159230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160682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162133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163586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165035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166488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167943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169392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170845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172296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173746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175198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176649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178098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179557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181008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182459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183908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185360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186810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188263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189715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191164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192616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194067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195523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196977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198424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199878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201326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202781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204230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205684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207129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208587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210040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211488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212944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214389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215844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217291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218747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22019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221650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223098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224552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226007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227454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2289125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2303564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2318155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2332569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2347172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2361637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2376190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2390730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2405194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2419760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2434237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2448802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2463254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2477807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2492284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2506824" y="6424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2521326" y="6424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2535841" y="6424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2550394" y="6423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2564871" y="6423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2579424" y="6423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2593952" y="64238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2608467" y="6423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2622969" y="6423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2637491" y="64240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2651993" y="64240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2666508" y="64240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2681074" y="6424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2695513" y="6424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2710091" y="64241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2724530" y="64241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2739121" y="64241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275364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276811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278263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279714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281166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282616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284071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285518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286973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288418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289876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291329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292779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294230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295679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297139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298581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300040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301491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3029412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304391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305842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307293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308749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310196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311652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313104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314546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31600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317456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318907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320359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321810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323258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324717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326169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327621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329069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330522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331971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334880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337780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340682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346488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347937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349390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350845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352290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353748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355200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356647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358106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359552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361008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362453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363909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365355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366810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368263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369714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371165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372616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374073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375518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376976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378426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3798779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3813281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3827796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3842362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3871380" y="6398724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92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3885818" y="6398724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92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3900409" y="6398673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97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3914835" y="6424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3929414" y="6398559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8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3943916" y="6398457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19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3958431" y="6398304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34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3973009" y="6398025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62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3987448" y="6397631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201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4002014" y="64223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4016478" y="64211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4031031" y="64183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4045559" y="64086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4060061" y="63636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4074589" y="60202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4089078" y="42461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4103606" y="4246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4118159" y="59856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4132661" y="63734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4147100" y="64103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4161691" y="64184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4176198" y="6395801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84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4190683" y="6422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4219713" y="64235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4234241" y="64237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4248730" y="64238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4263308" y="6423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4277811" y="6424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4292339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4306828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4321356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4335845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4350373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4364875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4379441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4393893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4408458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442298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443747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445199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446649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448100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449551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451002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452452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453909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455362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456812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458263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459716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461170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462615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464072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465514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466974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468419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469878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471328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472777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474227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475680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477137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478582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480038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481483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482940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484393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485842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487300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488744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490201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491646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493103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494548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496005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497458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498904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500364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501808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503266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504710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506170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507617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509070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510520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511971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513429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514873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516331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517780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519233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520682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522134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523583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525036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526486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527938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529394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530839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532297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533749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535196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536648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538101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539550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541010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542457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543909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545359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546811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548264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549715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55116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552617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554064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555517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556974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558426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559875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561328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562777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564230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565679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567136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568581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570039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571490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572940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134553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136001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137455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138909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140362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141813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143261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144715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146168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147617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149069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150518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151977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153420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154879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1563312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1577801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1592303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1606818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1621333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1635861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1650351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1664878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1679431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1693921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1708449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1722963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1737466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1751981" y="6424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1766496" y="6423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1780985" y="64238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1795576" y="64237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1810079" y="64237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1824594" y="64235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1839083" y="64233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1853598" y="64230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1868100" y="64228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1882628" y="64223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1897156" y="642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1911645" y="64217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1926160" y="64214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1940675" y="64214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1955228" y="64212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1969768" y="64212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1984245" y="64212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1998786" y="64216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2013263" y="642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2027816" y="64223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2042305" y="64228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2056845" y="64231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2071297" y="64233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2085875" y="64235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2100403" y="64237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2114880" y="64237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2129446" y="64238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2143897" y="6423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2158438" y="6424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2172915" y="6424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2187468" y="64240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2201970" y="64241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2216498" y="64241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2230987" y="64241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2245528" y="64241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2260068" y="64241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2274545" y="64241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2289123" y="64241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2303562" y="64241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2318154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2332579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2347171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2361647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2376188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2390741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2405192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2419758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2434235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2448801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2463252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2477805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2492282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2506823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2521325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2535840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2550393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2564870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2579435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2593950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2608465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2622968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2637495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2651985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2666512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2681066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2695517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2710083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2724534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2739125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2753640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2768117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2782632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2797147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2811662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2826164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2840718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2855182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2869735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2884186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2898777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2913292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2927795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2942310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2956799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2971390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2985816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3000407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3014910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3029412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3043914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3058442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3072931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3087497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3101961" y="6424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311652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313105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314546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316006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317455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318908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320358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321811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323257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324718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326168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327621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329070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330521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331971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3334236" y="6398724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92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334881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3363241" y="6398597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5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337781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3392258" y="6398482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16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340683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3421339" y="6398152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49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3435867" y="6397834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81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346488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347938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349389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350846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352290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353749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355199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356648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358106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359551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361008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362453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363909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365355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366811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368263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369714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371164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372616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374072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375518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37697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378426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379877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381327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382780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384236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385678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387137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388581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390040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391483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392941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394391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395842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397300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398745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400201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401647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403102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404555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406006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407458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408908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410360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411816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413265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414710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416168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417620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419068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420520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4219710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4234238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4248727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4263306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4277808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4292335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4306825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4321352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4335855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4350370" y="6424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4364885" y="64238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4379438" y="64237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4393889" y="64237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4408455" y="64233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4422982" y="64230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4437472" y="64223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4451987" y="64212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4466490" y="64191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4481004" y="64141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4495507" y="63963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4510035" y="63157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4524524" y="58803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4539102" y="49936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4553618" y="49782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4568120" y="601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4582634" y="63093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4597162" y="63934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4611703" y="64116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4626154" y="64175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4640719" y="64201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4655146" y="64215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4669737" y="64223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4684189" y="64229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4698793" y="64233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4713282" y="64235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4727784" y="64236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4742274" y="64237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4756801" y="64238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4771367" y="64238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4785819" y="6423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4800384" y="6424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4814836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4829402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4843929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4858432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4872997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4887448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4902014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4916466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4931031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4945483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496004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497457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498904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500364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501809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503266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504711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506170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507618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509069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510520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511971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513429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514873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516331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517780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519232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520681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522134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523583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525036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526486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527938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52939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530839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532297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533749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535196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536648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538101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539550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541010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542456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543909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545359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546811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548264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549715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551165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552617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554065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555516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556974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558425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559876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561328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562777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564230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565679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567137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568581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570039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5714905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5729408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134553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136001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137455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138909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140361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141813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143261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1447151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1461679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1476181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1490696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1505186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1519777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1534203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1548794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1563309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1577799" y="6424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1592301" y="6423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1606816" y="64238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1621332" y="6423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1635873" y="64237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1650350" y="64235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1664890" y="6423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1679430" y="64232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1693920" y="64229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1708447" y="64228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1722962" y="64226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1737465" y="64226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1751980" y="64226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1766495" y="64226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1780984" y="64226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1795576" y="6422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1810078" y="64230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1824605" y="64232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1839082" y="64234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1853610" y="64236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1868100" y="64237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1882627" y="64238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1897155" y="64238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1911644" y="64240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1926159" y="64240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1940674" y="64240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1955227" y="64241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1969768" y="64241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1984257" y="64241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1998785" y="64241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2013274" y="64241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2027815" y="64241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2042304" y="64241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2056844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2071296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2085875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2100402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2114879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2129445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2143909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2158437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2172926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2187467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2201969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2216496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2230986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2245526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2260067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2274544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2289122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2303574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2318152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2332578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2347169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2361646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2376186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2390739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2405191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2419757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2434234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2448799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2463251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2477804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2492293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2506821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2521336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2535839" y="6424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255040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256487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257942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259395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26084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262297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263748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265199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266651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268106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269551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271009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272453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273912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275363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276811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278263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279714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281166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282616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284071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285518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286974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288418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289877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291329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292779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294230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295679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297138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298581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300040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301490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302942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304391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305844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307293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308749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310196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311652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313104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314546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316005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317456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318908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320359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321811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323258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324718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326168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327621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329069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330522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331970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334880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337782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340683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3450362" y="6397263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38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346488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347937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349390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350845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352290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3537484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355200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356648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3581067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359551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361008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362453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363909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365355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366811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368263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369714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371164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372616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374072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375518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37697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378426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379878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381327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382780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3842359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385678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387137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388581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390040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3914832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392941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394391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395844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397300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398745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4002011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401647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403102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404555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406005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407458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408907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410360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4118155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413265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414711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416168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417620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419068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420520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4248730" y="639882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2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4277810" y="639882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2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4292338" y="639882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2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4321355" y="6398825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2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435037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4364885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4379438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4393889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4408455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4422983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4437472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4451987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4466489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4481017" y="64241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4495507" y="64240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4510034" y="64240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4524527" y="64239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4539093" y="64238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4553620" y="64237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4568123" y="64234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4582638" y="64230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4597165" y="64224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4611706" y="64212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4626157" y="64189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4640723" y="64142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4655149" y="64034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4669740" y="6362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4684192" y="62418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4698783" y="58508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4713285" y="56900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4727787" y="59093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4742277" y="62381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4756805" y="63548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4771371" y="63921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4785822" y="6408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4800387" y="64155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4814839" y="6418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4829405" y="64205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4843933" y="64217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4858422" y="64225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4873001" y="64229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4887452" y="64233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4902018" y="64235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4916469" y="64237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4931035" y="64237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4945486" y="64238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4960052" y="64240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4974580" y="64240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4989044" y="64240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5003648" y="64241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5018087" y="64241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5032665" y="64241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5047116" y="64241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5061708" y="64241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5076185" y="64241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5090699" y="64241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5105201" y="64241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5119717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5134295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5148734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5163312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5177802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5192329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5206819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5221347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5235849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5250364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5264867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5279382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5293960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5308399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5322977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5337492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5351969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5366484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5381011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5395501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5410105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5424582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5439097" y="6424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545359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5468120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5482636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5497163" y="64242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5511653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5526180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5540645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5555172" y="6424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5569742" y="64241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5584269" y="64241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5598759" y="64241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5613287" y="64241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5627777" y="64241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5642304" y="64241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5656794" y="64241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5671372" y="64241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5685811" y="64240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5700390" y="6423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5714905" y="64238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5729407" y="64238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5411"/>
                </a:moveTo>
                <a:lnTo>
                  <a:pt x="0" y="25411"/>
                </a:lnTo>
              </a:path>
            </a:pathLst>
          </a:custGeom>
          <a:ln w="50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4" name="object 2514"/>
          <p:cNvSpPr txBox="1"/>
          <p:nvPr/>
        </p:nvSpPr>
        <p:spPr>
          <a:xfrm>
            <a:off x="4275227" y="7964830"/>
            <a:ext cx="4443095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dirty="0">
                <a:solidFill>
                  <a:srgbClr val="E0E0E0"/>
                </a:solidFill>
                <a:latin typeface="Calibri"/>
                <a:cs typeface="Calibri"/>
              </a:rPr>
              <a:t>Fit </a:t>
            </a:r>
            <a:r>
              <a:rPr sz="2400" spc="5" dirty="0">
                <a:solidFill>
                  <a:srgbClr val="E0E0E0"/>
                </a:solidFill>
                <a:latin typeface="Calibri"/>
                <a:cs typeface="Calibri"/>
              </a:rPr>
              <a:t>is to </a:t>
            </a:r>
            <a:r>
              <a:rPr sz="2400" spc="25" dirty="0">
                <a:solidFill>
                  <a:srgbClr val="E0E0E0"/>
                </a:solidFill>
                <a:latin typeface="Calibri"/>
                <a:cs typeface="Calibri"/>
              </a:rPr>
              <a:t>normal </a:t>
            </a:r>
            <a:r>
              <a:rPr sz="2400" spc="35" dirty="0">
                <a:solidFill>
                  <a:srgbClr val="E0E0E0"/>
                </a:solidFill>
                <a:latin typeface="Calibri"/>
                <a:cs typeface="Calibri"/>
              </a:rPr>
              <a:t>incidence </a:t>
            </a:r>
            <a:r>
              <a:rPr sz="2400" spc="15" dirty="0">
                <a:solidFill>
                  <a:srgbClr val="E0E0E0"/>
                </a:solidFill>
                <a:latin typeface="Calibri"/>
                <a:cs typeface="Calibri"/>
              </a:rPr>
              <a:t>data</a:t>
            </a:r>
            <a:r>
              <a:rPr sz="2400" spc="-32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E0E0E0"/>
                </a:solidFill>
                <a:latin typeface="Calibri"/>
                <a:cs typeface="Calibri"/>
              </a:rPr>
              <a:t>only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1002665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30" dirty="0"/>
              <a:t>Transmission </a:t>
            </a:r>
            <a:r>
              <a:rPr sz="5600" spc="125" dirty="0"/>
              <a:t>through </a:t>
            </a:r>
            <a:r>
              <a:rPr sz="5600" spc="140" dirty="0"/>
              <a:t>rough</a:t>
            </a:r>
            <a:r>
              <a:rPr sz="5600" spc="-420" dirty="0"/>
              <a:t> </a:t>
            </a:r>
            <a:r>
              <a:rPr sz="5600" spc="114" dirty="0"/>
              <a:t>glass</a:t>
            </a:r>
            <a:endParaRPr sz="5600"/>
          </a:p>
        </p:txBody>
      </p:sp>
      <p:sp>
        <p:nvSpPr>
          <p:cNvPr id="3" name="object 3"/>
          <p:cNvSpPr/>
          <p:nvPr/>
        </p:nvSpPr>
        <p:spPr>
          <a:xfrm>
            <a:off x="381000" y="2870200"/>
            <a:ext cx="38100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2870200"/>
            <a:ext cx="3810000" cy="3810000"/>
          </a:xfrm>
          <a:custGeom>
            <a:avLst/>
            <a:gdLst/>
            <a:ahLst/>
            <a:cxnLst/>
            <a:rect l="l" t="t" r="r" b="b"/>
            <a:pathLst>
              <a:path w="3810000" h="3810000">
                <a:moveTo>
                  <a:pt x="0" y="0"/>
                </a:moveTo>
                <a:lnTo>
                  <a:pt x="3810000" y="0"/>
                </a:lnTo>
                <a:lnTo>
                  <a:pt x="3810000" y="3810000"/>
                </a:lnTo>
                <a:lnTo>
                  <a:pt x="0" y="3810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C6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97400" y="2870200"/>
            <a:ext cx="38100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7400" y="2870200"/>
            <a:ext cx="3810000" cy="3810000"/>
          </a:xfrm>
          <a:custGeom>
            <a:avLst/>
            <a:gdLst/>
            <a:ahLst/>
            <a:cxnLst/>
            <a:rect l="l" t="t" r="r" b="b"/>
            <a:pathLst>
              <a:path w="3810000" h="3810000">
                <a:moveTo>
                  <a:pt x="0" y="0"/>
                </a:moveTo>
                <a:lnTo>
                  <a:pt x="3810000" y="0"/>
                </a:lnTo>
                <a:lnTo>
                  <a:pt x="3810000" y="3810000"/>
                </a:lnTo>
                <a:lnTo>
                  <a:pt x="0" y="3810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C6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13800" y="2870200"/>
            <a:ext cx="3810000" cy="381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13800" y="2870200"/>
            <a:ext cx="3810000" cy="3810000"/>
          </a:xfrm>
          <a:custGeom>
            <a:avLst/>
            <a:gdLst/>
            <a:ahLst/>
            <a:cxnLst/>
            <a:rect l="l" t="t" r="r" b="b"/>
            <a:pathLst>
              <a:path w="3810000" h="3810000">
                <a:moveTo>
                  <a:pt x="0" y="0"/>
                </a:moveTo>
                <a:lnTo>
                  <a:pt x="3810000" y="0"/>
                </a:lnTo>
                <a:lnTo>
                  <a:pt x="3810000" y="3810000"/>
                </a:lnTo>
                <a:lnTo>
                  <a:pt x="0" y="3810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C6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4439" y="6654800"/>
            <a:ext cx="3456304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438784">
              <a:lnSpc>
                <a:spcPts val="3800"/>
              </a:lnSpc>
              <a:spcBef>
                <a:spcPts val="260"/>
              </a:spcBef>
            </a:pPr>
            <a:r>
              <a:rPr sz="3200" spc="30" dirty="0">
                <a:solidFill>
                  <a:srgbClr val="E0E0E0"/>
                </a:solidFill>
                <a:latin typeface="Calibri"/>
                <a:cs typeface="Calibri"/>
              </a:rPr>
              <a:t>anti-glare </a:t>
            </a:r>
            <a:r>
              <a:rPr sz="3200" spc="60" dirty="0">
                <a:solidFill>
                  <a:srgbClr val="E0E0E0"/>
                </a:solidFill>
                <a:latin typeface="Calibri"/>
                <a:cs typeface="Calibri"/>
              </a:rPr>
              <a:t>glass  </a:t>
            </a:r>
            <a:r>
              <a:rPr sz="3200" spc="25" dirty="0">
                <a:solidFill>
                  <a:srgbClr val="929292"/>
                </a:solidFill>
                <a:latin typeface="Calibri"/>
                <a:cs typeface="Calibri"/>
              </a:rPr>
              <a:t>Beckman, α</a:t>
            </a:r>
            <a:r>
              <a:rPr sz="3150" i="1" spc="37" baseline="-6613" dirty="0">
                <a:solidFill>
                  <a:srgbClr val="929292"/>
                </a:solidFill>
                <a:latin typeface="Gill Sans MT"/>
                <a:cs typeface="Gill Sans MT"/>
              </a:rPr>
              <a:t>b </a:t>
            </a:r>
            <a:r>
              <a:rPr sz="3200" spc="305" dirty="0">
                <a:solidFill>
                  <a:srgbClr val="929292"/>
                </a:solidFill>
                <a:latin typeface="Calibri"/>
                <a:cs typeface="Calibri"/>
              </a:rPr>
              <a:t>=</a:t>
            </a:r>
            <a:r>
              <a:rPr sz="3200" spc="-350" dirty="0">
                <a:solidFill>
                  <a:srgbClr val="929292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929292"/>
                </a:solidFill>
                <a:latin typeface="Calibri"/>
                <a:cs typeface="Calibri"/>
              </a:rPr>
              <a:t>0.023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85139" y="6654800"/>
            <a:ext cx="2647315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219710">
              <a:lnSpc>
                <a:spcPts val="3800"/>
              </a:lnSpc>
              <a:spcBef>
                <a:spcPts val="260"/>
              </a:spcBef>
            </a:pPr>
            <a:r>
              <a:rPr sz="3200" spc="80" dirty="0">
                <a:solidFill>
                  <a:srgbClr val="E0E0E0"/>
                </a:solidFill>
                <a:latin typeface="Calibri"/>
                <a:cs typeface="Calibri"/>
              </a:rPr>
              <a:t>ground </a:t>
            </a:r>
            <a:r>
              <a:rPr sz="3200" spc="60" dirty="0">
                <a:solidFill>
                  <a:srgbClr val="E0E0E0"/>
                </a:solidFill>
                <a:latin typeface="Calibri"/>
                <a:cs typeface="Calibri"/>
              </a:rPr>
              <a:t>glass  </a:t>
            </a:r>
            <a:r>
              <a:rPr sz="3200" spc="25" dirty="0">
                <a:solidFill>
                  <a:srgbClr val="929292"/>
                </a:solidFill>
                <a:latin typeface="Calibri"/>
                <a:cs typeface="Calibri"/>
              </a:rPr>
              <a:t>GGX, </a:t>
            </a:r>
            <a:r>
              <a:rPr sz="3200" spc="60" dirty="0">
                <a:solidFill>
                  <a:srgbClr val="929292"/>
                </a:solidFill>
                <a:latin typeface="Calibri"/>
                <a:cs typeface="Calibri"/>
              </a:rPr>
              <a:t>α</a:t>
            </a:r>
            <a:r>
              <a:rPr sz="3150" i="1" spc="89" baseline="-6613" dirty="0">
                <a:solidFill>
                  <a:srgbClr val="929292"/>
                </a:solidFill>
                <a:latin typeface="Gill Sans MT"/>
                <a:cs typeface="Gill Sans MT"/>
              </a:rPr>
              <a:t>g </a:t>
            </a:r>
            <a:r>
              <a:rPr sz="3200" spc="305" dirty="0">
                <a:solidFill>
                  <a:srgbClr val="929292"/>
                </a:solidFill>
                <a:latin typeface="Calibri"/>
                <a:cs typeface="Calibri"/>
              </a:rPr>
              <a:t>=</a:t>
            </a:r>
            <a:r>
              <a:rPr sz="3200" spc="-405" dirty="0">
                <a:solidFill>
                  <a:srgbClr val="929292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929292"/>
                </a:solidFill>
                <a:latin typeface="Calibri"/>
                <a:cs typeface="Calibri"/>
              </a:rPr>
              <a:t>0.394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43721" y="6654800"/>
            <a:ext cx="2963545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70180" marR="5080" indent="-158115">
              <a:lnSpc>
                <a:spcPts val="3800"/>
              </a:lnSpc>
              <a:spcBef>
                <a:spcPts val="260"/>
              </a:spcBef>
            </a:pPr>
            <a:r>
              <a:rPr sz="3200" spc="50" dirty="0">
                <a:solidFill>
                  <a:srgbClr val="E0E0E0"/>
                </a:solidFill>
                <a:latin typeface="Calibri"/>
                <a:cs typeface="Calibri"/>
              </a:rPr>
              <a:t>acid-etched</a:t>
            </a:r>
            <a:r>
              <a:rPr sz="3200" spc="-10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60" dirty="0">
                <a:solidFill>
                  <a:srgbClr val="E0E0E0"/>
                </a:solidFill>
                <a:latin typeface="Calibri"/>
                <a:cs typeface="Calibri"/>
              </a:rPr>
              <a:t>glass  </a:t>
            </a:r>
            <a:r>
              <a:rPr sz="3200" spc="25" dirty="0">
                <a:solidFill>
                  <a:srgbClr val="929292"/>
                </a:solidFill>
                <a:latin typeface="Calibri"/>
                <a:cs typeface="Calibri"/>
              </a:rPr>
              <a:t>GGX, </a:t>
            </a:r>
            <a:r>
              <a:rPr sz="3200" spc="60" dirty="0">
                <a:solidFill>
                  <a:srgbClr val="929292"/>
                </a:solidFill>
                <a:latin typeface="Calibri"/>
                <a:cs typeface="Calibri"/>
              </a:rPr>
              <a:t>α</a:t>
            </a:r>
            <a:r>
              <a:rPr sz="3150" i="1" spc="89" baseline="-6613" dirty="0">
                <a:solidFill>
                  <a:srgbClr val="929292"/>
                </a:solidFill>
                <a:latin typeface="Gill Sans MT"/>
                <a:cs typeface="Gill Sans MT"/>
              </a:rPr>
              <a:t>g </a:t>
            </a:r>
            <a:r>
              <a:rPr sz="3200" spc="305" dirty="0">
                <a:solidFill>
                  <a:srgbClr val="929292"/>
                </a:solidFill>
                <a:latin typeface="Calibri"/>
                <a:cs typeface="Calibri"/>
              </a:rPr>
              <a:t>=</a:t>
            </a:r>
            <a:r>
              <a:rPr sz="3200" spc="-405" dirty="0">
                <a:solidFill>
                  <a:srgbClr val="929292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929292"/>
                </a:solidFill>
                <a:latin typeface="Calibri"/>
                <a:cs typeface="Calibri"/>
              </a:rPr>
              <a:t>0.553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394462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75" dirty="0"/>
              <a:t>Etched</a:t>
            </a:r>
            <a:r>
              <a:rPr sz="5600" spc="-150" dirty="0"/>
              <a:t> </a:t>
            </a:r>
            <a:r>
              <a:rPr sz="5600" spc="175" dirty="0"/>
              <a:t>globe</a:t>
            </a:r>
            <a:endParaRPr sz="5600"/>
          </a:p>
        </p:txBody>
      </p:sp>
      <p:sp>
        <p:nvSpPr>
          <p:cNvPr id="3" name="object 3"/>
          <p:cNvSpPr/>
          <p:nvPr/>
        </p:nvSpPr>
        <p:spPr>
          <a:xfrm>
            <a:off x="3251200" y="1625600"/>
            <a:ext cx="6502400" cy="650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51200" y="1625600"/>
            <a:ext cx="6502400" cy="6502400"/>
          </a:xfrm>
          <a:custGeom>
            <a:avLst/>
            <a:gdLst/>
            <a:ahLst/>
            <a:cxnLst/>
            <a:rect l="l" t="t" r="r" b="b"/>
            <a:pathLst>
              <a:path w="6502400" h="6502400">
                <a:moveTo>
                  <a:pt x="0" y="0"/>
                </a:moveTo>
                <a:lnTo>
                  <a:pt x="6502400" y="0"/>
                </a:lnTo>
                <a:lnTo>
                  <a:pt x="6502400" y="6502400"/>
                </a:lnTo>
                <a:lnTo>
                  <a:pt x="0" y="6502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C6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07100"/>
            <a:ext cx="13004800" cy="3746500"/>
          </a:xfrm>
          <a:custGeom>
            <a:avLst/>
            <a:gdLst/>
            <a:ahLst/>
            <a:cxnLst/>
            <a:rect l="l" t="t" r="r" b="b"/>
            <a:pathLst>
              <a:path w="13004800" h="3746500">
                <a:moveTo>
                  <a:pt x="540429" y="215900"/>
                </a:moveTo>
                <a:lnTo>
                  <a:pt x="435628" y="215900"/>
                </a:lnTo>
                <a:lnTo>
                  <a:pt x="381226" y="228600"/>
                </a:lnTo>
                <a:lnTo>
                  <a:pt x="334110" y="241300"/>
                </a:lnTo>
                <a:lnTo>
                  <a:pt x="242933" y="292100"/>
                </a:lnTo>
                <a:lnTo>
                  <a:pt x="197344" y="304800"/>
                </a:lnTo>
                <a:lnTo>
                  <a:pt x="150738" y="330200"/>
                </a:lnTo>
                <a:lnTo>
                  <a:pt x="102349" y="342900"/>
                </a:lnTo>
                <a:lnTo>
                  <a:pt x="51416" y="355600"/>
                </a:lnTo>
                <a:lnTo>
                  <a:pt x="0" y="355600"/>
                </a:lnTo>
                <a:lnTo>
                  <a:pt x="0" y="3746500"/>
                </a:lnTo>
                <a:lnTo>
                  <a:pt x="13004800" y="3746500"/>
                </a:lnTo>
                <a:lnTo>
                  <a:pt x="13004800" y="609600"/>
                </a:lnTo>
                <a:lnTo>
                  <a:pt x="13003303" y="596900"/>
                </a:lnTo>
                <a:lnTo>
                  <a:pt x="12982779" y="558800"/>
                </a:lnTo>
                <a:lnTo>
                  <a:pt x="12977731" y="546100"/>
                </a:lnTo>
                <a:lnTo>
                  <a:pt x="8694069" y="546100"/>
                </a:lnTo>
                <a:lnTo>
                  <a:pt x="8640664" y="533400"/>
                </a:lnTo>
                <a:lnTo>
                  <a:pt x="7266678" y="533400"/>
                </a:lnTo>
                <a:lnTo>
                  <a:pt x="7216695" y="520700"/>
                </a:lnTo>
                <a:lnTo>
                  <a:pt x="7171540" y="495300"/>
                </a:lnTo>
                <a:lnTo>
                  <a:pt x="1058241" y="495300"/>
                </a:lnTo>
                <a:lnTo>
                  <a:pt x="1009595" y="469900"/>
                </a:lnTo>
                <a:lnTo>
                  <a:pt x="963873" y="457200"/>
                </a:lnTo>
                <a:lnTo>
                  <a:pt x="920727" y="431800"/>
                </a:lnTo>
                <a:lnTo>
                  <a:pt x="879808" y="406400"/>
                </a:lnTo>
                <a:lnTo>
                  <a:pt x="840769" y="368300"/>
                </a:lnTo>
                <a:lnTo>
                  <a:pt x="803262" y="342900"/>
                </a:lnTo>
                <a:lnTo>
                  <a:pt x="766939" y="317500"/>
                </a:lnTo>
                <a:lnTo>
                  <a:pt x="726733" y="292100"/>
                </a:lnTo>
                <a:lnTo>
                  <a:pt x="683719" y="266700"/>
                </a:lnTo>
                <a:lnTo>
                  <a:pt x="638158" y="254000"/>
                </a:lnTo>
                <a:lnTo>
                  <a:pt x="590307" y="228600"/>
                </a:lnTo>
                <a:lnTo>
                  <a:pt x="540429" y="215900"/>
                </a:lnTo>
                <a:close/>
              </a:path>
              <a:path w="13004800" h="3746500">
                <a:moveTo>
                  <a:pt x="9618137" y="203200"/>
                </a:moveTo>
                <a:lnTo>
                  <a:pt x="9567112" y="203200"/>
                </a:lnTo>
                <a:lnTo>
                  <a:pt x="9515019" y="215900"/>
                </a:lnTo>
                <a:lnTo>
                  <a:pt x="9461466" y="215900"/>
                </a:lnTo>
                <a:lnTo>
                  <a:pt x="9406059" y="228600"/>
                </a:lnTo>
                <a:lnTo>
                  <a:pt x="9354193" y="254000"/>
                </a:lnTo>
                <a:lnTo>
                  <a:pt x="9305118" y="266700"/>
                </a:lnTo>
                <a:lnTo>
                  <a:pt x="9258442" y="279400"/>
                </a:lnTo>
                <a:lnTo>
                  <a:pt x="9213773" y="304800"/>
                </a:lnTo>
                <a:lnTo>
                  <a:pt x="9170719" y="317500"/>
                </a:lnTo>
                <a:lnTo>
                  <a:pt x="9128887" y="342900"/>
                </a:lnTo>
                <a:lnTo>
                  <a:pt x="9047321" y="393700"/>
                </a:lnTo>
                <a:lnTo>
                  <a:pt x="9012762" y="419100"/>
                </a:lnTo>
                <a:lnTo>
                  <a:pt x="8975201" y="444500"/>
                </a:lnTo>
                <a:lnTo>
                  <a:pt x="8934768" y="469900"/>
                </a:lnTo>
                <a:lnTo>
                  <a:pt x="8891593" y="495300"/>
                </a:lnTo>
                <a:lnTo>
                  <a:pt x="8845805" y="520700"/>
                </a:lnTo>
                <a:lnTo>
                  <a:pt x="8797535" y="533400"/>
                </a:lnTo>
                <a:lnTo>
                  <a:pt x="8746913" y="546100"/>
                </a:lnTo>
                <a:lnTo>
                  <a:pt x="12977731" y="546100"/>
                </a:lnTo>
                <a:lnTo>
                  <a:pt x="12967635" y="520700"/>
                </a:lnTo>
                <a:lnTo>
                  <a:pt x="10771679" y="520700"/>
                </a:lnTo>
                <a:lnTo>
                  <a:pt x="10629068" y="482600"/>
                </a:lnTo>
                <a:lnTo>
                  <a:pt x="10581005" y="457200"/>
                </a:lnTo>
                <a:lnTo>
                  <a:pt x="10538109" y="431800"/>
                </a:lnTo>
                <a:lnTo>
                  <a:pt x="10494459" y="406400"/>
                </a:lnTo>
                <a:lnTo>
                  <a:pt x="10448476" y="381000"/>
                </a:lnTo>
                <a:lnTo>
                  <a:pt x="10132399" y="381000"/>
                </a:lnTo>
                <a:lnTo>
                  <a:pt x="10080569" y="368300"/>
                </a:lnTo>
                <a:lnTo>
                  <a:pt x="10033589" y="355600"/>
                </a:lnTo>
                <a:lnTo>
                  <a:pt x="9989974" y="342900"/>
                </a:lnTo>
                <a:lnTo>
                  <a:pt x="9948237" y="330200"/>
                </a:lnTo>
                <a:lnTo>
                  <a:pt x="9906892" y="304800"/>
                </a:lnTo>
                <a:lnTo>
                  <a:pt x="9864453" y="279400"/>
                </a:lnTo>
                <a:lnTo>
                  <a:pt x="9819432" y="254000"/>
                </a:lnTo>
                <a:lnTo>
                  <a:pt x="9618137" y="203200"/>
                </a:lnTo>
                <a:close/>
              </a:path>
              <a:path w="13004800" h="3746500">
                <a:moveTo>
                  <a:pt x="8122986" y="292100"/>
                </a:moveTo>
                <a:lnTo>
                  <a:pt x="8016921" y="292100"/>
                </a:lnTo>
                <a:lnTo>
                  <a:pt x="7967723" y="304800"/>
                </a:lnTo>
                <a:lnTo>
                  <a:pt x="7918362" y="330200"/>
                </a:lnTo>
                <a:lnTo>
                  <a:pt x="7872111" y="342900"/>
                </a:lnTo>
                <a:lnTo>
                  <a:pt x="7825727" y="368300"/>
                </a:lnTo>
                <a:lnTo>
                  <a:pt x="7777807" y="381000"/>
                </a:lnTo>
                <a:lnTo>
                  <a:pt x="7726947" y="393700"/>
                </a:lnTo>
                <a:lnTo>
                  <a:pt x="7670503" y="393700"/>
                </a:lnTo>
                <a:lnTo>
                  <a:pt x="7561719" y="419100"/>
                </a:lnTo>
                <a:lnTo>
                  <a:pt x="7509217" y="444500"/>
                </a:lnTo>
                <a:lnTo>
                  <a:pt x="7462147" y="457200"/>
                </a:lnTo>
                <a:lnTo>
                  <a:pt x="7371996" y="508000"/>
                </a:lnTo>
                <a:lnTo>
                  <a:pt x="7322653" y="520700"/>
                </a:lnTo>
                <a:lnTo>
                  <a:pt x="7266678" y="533400"/>
                </a:lnTo>
                <a:lnTo>
                  <a:pt x="8640664" y="533400"/>
                </a:lnTo>
                <a:lnTo>
                  <a:pt x="8589350" y="520700"/>
                </a:lnTo>
                <a:lnTo>
                  <a:pt x="8539942" y="495300"/>
                </a:lnTo>
                <a:lnTo>
                  <a:pt x="8492255" y="469900"/>
                </a:lnTo>
                <a:lnTo>
                  <a:pt x="8446106" y="457200"/>
                </a:lnTo>
                <a:lnTo>
                  <a:pt x="8401309" y="431800"/>
                </a:lnTo>
                <a:lnTo>
                  <a:pt x="8272292" y="355600"/>
                </a:lnTo>
                <a:lnTo>
                  <a:pt x="8225331" y="330200"/>
                </a:lnTo>
                <a:lnTo>
                  <a:pt x="8175209" y="304800"/>
                </a:lnTo>
                <a:lnTo>
                  <a:pt x="8122986" y="292100"/>
                </a:lnTo>
                <a:close/>
              </a:path>
              <a:path w="13004800" h="3746500">
                <a:moveTo>
                  <a:pt x="11439128" y="114300"/>
                </a:moveTo>
                <a:lnTo>
                  <a:pt x="11386606" y="114300"/>
                </a:lnTo>
                <a:lnTo>
                  <a:pt x="11337499" y="127000"/>
                </a:lnTo>
                <a:lnTo>
                  <a:pt x="11294813" y="152400"/>
                </a:lnTo>
                <a:lnTo>
                  <a:pt x="11257686" y="190500"/>
                </a:lnTo>
                <a:lnTo>
                  <a:pt x="11225253" y="215900"/>
                </a:lnTo>
                <a:lnTo>
                  <a:pt x="11155465" y="292100"/>
                </a:lnTo>
                <a:lnTo>
                  <a:pt x="11120189" y="330200"/>
                </a:lnTo>
                <a:lnTo>
                  <a:pt x="11083778" y="368300"/>
                </a:lnTo>
                <a:lnTo>
                  <a:pt x="11045575" y="393700"/>
                </a:lnTo>
                <a:lnTo>
                  <a:pt x="11004920" y="431800"/>
                </a:lnTo>
                <a:lnTo>
                  <a:pt x="10961155" y="457200"/>
                </a:lnTo>
                <a:lnTo>
                  <a:pt x="10913616" y="495300"/>
                </a:lnTo>
                <a:lnTo>
                  <a:pt x="10818959" y="520700"/>
                </a:lnTo>
                <a:lnTo>
                  <a:pt x="12967635" y="520700"/>
                </a:lnTo>
                <a:lnTo>
                  <a:pt x="12962587" y="508000"/>
                </a:lnTo>
                <a:lnTo>
                  <a:pt x="12942499" y="469900"/>
                </a:lnTo>
                <a:lnTo>
                  <a:pt x="12937445" y="457200"/>
                </a:lnTo>
                <a:lnTo>
                  <a:pt x="11834684" y="457200"/>
                </a:lnTo>
                <a:lnTo>
                  <a:pt x="11792195" y="444500"/>
                </a:lnTo>
                <a:lnTo>
                  <a:pt x="11750409" y="406400"/>
                </a:lnTo>
                <a:lnTo>
                  <a:pt x="11714076" y="368300"/>
                </a:lnTo>
                <a:lnTo>
                  <a:pt x="11681615" y="330200"/>
                </a:lnTo>
                <a:lnTo>
                  <a:pt x="11651441" y="292100"/>
                </a:lnTo>
                <a:lnTo>
                  <a:pt x="11621975" y="254000"/>
                </a:lnTo>
                <a:lnTo>
                  <a:pt x="11591632" y="215900"/>
                </a:lnTo>
                <a:lnTo>
                  <a:pt x="11558832" y="177800"/>
                </a:lnTo>
                <a:lnTo>
                  <a:pt x="11526433" y="152400"/>
                </a:lnTo>
                <a:lnTo>
                  <a:pt x="11486135" y="127000"/>
                </a:lnTo>
                <a:lnTo>
                  <a:pt x="11439128" y="114300"/>
                </a:lnTo>
                <a:close/>
              </a:path>
              <a:path w="13004800" h="3746500">
                <a:moveTo>
                  <a:pt x="1563477" y="431800"/>
                </a:moveTo>
                <a:lnTo>
                  <a:pt x="1361468" y="431800"/>
                </a:lnTo>
                <a:lnTo>
                  <a:pt x="1313586" y="444500"/>
                </a:lnTo>
                <a:lnTo>
                  <a:pt x="1265222" y="469900"/>
                </a:lnTo>
                <a:lnTo>
                  <a:pt x="1163759" y="495300"/>
                </a:lnTo>
                <a:lnTo>
                  <a:pt x="3185789" y="495300"/>
                </a:lnTo>
                <a:lnTo>
                  <a:pt x="2969140" y="444500"/>
                </a:lnTo>
                <a:lnTo>
                  <a:pt x="1615268" y="444500"/>
                </a:lnTo>
                <a:lnTo>
                  <a:pt x="1563477" y="431800"/>
                </a:lnTo>
                <a:close/>
              </a:path>
              <a:path w="13004800" h="3746500">
                <a:moveTo>
                  <a:pt x="4331266" y="76200"/>
                </a:moveTo>
                <a:lnTo>
                  <a:pt x="4275175" y="88900"/>
                </a:lnTo>
                <a:lnTo>
                  <a:pt x="4170322" y="114300"/>
                </a:lnTo>
                <a:lnTo>
                  <a:pt x="4118489" y="139700"/>
                </a:lnTo>
                <a:lnTo>
                  <a:pt x="4014700" y="165100"/>
                </a:lnTo>
                <a:lnTo>
                  <a:pt x="3801161" y="165100"/>
                </a:lnTo>
                <a:lnTo>
                  <a:pt x="3749875" y="177800"/>
                </a:lnTo>
                <a:lnTo>
                  <a:pt x="3702985" y="190500"/>
                </a:lnTo>
                <a:lnTo>
                  <a:pt x="3660018" y="215900"/>
                </a:lnTo>
                <a:lnTo>
                  <a:pt x="3620500" y="241300"/>
                </a:lnTo>
                <a:lnTo>
                  <a:pt x="3583956" y="266700"/>
                </a:lnTo>
                <a:lnTo>
                  <a:pt x="3549913" y="292100"/>
                </a:lnTo>
                <a:lnTo>
                  <a:pt x="3517897" y="317500"/>
                </a:lnTo>
                <a:lnTo>
                  <a:pt x="3489215" y="355600"/>
                </a:lnTo>
                <a:lnTo>
                  <a:pt x="3456800" y="381000"/>
                </a:lnTo>
                <a:lnTo>
                  <a:pt x="3420685" y="406400"/>
                </a:lnTo>
                <a:lnTo>
                  <a:pt x="3380903" y="444500"/>
                </a:lnTo>
                <a:lnTo>
                  <a:pt x="3337490" y="469900"/>
                </a:lnTo>
                <a:lnTo>
                  <a:pt x="3290477" y="482600"/>
                </a:lnTo>
                <a:lnTo>
                  <a:pt x="3239899" y="495300"/>
                </a:lnTo>
                <a:lnTo>
                  <a:pt x="7171540" y="495300"/>
                </a:lnTo>
                <a:lnTo>
                  <a:pt x="7130045" y="469900"/>
                </a:lnTo>
                <a:lnTo>
                  <a:pt x="5525496" y="469900"/>
                </a:lnTo>
                <a:lnTo>
                  <a:pt x="5474594" y="457200"/>
                </a:lnTo>
                <a:lnTo>
                  <a:pt x="5428262" y="444500"/>
                </a:lnTo>
                <a:lnTo>
                  <a:pt x="5386186" y="419100"/>
                </a:lnTo>
                <a:lnTo>
                  <a:pt x="5348048" y="393700"/>
                </a:lnTo>
                <a:lnTo>
                  <a:pt x="5311977" y="355600"/>
                </a:lnTo>
                <a:lnTo>
                  <a:pt x="5292956" y="342900"/>
                </a:lnTo>
                <a:lnTo>
                  <a:pt x="4832435" y="342900"/>
                </a:lnTo>
                <a:lnTo>
                  <a:pt x="4780549" y="330200"/>
                </a:lnTo>
                <a:lnTo>
                  <a:pt x="4733728" y="317500"/>
                </a:lnTo>
                <a:lnTo>
                  <a:pt x="4692875" y="292100"/>
                </a:lnTo>
                <a:lnTo>
                  <a:pt x="4656616" y="254000"/>
                </a:lnTo>
                <a:lnTo>
                  <a:pt x="4623575" y="228600"/>
                </a:lnTo>
                <a:lnTo>
                  <a:pt x="4591205" y="203200"/>
                </a:lnTo>
                <a:lnTo>
                  <a:pt x="4556029" y="165100"/>
                </a:lnTo>
                <a:lnTo>
                  <a:pt x="4517854" y="139700"/>
                </a:lnTo>
                <a:lnTo>
                  <a:pt x="4476484" y="114300"/>
                </a:lnTo>
                <a:lnTo>
                  <a:pt x="4431726" y="101600"/>
                </a:lnTo>
                <a:lnTo>
                  <a:pt x="4383384" y="88900"/>
                </a:lnTo>
                <a:lnTo>
                  <a:pt x="4331266" y="76200"/>
                </a:lnTo>
                <a:close/>
              </a:path>
              <a:path w="13004800" h="3746500">
                <a:moveTo>
                  <a:pt x="6069635" y="203200"/>
                </a:moveTo>
                <a:lnTo>
                  <a:pt x="5967833" y="203200"/>
                </a:lnTo>
                <a:lnTo>
                  <a:pt x="5924435" y="228600"/>
                </a:lnTo>
                <a:lnTo>
                  <a:pt x="5886409" y="254000"/>
                </a:lnTo>
                <a:lnTo>
                  <a:pt x="5853830" y="292100"/>
                </a:lnTo>
                <a:lnTo>
                  <a:pt x="5818143" y="317500"/>
                </a:lnTo>
                <a:lnTo>
                  <a:pt x="5783551" y="355600"/>
                </a:lnTo>
                <a:lnTo>
                  <a:pt x="5748459" y="381000"/>
                </a:lnTo>
                <a:lnTo>
                  <a:pt x="5711272" y="406400"/>
                </a:lnTo>
                <a:lnTo>
                  <a:pt x="5673518" y="431800"/>
                </a:lnTo>
                <a:lnTo>
                  <a:pt x="5629099" y="457200"/>
                </a:lnTo>
                <a:lnTo>
                  <a:pt x="5579323" y="469900"/>
                </a:lnTo>
                <a:lnTo>
                  <a:pt x="7130045" y="469900"/>
                </a:lnTo>
                <a:lnTo>
                  <a:pt x="7073105" y="431800"/>
                </a:lnTo>
                <a:lnTo>
                  <a:pt x="6568436" y="431800"/>
                </a:lnTo>
                <a:lnTo>
                  <a:pt x="6516070" y="419100"/>
                </a:lnTo>
                <a:lnTo>
                  <a:pt x="6467961" y="406400"/>
                </a:lnTo>
                <a:lnTo>
                  <a:pt x="6423026" y="381000"/>
                </a:lnTo>
                <a:lnTo>
                  <a:pt x="6380182" y="355600"/>
                </a:lnTo>
                <a:lnTo>
                  <a:pt x="6341750" y="330200"/>
                </a:lnTo>
                <a:lnTo>
                  <a:pt x="6259310" y="279400"/>
                </a:lnTo>
                <a:lnTo>
                  <a:pt x="6215125" y="254000"/>
                </a:lnTo>
                <a:lnTo>
                  <a:pt x="6168843" y="228600"/>
                </a:lnTo>
                <a:lnTo>
                  <a:pt x="6120376" y="215900"/>
                </a:lnTo>
                <a:lnTo>
                  <a:pt x="6069635" y="203200"/>
                </a:lnTo>
                <a:close/>
              </a:path>
              <a:path w="13004800" h="3746500">
                <a:moveTo>
                  <a:pt x="12497676" y="0"/>
                </a:moveTo>
                <a:lnTo>
                  <a:pt x="12353524" y="0"/>
                </a:lnTo>
                <a:lnTo>
                  <a:pt x="12308616" y="12700"/>
                </a:lnTo>
                <a:lnTo>
                  <a:pt x="12260718" y="38100"/>
                </a:lnTo>
                <a:lnTo>
                  <a:pt x="12218590" y="76200"/>
                </a:lnTo>
                <a:lnTo>
                  <a:pt x="12181520" y="114300"/>
                </a:lnTo>
                <a:lnTo>
                  <a:pt x="12148795" y="152400"/>
                </a:lnTo>
                <a:lnTo>
                  <a:pt x="12119703" y="203200"/>
                </a:lnTo>
                <a:lnTo>
                  <a:pt x="12069564" y="279400"/>
                </a:lnTo>
                <a:lnTo>
                  <a:pt x="12053506" y="304800"/>
                </a:lnTo>
                <a:lnTo>
                  <a:pt x="12032985" y="342900"/>
                </a:lnTo>
                <a:lnTo>
                  <a:pt x="12008333" y="368300"/>
                </a:lnTo>
                <a:lnTo>
                  <a:pt x="11979880" y="406400"/>
                </a:lnTo>
                <a:lnTo>
                  <a:pt x="11947957" y="431800"/>
                </a:lnTo>
                <a:lnTo>
                  <a:pt x="11912896" y="444500"/>
                </a:lnTo>
                <a:lnTo>
                  <a:pt x="11875028" y="457200"/>
                </a:lnTo>
                <a:lnTo>
                  <a:pt x="12937445" y="457200"/>
                </a:lnTo>
                <a:lnTo>
                  <a:pt x="12922284" y="419100"/>
                </a:lnTo>
                <a:lnTo>
                  <a:pt x="12901714" y="381000"/>
                </a:lnTo>
                <a:lnTo>
                  <a:pt x="12882230" y="342900"/>
                </a:lnTo>
                <a:lnTo>
                  <a:pt x="12861218" y="292100"/>
                </a:lnTo>
                <a:lnTo>
                  <a:pt x="12837896" y="254000"/>
                </a:lnTo>
                <a:lnTo>
                  <a:pt x="12811483" y="203200"/>
                </a:lnTo>
                <a:lnTo>
                  <a:pt x="12781199" y="165100"/>
                </a:lnTo>
                <a:lnTo>
                  <a:pt x="12746262" y="127000"/>
                </a:lnTo>
                <a:lnTo>
                  <a:pt x="12705892" y="101600"/>
                </a:lnTo>
                <a:lnTo>
                  <a:pt x="12672389" y="76200"/>
                </a:lnTo>
                <a:lnTo>
                  <a:pt x="12633757" y="50800"/>
                </a:lnTo>
                <a:lnTo>
                  <a:pt x="12591056" y="38100"/>
                </a:lnTo>
                <a:lnTo>
                  <a:pt x="12545343" y="12700"/>
                </a:lnTo>
                <a:lnTo>
                  <a:pt x="12497676" y="0"/>
                </a:lnTo>
                <a:close/>
              </a:path>
              <a:path w="13004800" h="3746500">
                <a:moveTo>
                  <a:pt x="2412319" y="25400"/>
                </a:moveTo>
                <a:lnTo>
                  <a:pt x="2355599" y="38100"/>
                </a:lnTo>
                <a:lnTo>
                  <a:pt x="2309500" y="50800"/>
                </a:lnTo>
                <a:lnTo>
                  <a:pt x="2268048" y="76200"/>
                </a:lnTo>
                <a:lnTo>
                  <a:pt x="2230522" y="101600"/>
                </a:lnTo>
                <a:lnTo>
                  <a:pt x="2196203" y="127000"/>
                </a:lnTo>
                <a:lnTo>
                  <a:pt x="2154659" y="165100"/>
                </a:lnTo>
                <a:lnTo>
                  <a:pt x="2073716" y="241300"/>
                </a:lnTo>
                <a:lnTo>
                  <a:pt x="2033020" y="266700"/>
                </a:lnTo>
                <a:lnTo>
                  <a:pt x="1991308" y="304800"/>
                </a:lnTo>
                <a:lnTo>
                  <a:pt x="1947933" y="342900"/>
                </a:lnTo>
                <a:lnTo>
                  <a:pt x="1902246" y="368300"/>
                </a:lnTo>
                <a:lnTo>
                  <a:pt x="1863423" y="393700"/>
                </a:lnTo>
                <a:lnTo>
                  <a:pt x="1820160" y="419100"/>
                </a:lnTo>
                <a:lnTo>
                  <a:pt x="1772802" y="431800"/>
                </a:lnTo>
                <a:lnTo>
                  <a:pt x="1721690" y="444500"/>
                </a:lnTo>
                <a:lnTo>
                  <a:pt x="2969140" y="444500"/>
                </a:lnTo>
                <a:lnTo>
                  <a:pt x="2916849" y="431800"/>
                </a:lnTo>
                <a:lnTo>
                  <a:pt x="2868228" y="406400"/>
                </a:lnTo>
                <a:lnTo>
                  <a:pt x="2824740" y="393700"/>
                </a:lnTo>
                <a:lnTo>
                  <a:pt x="2787846" y="368300"/>
                </a:lnTo>
                <a:lnTo>
                  <a:pt x="2748880" y="330200"/>
                </a:lnTo>
                <a:lnTo>
                  <a:pt x="2713602" y="292100"/>
                </a:lnTo>
                <a:lnTo>
                  <a:pt x="2680559" y="254000"/>
                </a:lnTo>
                <a:lnTo>
                  <a:pt x="2648296" y="203200"/>
                </a:lnTo>
                <a:lnTo>
                  <a:pt x="2615359" y="165100"/>
                </a:lnTo>
                <a:lnTo>
                  <a:pt x="2580293" y="127000"/>
                </a:lnTo>
                <a:lnTo>
                  <a:pt x="2541644" y="88900"/>
                </a:lnTo>
                <a:lnTo>
                  <a:pt x="2504370" y="63500"/>
                </a:lnTo>
                <a:lnTo>
                  <a:pt x="2461585" y="38100"/>
                </a:lnTo>
                <a:lnTo>
                  <a:pt x="2412319" y="25400"/>
                </a:lnTo>
                <a:close/>
              </a:path>
              <a:path w="13004800" h="3746500">
                <a:moveTo>
                  <a:pt x="6917641" y="355600"/>
                </a:moveTo>
                <a:lnTo>
                  <a:pt x="6866719" y="355600"/>
                </a:lnTo>
                <a:lnTo>
                  <a:pt x="6817191" y="368300"/>
                </a:lnTo>
                <a:lnTo>
                  <a:pt x="6770404" y="381000"/>
                </a:lnTo>
                <a:lnTo>
                  <a:pt x="6724688" y="406400"/>
                </a:lnTo>
                <a:lnTo>
                  <a:pt x="6675259" y="419100"/>
                </a:lnTo>
                <a:lnTo>
                  <a:pt x="6622911" y="431800"/>
                </a:lnTo>
                <a:lnTo>
                  <a:pt x="7073105" y="431800"/>
                </a:lnTo>
                <a:lnTo>
                  <a:pt x="7054249" y="419100"/>
                </a:lnTo>
                <a:lnTo>
                  <a:pt x="7014078" y="381000"/>
                </a:lnTo>
                <a:lnTo>
                  <a:pt x="6968613" y="368300"/>
                </a:lnTo>
                <a:lnTo>
                  <a:pt x="6917641" y="355600"/>
                </a:lnTo>
                <a:close/>
              </a:path>
              <a:path w="13004800" h="3746500">
                <a:moveTo>
                  <a:pt x="10346683" y="355600"/>
                </a:moveTo>
                <a:lnTo>
                  <a:pt x="10294631" y="355600"/>
                </a:lnTo>
                <a:lnTo>
                  <a:pt x="10242550" y="368300"/>
                </a:lnTo>
                <a:lnTo>
                  <a:pt x="10190567" y="368300"/>
                </a:lnTo>
                <a:lnTo>
                  <a:pt x="10132399" y="381000"/>
                </a:lnTo>
                <a:lnTo>
                  <a:pt x="10448476" y="381000"/>
                </a:lnTo>
                <a:lnTo>
                  <a:pt x="10346683" y="355600"/>
                </a:lnTo>
                <a:close/>
              </a:path>
              <a:path w="13004800" h="3746500">
                <a:moveTo>
                  <a:pt x="5129586" y="279400"/>
                </a:moveTo>
                <a:lnTo>
                  <a:pt x="5077171" y="279400"/>
                </a:lnTo>
                <a:lnTo>
                  <a:pt x="5026242" y="292100"/>
                </a:lnTo>
                <a:lnTo>
                  <a:pt x="4974121" y="317500"/>
                </a:lnTo>
                <a:lnTo>
                  <a:pt x="4880035" y="342900"/>
                </a:lnTo>
                <a:lnTo>
                  <a:pt x="5292956" y="342900"/>
                </a:lnTo>
                <a:lnTo>
                  <a:pt x="5273934" y="330200"/>
                </a:lnTo>
                <a:lnTo>
                  <a:pt x="5232477" y="304800"/>
                </a:lnTo>
                <a:lnTo>
                  <a:pt x="5186163" y="292100"/>
                </a:lnTo>
                <a:lnTo>
                  <a:pt x="5129586" y="279400"/>
                </a:lnTo>
                <a:close/>
              </a:path>
            </a:pathLst>
          </a:custGeom>
          <a:solidFill>
            <a:srgbClr val="393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12696"/>
            <a:ext cx="130048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799" y="0"/>
                </a:lnTo>
              </a:path>
            </a:pathLst>
          </a:custGeom>
          <a:ln w="31750">
            <a:solidFill>
              <a:srgbClr val="808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994656"/>
            <a:ext cx="13004800" cy="610870"/>
          </a:xfrm>
          <a:custGeom>
            <a:avLst/>
            <a:gdLst/>
            <a:ahLst/>
            <a:cxnLst/>
            <a:rect l="l" t="t" r="r" b="b"/>
            <a:pathLst>
              <a:path w="13004800" h="610870">
                <a:moveTo>
                  <a:pt x="0" y="363921"/>
                </a:moveTo>
                <a:lnTo>
                  <a:pt x="51418" y="361937"/>
                </a:lnTo>
                <a:lnTo>
                  <a:pt x="102351" y="351945"/>
                </a:lnTo>
                <a:lnTo>
                  <a:pt x="150739" y="335976"/>
                </a:lnTo>
                <a:lnTo>
                  <a:pt x="197345" y="315957"/>
                </a:lnTo>
                <a:lnTo>
                  <a:pt x="242934" y="293812"/>
                </a:lnTo>
                <a:lnTo>
                  <a:pt x="288268" y="271468"/>
                </a:lnTo>
                <a:lnTo>
                  <a:pt x="334111" y="250849"/>
                </a:lnTo>
                <a:lnTo>
                  <a:pt x="381226" y="233880"/>
                </a:lnTo>
                <a:lnTo>
                  <a:pt x="435629" y="222471"/>
                </a:lnTo>
                <a:lnTo>
                  <a:pt x="488784" y="220453"/>
                </a:lnTo>
                <a:lnTo>
                  <a:pt x="540431" y="226401"/>
                </a:lnTo>
                <a:lnTo>
                  <a:pt x="590309" y="238890"/>
                </a:lnTo>
                <a:lnTo>
                  <a:pt x="638159" y="256496"/>
                </a:lnTo>
                <a:lnTo>
                  <a:pt x="683721" y="277796"/>
                </a:lnTo>
                <a:lnTo>
                  <a:pt x="726734" y="301364"/>
                </a:lnTo>
                <a:lnTo>
                  <a:pt x="766940" y="325777"/>
                </a:lnTo>
                <a:lnTo>
                  <a:pt x="803263" y="350383"/>
                </a:lnTo>
                <a:lnTo>
                  <a:pt x="840770" y="377900"/>
                </a:lnTo>
                <a:lnTo>
                  <a:pt x="879809" y="406498"/>
                </a:lnTo>
                <a:lnTo>
                  <a:pt x="920728" y="434349"/>
                </a:lnTo>
                <a:lnTo>
                  <a:pt x="963874" y="459624"/>
                </a:lnTo>
                <a:lnTo>
                  <a:pt x="1009596" y="480493"/>
                </a:lnTo>
                <a:lnTo>
                  <a:pt x="1058241" y="495127"/>
                </a:lnTo>
                <a:lnTo>
                  <a:pt x="1110158" y="501697"/>
                </a:lnTo>
                <a:lnTo>
                  <a:pt x="1163760" y="498276"/>
                </a:lnTo>
                <a:lnTo>
                  <a:pt x="1215364" y="486757"/>
                </a:lnTo>
                <a:lnTo>
                  <a:pt x="1265223" y="471117"/>
                </a:lnTo>
                <a:lnTo>
                  <a:pt x="1313588" y="455330"/>
                </a:lnTo>
                <a:lnTo>
                  <a:pt x="1361469" y="442815"/>
                </a:lnTo>
                <a:lnTo>
                  <a:pt x="1409659" y="435024"/>
                </a:lnTo>
                <a:lnTo>
                  <a:pt x="1458994" y="432550"/>
                </a:lnTo>
                <a:lnTo>
                  <a:pt x="1510312" y="435988"/>
                </a:lnTo>
                <a:lnTo>
                  <a:pt x="1563478" y="443404"/>
                </a:lnTo>
                <a:lnTo>
                  <a:pt x="1615268" y="450340"/>
                </a:lnTo>
                <a:lnTo>
                  <a:pt x="1667425" y="454374"/>
                </a:lnTo>
                <a:lnTo>
                  <a:pt x="1721691" y="453082"/>
                </a:lnTo>
                <a:lnTo>
                  <a:pt x="1772803" y="443040"/>
                </a:lnTo>
                <a:lnTo>
                  <a:pt x="1820161" y="424451"/>
                </a:lnTo>
                <a:lnTo>
                  <a:pt x="1863424" y="401045"/>
                </a:lnTo>
                <a:lnTo>
                  <a:pt x="1902248" y="376552"/>
                </a:lnTo>
                <a:lnTo>
                  <a:pt x="1947935" y="344939"/>
                </a:lnTo>
                <a:lnTo>
                  <a:pt x="1991309" y="311810"/>
                </a:lnTo>
                <a:lnTo>
                  <a:pt x="2033020" y="277603"/>
                </a:lnTo>
                <a:lnTo>
                  <a:pt x="2073717" y="242757"/>
                </a:lnTo>
                <a:lnTo>
                  <a:pt x="2114047" y="207710"/>
                </a:lnTo>
                <a:lnTo>
                  <a:pt x="2154659" y="172901"/>
                </a:lnTo>
                <a:lnTo>
                  <a:pt x="2196203" y="138769"/>
                </a:lnTo>
                <a:lnTo>
                  <a:pt x="2230523" y="111662"/>
                </a:lnTo>
                <a:lnTo>
                  <a:pt x="2268049" y="84824"/>
                </a:lnTo>
                <a:lnTo>
                  <a:pt x="2309502" y="61261"/>
                </a:lnTo>
                <a:lnTo>
                  <a:pt x="2355602" y="43977"/>
                </a:lnTo>
                <a:lnTo>
                  <a:pt x="2412321" y="37795"/>
                </a:lnTo>
                <a:lnTo>
                  <a:pt x="2461587" y="48663"/>
                </a:lnTo>
                <a:lnTo>
                  <a:pt x="2504371" y="71294"/>
                </a:lnTo>
                <a:lnTo>
                  <a:pt x="2541645" y="100403"/>
                </a:lnTo>
                <a:lnTo>
                  <a:pt x="2580294" y="137263"/>
                </a:lnTo>
                <a:lnTo>
                  <a:pt x="2615360" y="175602"/>
                </a:lnTo>
                <a:lnTo>
                  <a:pt x="2648297" y="214824"/>
                </a:lnTo>
                <a:lnTo>
                  <a:pt x="2680561" y="254336"/>
                </a:lnTo>
                <a:lnTo>
                  <a:pt x="2713604" y="293544"/>
                </a:lnTo>
                <a:lnTo>
                  <a:pt x="2748882" y="331851"/>
                </a:lnTo>
                <a:lnTo>
                  <a:pt x="2787848" y="368665"/>
                </a:lnTo>
                <a:lnTo>
                  <a:pt x="2824741" y="395454"/>
                </a:lnTo>
                <a:lnTo>
                  <a:pt x="2868229" y="418559"/>
                </a:lnTo>
                <a:lnTo>
                  <a:pt x="2916849" y="438306"/>
                </a:lnTo>
                <a:lnTo>
                  <a:pt x="2969141" y="455023"/>
                </a:lnTo>
                <a:lnTo>
                  <a:pt x="3023643" y="469040"/>
                </a:lnTo>
                <a:lnTo>
                  <a:pt x="3078893" y="480684"/>
                </a:lnTo>
                <a:lnTo>
                  <a:pt x="3133429" y="490284"/>
                </a:lnTo>
                <a:lnTo>
                  <a:pt x="3185791" y="498167"/>
                </a:lnTo>
                <a:lnTo>
                  <a:pt x="3239901" y="499738"/>
                </a:lnTo>
                <a:lnTo>
                  <a:pt x="3290479" y="490289"/>
                </a:lnTo>
                <a:lnTo>
                  <a:pt x="3337492" y="472083"/>
                </a:lnTo>
                <a:lnTo>
                  <a:pt x="3380905" y="447383"/>
                </a:lnTo>
                <a:lnTo>
                  <a:pt x="3420687" y="418449"/>
                </a:lnTo>
                <a:lnTo>
                  <a:pt x="3456801" y="387546"/>
                </a:lnTo>
                <a:lnTo>
                  <a:pt x="3489216" y="356934"/>
                </a:lnTo>
                <a:lnTo>
                  <a:pt x="3517898" y="328876"/>
                </a:lnTo>
                <a:lnTo>
                  <a:pt x="3549914" y="298955"/>
                </a:lnTo>
                <a:lnTo>
                  <a:pt x="3583957" y="270250"/>
                </a:lnTo>
                <a:lnTo>
                  <a:pt x="3620501" y="243609"/>
                </a:lnTo>
                <a:lnTo>
                  <a:pt x="3660019" y="219878"/>
                </a:lnTo>
                <a:lnTo>
                  <a:pt x="3702986" y="199905"/>
                </a:lnTo>
                <a:lnTo>
                  <a:pt x="3749876" y="184536"/>
                </a:lnTo>
                <a:lnTo>
                  <a:pt x="3801162" y="174620"/>
                </a:lnTo>
                <a:lnTo>
                  <a:pt x="3857319" y="171002"/>
                </a:lnTo>
                <a:lnTo>
                  <a:pt x="3910085" y="170856"/>
                </a:lnTo>
                <a:lnTo>
                  <a:pt x="3962709" y="169559"/>
                </a:lnTo>
                <a:lnTo>
                  <a:pt x="4014702" y="165249"/>
                </a:lnTo>
                <a:lnTo>
                  <a:pt x="4065575" y="156067"/>
                </a:lnTo>
                <a:lnTo>
                  <a:pt x="4118490" y="141591"/>
                </a:lnTo>
                <a:lnTo>
                  <a:pt x="4170323" y="125528"/>
                </a:lnTo>
                <a:lnTo>
                  <a:pt x="4222182" y="109577"/>
                </a:lnTo>
                <a:lnTo>
                  <a:pt x="4275176" y="95437"/>
                </a:lnTo>
                <a:lnTo>
                  <a:pt x="4331267" y="87948"/>
                </a:lnTo>
                <a:lnTo>
                  <a:pt x="4383385" y="91481"/>
                </a:lnTo>
                <a:lnTo>
                  <a:pt x="4431726" y="104071"/>
                </a:lnTo>
                <a:lnTo>
                  <a:pt x="4476485" y="123756"/>
                </a:lnTo>
                <a:lnTo>
                  <a:pt x="4517855" y="148572"/>
                </a:lnTo>
                <a:lnTo>
                  <a:pt x="4556030" y="176556"/>
                </a:lnTo>
                <a:lnTo>
                  <a:pt x="4591206" y="205744"/>
                </a:lnTo>
                <a:lnTo>
                  <a:pt x="4623577" y="234172"/>
                </a:lnTo>
                <a:lnTo>
                  <a:pt x="4656617" y="263754"/>
                </a:lnTo>
                <a:lnTo>
                  <a:pt x="4692876" y="293714"/>
                </a:lnTo>
                <a:lnTo>
                  <a:pt x="4733729" y="320252"/>
                </a:lnTo>
                <a:lnTo>
                  <a:pt x="4780550" y="339569"/>
                </a:lnTo>
                <a:lnTo>
                  <a:pt x="4832436" y="348352"/>
                </a:lnTo>
                <a:lnTo>
                  <a:pt x="4880037" y="345473"/>
                </a:lnTo>
                <a:lnTo>
                  <a:pt x="4926288" y="334410"/>
                </a:lnTo>
                <a:lnTo>
                  <a:pt x="4974124" y="318640"/>
                </a:lnTo>
                <a:lnTo>
                  <a:pt x="5026243" y="301286"/>
                </a:lnTo>
                <a:lnTo>
                  <a:pt x="5077172" y="288745"/>
                </a:lnTo>
                <a:lnTo>
                  <a:pt x="5129587" y="285266"/>
                </a:lnTo>
                <a:lnTo>
                  <a:pt x="5186164" y="295094"/>
                </a:lnTo>
                <a:lnTo>
                  <a:pt x="5232479" y="313938"/>
                </a:lnTo>
                <a:lnTo>
                  <a:pt x="5273937" y="338775"/>
                </a:lnTo>
                <a:lnTo>
                  <a:pt x="5311980" y="366442"/>
                </a:lnTo>
                <a:lnTo>
                  <a:pt x="5348051" y="393773"/>
                </a:lnTo>
                <a:lnTo>
                  <a:pt x="5386187" y="420685"/>
                </a:lnTo>
                <a:lnTo>
                  <a:pt x="5428263" y="446141"/>
                </a:lnTo>
                <a:lnTo>
                  <a:pt x="5474594" y="467121"/>
                </a:lnTo>
                <a:lnTo>
                  <a:pt x="5525496" y="480603"/>
                </a:lnTo>
                <a:lnTo>
                  <a:pt x="5579324" y="480672"/>
                </a:lnTo>
                <a:lnTo>
                  <a:pt x="5629100" y="466477"/>
                </a:lnTo>
                <a:lnTo>
                  <a:pt x="5673519" y="443620"/>
                </a:lnTo>
                <a:lnTo>
                  <a:pt x="5711273" y="417700"/>
                </a:lnTo>
                <a:lnTo>
                  <a:pt x="5748460" y="387573"/>
                </a:lnTo>
                <a:lnTo>
                  <a:pt x="5783552" y="356217"/>
                </a:lnTo>
                <a:lnTo>
                  <a:pt x="5818144" y="324554"/>
                </a:lnTo>
                <a:lnTo>
                  <a:pt x="5853831" y="293506"/>
                </a:lnTo>
                <a:lnTo>
                  <a:pt x="5886411" y="266345"/>
                </a:lnTo>
                <a:lnTo>
                  <a:pt x="5924437" y="238277"/>
                </a:lnTo>
                <a:lnTo>
                  <a:pt x="5967835" y="215357"/>
                </a:lnTo>
                <a:lnTo>
                  <a:pt x="6016531" y="203641"/>
                </a:lnTo>
                <a:lnTo>
                  <a:pt x="6069636" y="204958"/>
                </a:lnTo>
                <a:lnTo>
                  <a:pt x="6120378" y="216147"/>
                </a:lnTo>
                <a:lnTo>
                  <a:pt x="6168845" y="234980"/>
                </a:lnTo>
                <a:lnTo>
                  <a:pt x="6215127" y="259227"/>
                </a:lnTo>
                <a:lnTo>
                  <a:pt x="6259312" y="286660"/>
                </a:lnTo>
                <a:lnTo>
                  <a:pt x="6301491" y="315050"/>
                </a:lnTo>
                <a:lnTo>
                  <a:pt x="6341752" y="342167"/>
                </a:lnTo>
                <a:lnTo>
                  <a:pt x="6380185" y="365782"/>
                </a:lnTo>
                <a:lnTo>
                  <a:pt x="6423028" y="388793"/>
                </a:lnTo>
                <a:lnTo>
                  <a:pt x="6467963" y="409143"/>
                </a:lnTo>
                <a:lnTo>
                  <a:pt x="6516072" y="425165"/>
                </a:lnTo>
                <a:lnTo>
                  <a:pt x="6568437" y="435188"/>
                </a:lnTo>
                <a:lnTo>
                  <a:pt x="6622912" y="435121"/>
                </a:lnTo>
                <a:lnTo>
                  <a:pt x="6675261" y="424523"/>
                </a:lnTo>
                <a:lnTo>
                  <a:pt x="6724689" y="407338"/>
                </a:lnTo>
                <a:lnTo>
                  <a:pt x="6770405" y="387512"/>
                </a:lnTo>
                <a:lnTo>
                  <a:pt x="6817192" y="369518"/>
                </a:lnTo>
                <a:lnTo>
                  <a:pt x="6866719" y="358437"/>
                </a:lnTo>
                <a:lnTo>
                  <a:pt x="6917642" y="357349"/>
                </a:lnTo>
                <a:lnTo>
                  <a:pt x="6968615" y="369338"/>
                </a:lnTo>
                <a:lnTo>
                  <a:pt x="7014078" y="392241"/>
                </a:lnTo>
                <a:lnTo>
                  <a:pt x="7054250" y="420553"/>
                </a:lnTo>
                <a:lnTo>
                  <a:pt x="7091961" y="450772"/>
                </a:lnTo>
                <a:lnTo>
                  <a:pt x="7130045" y="479396"/>
                </a:lnTo>
                <a:lnTo>
                  <a:pt x="7171540" y="505639"/>
                </a:lnTo>
                <a:lnTo>
                  <a:pt x="7216696" y="526207"/>
                </a:lnTo>
                <a:lnTo>
                  <a:pt x="7266679" y="535608"/>
                </a:lnTo>
                <a:lnTo>
                  <a:pt x="7322654" y="528355"/>
                </a:lnTo>
                <a:lnTo>
                  <a:pt x="7371997" y="510250"/>
                </a:lnTo>
                <a:lnTo>
                  <a:pt x="7417450" y="488596"/>
                </a:lnTo>
                <a:lnTo>
                  <a:pt x="7462147" y="466177"/>
                </a:lnTo>
                <a:lnTo>
                  <a:pt x="7509218" y="445779"/>
                </a:lnTo>
                <a:lnTo>
                  <a:pt x="7561720" y="428712"/>
                </a:lnTo>
                <a:lnTo>
                  <a:pt x="7615455" y="415523"/>
                </a:lnTo>
                <a:lnTo>
                  <a:pt x="7670504" y="404737"/>
                </a:lnTo>
                <a:lnTo>
                  <a:pt x="7726948" y="394878"/>
                </a:lnTo>
                <a:lnTo>
                  <a:pt x="7777807" y="383347"/>
                </a:lnTo>
                <a:lnTo>
                  <a:pt x="7825727" y="368057"/>
                </a:lnTo>
                <a:lnTo>
                  <a:pt x="7872111" y="350588"/>
                </a:lnTo>
                <a:lnTo>
                  <a:pt x="7918363" y="332521"/>
                </a:lnTo>
                <a:lnTo>
                  <a:pt x="7967723" y="315723"/>
                </a:lnTo>
                <a:lnTo>
                  <a:pt x="8016921" y="304485"/>
                </a:lnTo>
                <a:lnTo>
                  <a:pt x="8067996" y="299963"/>
                </a:lnTo>
                <a:lnTo>
                  <a:pt x="8122986" y="303310"/>
                </a:lnTo>
                <a:lnTo>
                  <a:pt x="8175209" y="316014"/>
                </a:lnTo>
                <a:lnTo>
                  <a:pt x="8225331" y="337051"/>
                </a:lnTo>
                <a:lnTo>
                  <a:pt x="8272293" y="361904"/>
                </a:lnTo>
                <a:lnTo>
                  <a:pt x="8315036" y="386051"/>
                </a:lnTo>
                <a:lnTo>
                  <a:pt x="8357681" y="409964"/>
                </a:lnTo>
                <a:lnTo>
                  <a:pt x="8401310" y="434441"/>
                </a:lnTo>
                <a:lnTo>
                  <a:pt x="8446107" y="458659"/>
                </a:lnTo>
                <a:lnTo>
                  <a:pt x="8492256" y="481792"/>
                </a:lnTo>
                <a:lnTo>
                  <a:pt x="8539942" y="503016"/>
                </a:lnTo>
                <a:lnTo>
                  <a:pt x="8589350" y="521506"/>
                </a:lnTo>
                <a:lnTo>
                  <a:pt x="8640664" y="536437"/>
                </a:lnTo>
                <a:lnTo>
                  <a:pt x="8694069" y="546986"/>
                </a:lnTo>
                <a:lnTo>
                  <a:pt x="8746913" y="549177"/>
                </a:lnTo>
                <a:lnTo>
                  <a:pt x="8797535" y="541184"/>
                </a:lnTo>
                <a:lnTo>
                  <a:pt x="8845806" y="525162"/>
                </a:lnTo>
                <a:lnTo>
                  <a:pt x="8891593" y="503263"/>
                </a:lnTo>
                <a:lnTo>
                  <a:pt x="8934769" y="477640"/>
                </a:lnTo>
                <a:lnTo>
                  <a:pt x="8975202" y="450449"/>
                </a:lnTo>
                <a:lnTo>
                  <a:pt x="9012763" y="423841"/>
                </a:lnTo>
                <a:lnTo>
                  <a:pt x="9047321" y="399971"/>
                </a:lnTo>
                <a:lnTo>
                  <a:pt x="9087886" y="374123"/>
                </a:lnTo>
                <a:lnTo>
                  <a:pt x="9128888" y="349983"/>
                </a:lnTo>
                <a:lnTo>
                  <a:pt x="9170720" y="327533"/>
                </a:lnTo>
                <a:lnTo>
                  <a:pt x="9213774" y="306756"/>
                </a:lnTo>
                <a:lnTo>
                  <a:pt x="9258443" y="287632"/>
                </a:lnTo>
                <a:lnTo>
                  <a:pt x="9305119" y="270143"/>
                </a:lnTo>
                <a:lnTo>
                  <a:pt x="9354193" y="254273"/>
                </a:lnTo>
                <a:lnTo>
                  <a:pt x="9406059" y="240001"/>
                </a:lnTo>
                <a:lnTo>
                  <a:pt x="9461466" y="227640"/>
                </a:lnTo>
                <a:lnTo>
                  <a:pt x="9515019" y="219204"/>
                </a:lnTo>
                <a:lnTo>
                  <a:pt x="9567112" y="214944"/>
                </a:lnTo>
                <a:lnTo>
                  <a:pt x="9618138" y="215111"/>
                </a:lnTo>
                <a:lnTo>
                  <a:pt x="9668489" y="219954"/>
                </a:lnTo>
                <a:lnTo>
                  <a:pt x="9718560" y="229727"/>
                </a:lnTo>
                <a:lnTo>
                  <a:pt x="9768744" y="244678"/>
                </a:lnTo>
                <a:lnTo>
                  <a:pt x="9819433" y="265058"/>
                </a:lnTo>
                <a:lnTo>
                  <a:pt x="9864454" y="286954"/>
                </a:lnTo>
                <a:lnTo>
                  <a:pt x="9906893" y="309262"/>
                </a:lnTo>
                <a:lnTo>
                  <a:pt x="9948238" y="330679"/>
                </a:lnTo>
                <a:lnTo>
                  <a:pt x="9989974" y="349902"/>
                </a:lnTo>
                <a:lnTo>
                  <a:pt x="10033589" y="365628"/>
                </a:lnTo>
                <a:lnTo>
                  <a:pt x="10080569" y="376553"/>
                </a:lnTo>
                <a:lnTo>
                  <a:pt x="10132399" y="381374"/>
                </a:lnTo>
                <a:lnTo>
                  <a:pt x="10190567" y="378787"/>
                </a:lnTo>
                <a:lnTo>
                  <a:pt x="10242550" y="372638"/>
                </a:lnTo>
                <a:lnTo>
                  <a:pt x="10294632" y="367722"/>
                </a:lnTo>
                <a:lnTo>
                  <a:pt x="10346684" y="367421"/>
                </a:lnTo>
                <a:lnTo>
                  <a:pt x="10398581" y="375117"/>
                </a:lnTo>
                <a:lnTo>
                  <a:pt x="10448477" y="391361"/>
                </a:lnTo>
                <a:lnTo>
                  <a:pt x="10494461" y="412521"/>
                </a:lnTo>
                <a:lnTo>
                  <a:pt x="10538110" y="436124"/>
                </a:lnTo>
                <a:lnTo>
                  <a:pt x="10581005" y="459698"/>
                </a:lnTo>
                <a:lnTo>
                  <a:pt x="10629069" y="483029"/>
                </a:lnTo>
                <a:lnTo>
                  <a:pt x="10676816" y="501580"/>
                </a:lnTo>
                <a:lnTo>
                  <a:pt x="10724326" y="514568"/>
                </a:lnTo>
                <a:lnTo>
                  <a:pt x="10771681" y="521213"/>
                </a:lnTo>
                <a:lnTo>
                  <a:pt x="10818960" y="520730"/>
                </a:lnTo>
                <a:lnTo>
                  <a:pt x="10866245" y="512339"/>
                </a:lnTo>
                <a:lnTo>
                  <a:pt x="10913617" y="495257"/>
                </a:lnTo>
                <a:lnTo>
                  <a:pt x="10961155" y="468703"/>
                </a:lnTo>
                <a:lnTo>
                  <a:pt x="11004921" y="437438"/>
                </a:lnTo>
                <a:lnTo>
                  <a:pt x="11045576" y="404263"/>
                </a:lnTo>
                <a:lnTo>
                  <a:pt x="11083779" y="369633"/>
                </a:lnTo>
                <a:lnTo>
                  <a:pt x="11120189" y="334001"/>
                </a:lnTo>
                <a:lnTo>
                  <a:pt x="11155466" y="297822"/>
                </a:lnTo>
                <a:lnTo>
                  <a:pt x="11190267" y="261549"/>
                </a:lnTo>
                <a:lnTo>
                  <a:pt x="11225253" y="225637"/>
                </a:lnTo>
                <a:lnTo>
                  <a:pt x="11257687" y="194519"/>
                </a:lnTo>
                <a:lnTo>
                  <a:pt x="11294815" y="164498"/>
                </a:lnTo>
                <a:lnTo>
                  <a:pt x="11337500" y="138703"/>
                </a:lnTo>
                <a:lnTo>
                  <a:pt x="11386607" y="120265"/>
                </a:lnTo>
                <a:lnTo>
                  <a:pt x="11439130" y="116602"/>
                </a:lnTo>
                <a:lnTo>
                  <a:pt x="11486136" y="129927"/>
                </a:lnTo>
                <a:lnTo>
                  <a:pt x="11526435" y="153963"/>
                </a:lnTo>
                <a:lnTo>
                  <a:pt x="11558832" y="182432"/>
                </a:lnTo>
                <a:lnTo>
                  <a:pt x="11591633" y="219163"/>
                </a:lnTo>
                <a:lnTo>
                  <a:pt x="11621975" y="258169"/>
                </a:lnTo>
                <a:lnTo>
                  <a:pt x="11651442" y="298228"/>
                </a:lnTo>
                <a:lnTo>
                  <a:pt x="11681615" y="338124"/>
                </a:lnTo>
                <a:lnTo>
                  <a:pt x="11714077" y="376637"/>
                </a:lnTo>
                <a:lnTo>
                  <a:pt x="11750410" y="412547"/>
                </a:lnTo>
                <a:lnTo>
                  <a:pt x="11792196" y="444637"/>
                </a:lnTo>
                <a:lnTo>
                  <a:pt x="11834685" y="464080"/>
                </a:lnTo>
                <a:lnTo>
                  <a:pt x="11875029" y="467004"/>
                </a:lnTo>
                <a:lnTo>
                  <a:pt x="11912897" y="456537"/>
                </a:lnTo>
                <a:lnTo>
                  <a:pt x="11947958" y="435804"/>
                </a:lnTo>
                <a:lnTo>
                  <a:pt x="11979881" y="407932"/>
                </a:lnTo>
                <a:lnTo>
                  <a:pt x="12008334" y="376047"/>
                </a:lnTo>
                <a:lnTo>
                  <a:pt x="12032987" y="343275"/>
                </a:lnTo>
                <a:lnTo>
                  <a:pt x="12069566" y="287575"/>
                </a:lnTo>
                <a:lnTo>
                  <a:pt x="12093531" y="248955"/>
                </a:lnTo>
                <a:lnTo>
                  <a:pt x="12119704" y="206779"/>
                </a:lnTo>
                <a:lnTo>
                  <a:pt x="12148796" y="163269"/>
                </a:lnTo>
                <a:lnTo>
                  <a:pt x="12181521" y="120643"/>
                </a:lnTo>
                <a:lnTo>
                  <a:pt x="12218592" y="81122"/>
                </a:lnTo>
                <a:lnTo>
                  <a:pt x="12260720" y="46927"/>
                </a:lnTo>
                <a:lnTo>
                  <a:pt x="12308619" y="20278"/>
                </a:lnTo>
                <a:lnTo>
                  <a:pt x="12353527" y="5959"/>
                </a:lnTo>
                <a:lnTo>
                  <a:pt x="12400711" y="0"/>
                </a:lnTo>
                <a:lnTo>
                  <a:pt x="12449114" y="1324"/>
                </a:lnTo>
                <a:lnTo>
                  <a:pt x="12497677" y="8853"/>
                </a:lnTo>
                <a:lnTo>
                  <a:pt x="12545344" y="21510"/>
                </a:lnTo>
                <a:lnTo>
                  <a:pt x="12591056" y="38217"/>
                </a:lnTo>
                <a:lnTo>
                  <a:pt x="12633757" y="57897"/>
                </a:lnTo>
                <a:lnTo>
                  <a:pt x="12672387" y="79472"/>
                </a:lnTo>
                <a:lnTo>
                  <a:pt x="12705890" y="101863"/>
                </a:lnTo>
                <a:lnTo>
                  <a:pt x="12746259" y="136012"/>
                </a:lnTo>
                <a:lnTo>
                  <a:pt x="12781196" y="174079"/>
                </a:lnTo>
                <a:lnTo>
                  <a:pt x="12811480" y="214985"/>
                </a:lnTo>
                <a:lnTo>
                  <a:pt x="12837893" y="257651"/>
                </a:lnTo>
                <a:lnTo>
                  <a:pt x="12861216" y="300995"/>
                </a:lnTo>
                <a:lnTo>
                  <a:pt x="12882228" y="343939"/>
                </a:lnTo>
                <a:lnTo>
                  <a:pt x="12901712" y="385404"/>
                </a:lnTo>
                <a:lnTo>
                  <a:pt x="12922282" y="429753"/>
                </a:lnTo>
                <a:lnTo>
                  <a:pt x="12942497" y="474154"/>
                </a:lnTo>
                <a:lnTo>
                  <a:pt x="12962585" y="518569"/>
                </a:lnTo>
                <a:lnTo>
                  <a:pt x="12982777" y="562961"/>
                </a:lnTo>
                <a:lnTo>
                  <a:pt x="13003300" y="607291"/>
                </a:lnTo>
                <a:lnTo>
                  <a:pt x="13004799" y="610436"/>
                </a:lnTo>
              </a:path>
            </a:pathLst>
          </a:custGeom>
          <a:ln w="31750">
            <a:solidFill>
              <a:srgbClr val="A6A6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52698" y="5118100"/>
            <a:ext cx="53594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90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77100" y="7119225"/>
            <a:ext cx="5882962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400" b="1" spc="10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400" b="1" spc="100" dirty="0" smtClean="0">
                <a:solidFill>
                  <a:srgbClr val="FFFFFF"/>
                </a:solidFill>
                <a:latin typeface="Calibri"/>
                <a:cs typeface="Calibri"/>
              </a:rPr>
              <a:t>ielectric</a:t>
            </a:r>
            <a:r>
              <a:rPr lang="en-US" sz="3400" b="1" spc="100" dirty="0" smtClean="0">
                <a:solidFill>
                  <a:srgbClr val="FFFFFF"/>
                </a:solidFill>
                <a:latin typeface="Calibri"/>
                <a:cs typeface="Calibri"/>
              </a:rPr>
              <a:t>, e.g., ceramic and plastic</a:t>
            </a:r>
            <a:endParaRPr sz="3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56599" y="4813300"/>
            <a:ext cx="23596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25" dirty="0">
                <a:solidFill>
                  <a:srgbClr val="E0E0E0"/>
                </a:solidFill>
                <a:latin typeface="Calibri"/>
                <a:cs typeface="Calibri"/>
              </a:rPr>
              <a:t>microsurface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07799" y="4813300"/>
            <a:ext cx="246697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25" dirty="0">
                <a:solidFill>
                  <a:srgbClr val="E0E0E0"/>
                </a:solidFill>
                <a:latin typeface="Calibri"/>
                <a:cs typeface="Calibri"/>
              </a:rPr>
              <a:t>macrosurface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18000" y="5448300"/>
            <a:ext cx="63500" cy="622300"/>
          </a:xfrm>
          <a:custGeom>
            <a:avLst/>
            <a:gdLst/>
            <a:ahLst/>
            <a:cxnLst/>
            <a:rect l="l" t="t" r="r" b="b"/>
            <a:pathLst>
              <a:path w="63500" h="622300">
                <a:moveTo>
                  <a:pt x="0" y="0"/>
                </a:moveTo>
                <a:lnTo>
                  <a:pt x="63500" y="622300"/>
                </a:lnTo>
              </a:path>
            </a:pathLst>
          </a:custGeom>
          <a:ln w="1270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77100" y="5448300"/>
            <a:ext cx="342900" cy="863600"/>
          </a:xfrm>
          <a:custGeom>
            <a:avLst/>
            <a:gdLst/>
            <a:ahLst/>
            <a:cxnLst/>
            <a:rect l="l" t="t" r="r" b="b"/>
            <a:pathLst>
              <a:path w="342900" h="863600">
                <a:moveTo>
                  <a:pt x="342900" y="0"/>
                </a:moveTo>
                <a:lnTo>
                  <a:pt x="0" y="863600"/>
                </a:lnTo>
              </a:path>
            </a:pathLst>
          </a:custGeom>
          <a:ln w="1270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861568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-10" dirty="0"/>
              <a:t>Microfacet </a:t>
            </a:r>
            <a:r>
              <a:rPr sz="5600" spc="60" dirty="0"/>
              <a:t>scattering</a:t>
            </a:r>
            <a:r>
              <a:rPr sz="5600" spc="-150" dirty="0"/>
              <a:t> </a:t>
            </a:r>
            <a:r>
              <a:rPr sz="5600" spc="100" dirty="0"/>
              <a:t>models</a:t>
            </a:r>
            <a:endParaRPr sz="5600"/>
          </a:p>
        </p:txBody>
      </p:sp>
      <p:sp>
        <p:nvSpPr>
          <p:cNvPr id="12" name="object 12"/>
          <p:cNvSpPr txBox="1"/>
          <p:nvPr/>
        </p:nvSpPr>
        <p:spPr>
          <a:xfrm>
            <a:off x="1282191" y="1841500"/>
            <a:ext cx="5300345" cy="180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80" dirty="0">
                <a:solidFill>
                  <a:srgbClr val="E0E0E0"/>
                </a:solidFill>
                <a:latin typeface="Calibri"/>
                <a:cs typeface="Calibri"/>
              </a:rPr>
              <a:t>Assumptions</a:t>
            </a:r>
            <a:endParaRPr sz="3600">
              <a:latin typeface="Calibri"/>
              <a:cs typeface="Calibri"/>
            </a:endParaRPr>
          </a:p>
          <a:p>
            <a:pPr marL="797560" indent="-330200">
              <a:lnSpc>
                <a:spcPct val="100000"/>
              </a:lnSpc>
              <a:spcBef>
                <a:spcPts val="380"/>
              </a:spcBef>
              <a:buSzPct val="125000"/>
              <a:buFont typeface="Gill Sans MT"/>
              <a:buChar char="•"/>
              <a:tabLst>
                <a:tab pos="798195" algn="l"/>
              </a:tabLst>
            </a:pPr>
            <a:r>
              <a:rPr sz="3600" spc="90" dirty="0">
                <a:solidFill>
                  <a:srgbClr val="E0E0E0"/>
                </a:solidFill>
                <a:latin typeface="Calibri"/>
                <a:cs typeface="Calibri"/>
              </a:rPr>
              <a:t>rough </a:t>
            </a:r>
            <a:r>
              <a:rPr sz="3600" spc="30" dirty="0">
                <a:solidFill>
                  <a:srgbClr val="E0E0E0"/>
                </a:solidFill>
                <a:latin typeface="Calibri"/>
                <a:cs typeface="Calibri"/>
              </a:rPr>
              <a:t>dielectric</a:t>
            </a:r>
            <a:r>
              <a:rPr sz="3600" spc="-28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25" dirty="0">
                <a:solidFill>
                  <a:srgbClr val="E0E0E0"/>
                </a:solidFill>
                <a:latin typeface="Calibri"/>
                <a:cs typeface="Calibri"/>
              </a:rPr>
              <a:t>surface</a:t>
            </a:r>
            <a:endParaRPr sz="3600">
              <a:latin typeface="Calibri"/>
              <a:cs typeface="Calibri"/>
            </a:endParaRPr>
          </a:p>
          <a:p>
            <a:pPr marL="797560" indent="-330200">
              <a:lnSpc>
                <a:spcPct val="100000"/>
              </a:lnSpc>
              <a:spcBef>
                <a:spcPts val="480"/>
              </a:spcBef>
              <a:buSzPct val="125000"/>
              <a:buFont typeface="Gill Sans MT"/>
              <a:buChar char="•"/>
              <a:tabLst>
                <a:tab pos="798195" algn="l"/>
              </a:tabLst>
            </a:pPr>
            <a:r>
              <a:rPr sz="3600" spc="75" dirty="0">
                <a:solidFill>
                  <a:srgbClr val="E0E0E0"/>
                </a:solidFill>
                <a:latin typeface="Calibri"/>
                <a:cs typeface="Calibri"/>
              </a:rPr>
              <a:t>single</a:t>
            </a:r>
            <a:r>
              <a:rPr sz="3600" spc="-10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600" spc="35" dirty="0">
                <a:solidFill>
                  <a:srgbClr val="E0E0E0"/>
                </a:solidFill>
                <a:latin typeface="Calibri"/>
                <a:cs typeface="Calibri"/>
              </a:rPr>
              <a:t>scattering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85056" y="5961058"/>
            <a:ext cx="0" cy="351790"/>
          </a:xfrm>
          <a:custGeom>
            <a:avLst/>
            <a:gdLst/>
            <a:ahLst/>
            <a:cxnLst/>
            <a:rect l="l" t="t" r="r" b="b"/>
            <a:pathLst>
              <a:path h="351789">
                <a:moveTo>
                  <a:pt x="0" y="351637"/>
                </a:moveTo>
                <a:lnTo>
                  <a:pt x="0" y="0"/>
                </a:lnTo>
              </a:path>
            </a:pathLst>
          </a:custGeom>
          <a:ln w="19050">
            <a:solidFill>
              <a:srgbClr val="8181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14862" y="5790977"/>
            <a:ext cx="140970" cy="231775"/>
          </a:xfrm>
          <a:custGeom>
            <a:avLst/>
            <a:gdLst/>
            <a:ahLst/>
            <a:cxnLst/>
            <a:rect l="l" t="t" r="r" b="b"/>
            <a:pathLst>
              <a:path w="140969" h="231775">
                <a:moveTo>
                  <a:pt x="70194" y="0"/>
                </a:moveTo>
                <a:lnTo>
                  <a:pt x="44450" y="117006"/>
                </a:lnTo>
                <a:lnTo>
                  <a:pt x="0" y="228930"/>
                </a:lnTo>
                <a:lnTo>
                  <a:pt x="1549" y="231254"/>
                </a:lnTo>
                <a:lnTo>
                  <a:pt x="70194" y="189536"/>
                </a:lnTo>
                <a:lnTo>
                  <a:pt x="124741" y="189536"/>
                </a:lnTo>
                <a:lnTo>
                  <a:pt x="95937" y="117006"/>
                </a:lnTo>
                <a:lnTo>
                  <a:pt x="70194" y="0"/>
                </a:lnTo>
                <a:close/>
              </a:path>
              <a:path w="140969" h="231775">
                <a:moveTo>
                  <a:pt x="124741" y="189536"/>
                </a:moveTo>
                <a:lnTo>
                  <a:pt x="70194" y="189536"/>
                </a:lnTo>
                <a:lnTo>
                  <a:pt x="139218" y="231254"/>
                </a:lnTo>
                <a:lnTo>
                  <a:pt x="140387" y="228930"/>
                </a:lnTo>
                <a:lnTo>
                  <a:pt x="124741" y="189536"/>
                </a:lnTo>
                <a:close/>
              </a:path>
            </a:pathLst>
          </a:custGeom>
          <a:solidFill>
            <a:srgbClr val="8181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43351" y="5694461"/>
            <a:ext cx="77470" cy="343535"/>
          </a:xfrm>
          <a:custGeom>
            <a:avLst/>
            <a:gdLst/>
            <a:ahLst/>
            <a:cxnLst/>
            <a:rect l="l" t="t" r="r" b="b"/>
            <a:pathLst>
              <a:path w="77469" h="343535">
                <a:moveTo>
                  <a:pt x="0" y="343026"/>
                </a:moveTo>
                <a:lnTo>
                  <a:pt x="77241" y="0"/>
                </a:lnTo>
              </a:path>
            </a:pathLst>
          </a:custGeom>
          <a:ln w="19050">
            <a:solidFill>
              <a:srgbClr val="D9D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39200" y="5528541"/>
            <a:ext cx="137160" cy="241300"/>
          </a:xfrm>
          <a:custGeom>
            <a:avLst/>
            <a:gdLst/>
            <a:ahLst/>
            <a:cxnLst/>
            <a:rect l="l" t="t" r="r" b="b"/>
            <a:pathLst>
              <a:path w="137160" h="241300">
                <a:moveTo>
                  <a:pt x="128443" y="184899"/>
                </a:moveTo>
                <a:lnTo>
                  <a:pt x="77127" y="184899"/>
                </a:lnTo>
                <a:lnTo>
                  <a:pt x="135293" y="240753"/>
                </a:lnTo>
                <a:lnTo>
                  <a:pt x="136944" y="238721"/>
                </a:lnTo>
                <a:lnTo>
                  <a:pt x="128443" y="184899"/>
                </a:lnTo>
                <a:close/>
              </a:path>
              <a:path w="137160" h="241300">
                <a:moveTo>
                  <a:pt x="118757" y="0"/>
                </a:moveTo>
                <a:lnTo>
                  <a:pt x="67945" y="108470"/>
                </a:lnTo>
                <a:lnTo>
                  <a:pt x="0" y="207899"/>
                </a:lnTo>
                <a:lnTo>
                  <a:pt x="990" y="210527"/>
                </a:lnTo>
                <a:lnTo>
                  <a:pt x="77127" y="184899"/>
                </a:lnTo>
                <a:lnTo>
                  <a:pt x="128443" y="184899"/>
                </a:lnTo>
                <a:lnTo>
                  <a:pt x="118160" y="119786"/>
                </a:lnTo>
                <a:lnTo>
                  <a:pt x="118757" y="0"/>
                </a:lnTo>
                <a:close/>
              </a:path>
            </a:pathLst>
          </a:custGeom>
          <a:solidFill>
            <a:srgbClr val="D9D9D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07100"/>
            <a:ext cx="13004800" cy="3746500"/>
          </a:xfrm>
          <a:custGeom>
            <a:avLst/>
            <a:gdLst/>
            <a:ahLst/>
            <a:cxnLst/>
            <a:rect l="l" t="t" r="r" b="b"/>
            <a:pathLst>
              <a:path w="13004800" h="3746500">
                <a:moveTo>
                  <a:pt x="540429" y="215900"/>
                </a:moveTo>
                <a:lnTo>
                  <a:pt x="435628" y="215900"/>
                </a:lnTo>
                <a:lnTo>
                  <a:pt x="381226" y="228600"/>
                </a:lnTo>
                <a:lnTo>
                  <a:pt x="334110" y="241300"/>
                </a:lnTo>
                <a:lnTo>
                  <a:pt x="242933" y="292100"/>
                </a:lnTo>
                <a:lnTo>
                  <a:pt x="197344" y="304800"/>
                </a:lnTo>
                <a:lnTo>
                  <a:pt x="150738" y="330200"/>
                </a:lnTo>
                <a:lnTo>
                  <a:pt x="102349" y="342900"/>
                </a:lnTo>
                <a:lnTo>
                  <a:pt x="51416" y="355600"/>
                </a:lnTo>
                <a:lnTo>
                  <a:pt x="0" y="355600"/>
                </a:lnTo>
                <a:lnTo>
                  <a:pt x="0" y="3746500"/>
                </a:lnTo>
                <a:lnTo>
                  <a:pt x="13004800" y="3746500"/>
                </a:lnTo>
                <a:lnTo>
                  <a:pt x="13004800" y="609600"/>
                </a:lnTo>
                <a:lnTo>
                  <a:pt x="13003303" y="596900"/>
                </a:lnTo>
                <a:lnTo>
                  <a:pt x="12982779" y="558800"/>
                </a:lnTo>
                <a:lnTo>
                  <a:pt x="12977731" y="546100"/>
                </a:lnTo>
                <a:lnTo>
                  <a:pt x="8694069" y="546100"/>
                </a:lnTo>
                <a:lnTo>
                  <a:pt x="8640664" y="533400"/>
                </a:lnTo>
                <a:lnTo>
                  <a:pt x="7266678" y="533400"/>
                </a:lnTo>
                <a:lnTo>
                  <a:pt x="7216695" y="520700"/>
                </a:lnTo>
                <a:lnTo>
                  <a:pt x="7171540" y="495300"/>
                </a:lnTo>
                <a:lnTo>
                  <a:pt x="1058241" y="495300"/>
                </a:lnTo>
                <a:lnTo>
                  <a:pt x="1009595" y="469900"/>
                </a:lnTo>
                <a:lnTo>
                  <a:pt x="963873" y="457200"/>
                </a:lnTo>
                <a:lnTo>
                  <a:pt x="920727" y="431800"/>
                </a:lnTo>
                <a:lnTo>
                  <a:pt x="879808" y="406400"/>
                </a:lnTo>
                <a:lnTo>
                  <a:pt x="840769" y="368300"/>
                </a:lnTo>
                <a:lnTo>
                  <a:pt x="803262" y="342900"/>
                </a:lnTo>
                <a:lnTo>
                  <a:pt x="766939" y="317500"/>
                </a:lnTo>
                <a:lnTo>
                  <a:pt x="726733" y="292100"/>
                </a:lnTo>
                <a:lnTo>
                  <a:pt x="683719" y="266700"/>
                </a:lnTo>
                <a:lnTo>
                  <a:pt x="638158" y="254000"/>
                </a:lnTo>
                <a:lnTo>
                  <a:pt x="590307" y="228600"/>
                </a:lnTo>
                <a:lnTo>
                  <a:pt x="540429" y="215900"/>
                </a:lnTo>
                <a:close/>
              </a:path>
              <a:path w="13004800" h="3746500">
                <a:moveTo>
                  <a:pt x="9618137" y="203200"/>
                </a:moveTo>
                <a:lnTo>
                  <a:pt x="9567112" y="203200"/>
                </a:lnTo>
                <a:lnTo>
                  <a:pt x="9515019" y="215900"/>
                </a:lnTo>
                <a:lnTo>
                  <a:pt x="9461466" y="215900"/>
                </a:lnTo>
                <a:lnTo>
                  <a:pt x="9406059" y="228600"/>
                </a:lnTo>
                <a:lnTo>
                  <a:pt x="9354193" y="254000"/>
                </a:lnTo>
                <a:lnTo>
                  <a:pt x="9305118" y="266700"/>
                </a:lnTo>
                <a:lnTo>
                  <a:pt x="9258442" y="279400"/>
                </a:lnTo>
                <a:lnTo>
                  <a:pt x="9213773" y="304800"/>
                </a:lnTo>
                <a:lnTo>
                  <a:pt x="9170719" y="317500"/>
                </a:lnTo>
                <a:lnTo>
                  <a:pt x="9128887" y="342900"/>
                </a:lnTo>
                <a:lnTo>
                  <a:pt x="9047321" y="393700"/>
                </a:lnTo>
                <a:lnTo>
                  <a:pt x="9012762" y="419100"/>
                </a:lnTo>
                <a:lnTo>
                  <a:pt x="8975201" y="444500"/>
                </a:lnTo>
                <a:lnTo>
                  <a:pt x="8934768" y="469900"/>
                </a:lnTo>
                <a:lnTo>
                  <a:pt x="8891593" y="495300"/>
                </a:lnTo>
                <a:lnTo>
                  <a:pt x="8845805" y="520700"/>
                </a:lnTo>
                <a:lnTo>
                  <a:pt x="8797535" y="533400"/>
                </a:lnTo>
                <a:lnTo>
                  <a:pt x="8746913" y="546100"/>
                </a:lnTo>
                <a:lnTo>
                  <a:pt x="12977731" y="546100"/>
                </a:lnTo>
                <a:lnTo>
                  <a:pt x="12967635" y="520700"/>
                </a:lnTo>
                <a:lnTo>
                  <a:pt x="10771679" y="520700"/>
                </a:lnTo>
                <a:lnTo>
                  <a:pt x="10629068" y="482600"/>
                </a:lnTo>
                <a:lnTo>
                  <a:pt x="10581005" y="457200"/>
                </a:lnTo>
                <a:lnTo>
                  <a:pt x="10538109" y="431800"/>
                </a:lnTo>
                <a:lnTo>
                  <a:pt x="10494459" y="406400"/>
                </a:lnTo>
                <a:lnTo>
                  <a:pt x="10448476" y="381000"/>
                </a:lnTo>
                <a:lnTo>
                  <a:pt x="10132399" y="381000"/>
                </a:lnTo>
                <a:lnTo>
                  <a:pt x="10080569" y="368300"/>
                </a:lnTo>
                <a:lnTo>
                  <a:pt x="10033589" y="355600"/>
                </a:lnTo>
                <a:lnTo>
                  <a:pt x="9989974" y="342900"/>
                </a:lnTo>
                <a:lnTo>
                  <a:pt x="9948237" y="330200"/>
                </a:lnTo>
                <a:lnTo>
                  <a:pt x="9906892" y="304800"/>
                </a:lnTo>
                <a:lnTo>
                  <a:pt x="9864453" y="279400"/>
                </a:lnTo>
                <a:lnTo>
                  <a:pt x="9819432" y="254000"/>
                </a:lnTo>
                <a:lnTo>
                  <a:pt x="9618137" y="203200"/>
                </a:lnTo>
                <a:close/>
              </a:path>
              <a:path w="13004800" h="3746500">
                <a:moveTo>
                  <a:pt x="8122986" y="292100"/>
                </a:moveTo>
                <a:lnTo>
                  <a:pt x="8016921" y="292100"/>
                </a:lnTo>
                <a:lnTo>
                  <a:pt x="7967723" y="304800"/>
                </a:lnTo>
                <a:lnTo>
                  <a:pt x="7918362" y="330200"/>
                </a:lnTo>
                <a:lnTo>
                  <a:pt x="7872111" y="342900"/>
                </a:lnTo>
                <a:lnTo>
                  <a:pt x="7825727" y="368300"/>
                </a:lnTo>
                <a:lnTo>
                  <a:pt x="7777807" y="381000"/>
                </a:lnTo>
                <a:lnTo>
                  <a:pt x="7726947" y="393700"/>
                </a:lnTo>
                <a:lnTo>
                  <a:pt x="7670503" y="393700"/>
                </a:lnTo>
                <a:lnTo>
                  <a:pt x="7561719" y="419100"/>
                </a:lnTo>
                <a:lnTo>
                  <a:pt x="7509217" y="444500"/>
                </a:lnTo>
                <a:lnTo>
                  <a:pt x="7462147" y="457200"/>
                </a:lnTo>
                <a:lnTo>
                  <a:pt x="7371996" y="508000"/>
                </a:lnTo>
                <a:lnTo>
                  <a:pt x="7322653" y="520700"/>
                </a:lnTo>
                <a:lnTo>
                  <a:pt x="7266678" y="533400"/>
                </a:lnTo>
                <a:lnTo>
                  <a:pt x="8640664" y="533400"/>
                </a:lnTo>
                <a:lnTo>
                  <a:pt x="8589350" y="520700"/>
                </a:lnTo>
                <a:lnTo>
                  <a:pt x="8539942" y="495300"/>
                </a:lnTo>
                <a:lnTo>
                  <a:pt x="8492255" y="469900"/>
                </a:lnTo>
                <a:lnTo>
                  <a:pt x="8446106" y="457200"/>
                </a:lnTo>
                <a:lnTo>
                  <a:pt x="8401309" y="431800"/>
                </a:lnTo>
                <a:lnTo>
                  <a:pt x="8272292" y="355600"/>
                </a:lnTo>
                <a:lnTo>
                  <a:pt x="8225331" y="330200"/>
                </a:lnTo>
                <a:lnTo>
                  <a:pt x="8175209" y="304800"/>
                </a:lnTo>
                <a:lnTo>
                  <a:pt x="8122986" y="292100"/>
                </a:lnTo>
                <a:close/>
              </a:path>
              <a:path w="13004800" h="3746500">
                <a:moveTo>
                  <a:pt x="11439128" y="114300"/>
                </a:moveTo>
                <a:lnTo>
                  <a:pt x="11386606" y="114300"/>
                </a:lnTo>
                <a:lnTo>
                  <a:pt x="11337499" y="127000"/>
                </a:lnTo>
                <a:lnTo>
                  <a:pt x="11294813" y="152400"/>
                </a:lnTo>
                <a:lnTo>
                  <a:pt x="11257686" y="190500"/>
                </a:lnTo>
                <a:lnTo>
                  <a:pt x="11225253" y="215900"/>
                </a:lnTo>
                <a:lnTo>
                  <a:pt x="11155465" y="292100"/>
                </a:lnTo>
                <a:lnTo>
                  <a:pt x="11120189" y="330200"/>
                </a:lnTo>
                <a:lnTo>
                  <a:pt x="11083778" y="368300"/>
                </a:lnTo>
                <a:lnTo>
                  <a:pt x="11045575" y="393700"/>
                </a:lnTo>
                <a:lnTo>
                  <a:pt x="11004920" y="431800"/>
                </a:lnTo>
                <a:lnTo>
                  <a:pt x="10961155" y="457200"/>
                </a:lnTo>
                <a:lnTo>
                  <a:pt x="10913616" y="495300"/>
                </a:lnTo>
                <a:lnTo>
                  <a:pt x="10818959" y="520700"/>
                </a:lnTo>
                <a:lnTo>
                  <a:pt x="12967635" y="520700"/>
                </a:lnTo>
                <a:lnTo>
                  <a:pt x="12962587" y="508000"/>
                </a:lnTo>
                <a:lnTo>
                  <a:pt x="12942499" y="469900"/>
                </a:lnTo>
                <a:lnTo>
                  <a:pt x="12937445" y="457200"/>
                </a:lnTo>
                <a:lnTo>
                  <a:pt x="11834684" y="457200"/>
                </a:lnTo>
                <a:lnTo>
                  <a:pt x="11792195" y="444500"/>
                </a:lnTo>
                <a:lnTo>
                  <a:pt x="11750409" y="406400"/>
                </a:lnTo>
                <a:lnTo>
                  <a:pt x="11714076" y="368300"/>
                </a:lnTo>
                <a:lnTo>
                  <a:pt x="11681615" y="330200"/>
                </a:lnTo>
                <a:lnTo>
                  <a:pt x="11651441" y="292100"/>
                </a:lnTo>
                <a:lnTo>
                  <a:pt x="11621975" y="254000"/>
                </a:lnTo>
                <a:lnTo>
                  <a:pt x="11591632" y="215900"/>
                </a:lnTo>
                <a:lnTo>
                  <a:pt x="11558832" y="177800"/>
                </a:lnTo>
                <a:lnTo>
                  <a:pt x="11526433" y="152400"/>
                </a:lnTo>
                <a:lnTo>
                  <a:pt x="11486135" y="127000"/>
                </a:lnTo>
                <a:lnTo>
                  <a:pt x="11439128" y="114300"/>
                </a:lnTo>
                <a:close/>
              </a:path>
              <a:path w="13004800" h="3746500">
                <a:moveTo>
                  <a:pt x="1563477" y="431800"/>
                </a:moveTo>
                <a:lnTo>
                  <a:pt x="1361468" y="431800"/>
                </a:lnTo>
                <a:lnTo>
                  <a:pt x="1313586" y="444500"/>
                </a:lnTo>
                <a:lnTo>
                  <a:pt x="1265222" y="469900"/>
                </a:lnTo>
                <a:lnTo>
                  <a:pt x="1163759" y="495300"/>
                </a:lnTo>
                <a:lnTo>
                  <a:pt x="3185789" y="495300"/>
                </a:lnTo>
                <a:lnTo>
                  <a:pt x="2969140" y="444500"/>
                </a:lnTo>
                <a:lnTo>
                  <a:pt x="1615268" y="444500"/>
                </a:lnTo>
                <a:lnTo>
                  <a:pt x="1563477" y="431800"/>
                </a:lnTo>
                <a:close/>
              </a:path>
              <a:path w="13004800" h="3746500">
                <a:moveTo>
                  <a:pt x="4331266" y="76200"/>
                </a:moveTo>
                <a:lnTo>
                  <a:pt x="4275175" y="88900"/>
                </a:lnTo>
                <a:lnTo>
                  <a:pt x="4170322" y="114300"/>
                </a:lnTo>
                <a:lnTo>
                  <a:pt x="4118489" y="139700"/>
                </a:lnTo>
                <a:lnTo>
                  <a:pt x="4014700" y="165100"/>
                </a:lnTo>
                <a:lnTo>
                  <a:pt x="3801161" y="165100"/>
                </a:lnTo>
                <a:lnTo>
                  <a:pt x="3749875" y="177800"/>
                </a:lnTo>
                <a:lnTo>
                  <a:pt x="3702985" y="190500"/>
                </a:lnTo>
                <a:lnTo>
                  <a:pt x="3660018" y="215900"/>
                </a:lnTo>
                <a:lnTo>
                  <a:pt x="3620500" y="241300"/>
                </a:lnTo>
                <a:lnTo>
                  <a:pt x="3583956" y="266700"/>
                </a:lnTo>
                <a:lnTo>
                  <a:pt x="3549913" y="292100"/>
                </a:lnTo>
                <a:lnTo>
                  <a:pt x="3517897" y="317500"/>
                </a:lnTo>
                <a:lnTo>
                  <a:pt x="3489215" y="355600"/>
                </a:lnTo>
                <a:lnTo>
                  <a:pt x="3456800" y="381000"/>
                </a:lnTo>
                <a:lnTo>
                  <a:pt x="3420685" y="406400"/>
                </a:lnTo>
                <a:lnTo>
                  <a:pt x="3380903" y="444500"/>
                </a:lnTo>
                <a:lnTo>
                  <a:pt x="3337490" y="469900"/>
                </a:lnTo>
                <a:lnTo>
                  <a:pt x="3290477" y="482600"/>
                </a:lnTo>
                <a:lnTo>
                  <a:pt x="3239899" y="495300"/>
                </a:lnTo>
                <a:lnTo>
                  <a:pt x="7171540" y="495300"/>
                </a:lnTo>
                <a:lnTo>
                  <a:pt x="7130045" y="469900"/>
                </a:lnTo>
                <a:lnTo>
                  <a:pt x="5525496" y="469900"/>
                </a:lnTo>
                <a:lnTo>
                  <a:pt x="5474594" y="457200"/>
                </a:lnTo>
                <a:lnTo>
                  <a:pt x="5428262" y="444500"/>
                </a:lnTo>
                <a:lnTo>
                  <a:pt x="5386186" y="419100"/>
                </a:lnTo>
                <a:lnTo>
                  <a:pt x="5348048" y="393700"/>
                </a:lnTo>
                <a:lnTo>
                  <a:pt x="5311977" y="355600"/>
                </a:lnTo>
                <a:lnTo>
                  <a:pt x="5292956" y="342900"/>
                </a:lnTo>
                <a:lnTo>
                  <a:pt x="4832435" y="342900"/>
                </a:lnTo>
                <a:lnTo>
                  <a:pt x="4780549" y="330200"/>
                </a:lnTo>
                <a:lnTo>
                  <a:pt x="4733728" y="317500"/>
                </a:lnTo>
                <a:lnTo>
                  <a:pt x="4692875" y="292100"/>
                </a:lnTo>
                <a:lnTo>
                  <a:pt x="4656616" y="254000"/>
                </a:lnTo>
                <a:lnTo>
                  <a:pt x="4623575" y="228600"/>
                </a:lnTo>
                <a:lnTo>
                  <a:pt x="4591205" y="203200"/>
                </a:lnTo>
                <a:lnTo>
                  <a:pt x="4556029" y="165100"/>
                </a:lnTo>
                <a:lnTo>
                  <a:pt x="4517854" y="139700"/>
                </a:lnTo>
                <a:lnTo>
                  <a:pt x="4476484" y="114300"/>
                </a:lnTo>
                <a:lnTo>
                  <a:pt x="4431726" y="101600"/>
                </a:lnTo>
                <a:lnTo>
                  <a:pt x="4383384" y="88900"/>
                </a:lnTo>
                <a:lnTo>
                  <a:pt x="4331266" y="76200"/>
                </a:lnTo>
                <a:close/>
              </a:path>
              <a:path w="13004800" h="3746500">
                <a:moveTo>
                  <a:pt x="6069635" y="203200"/>
                </a:moveTo>
                <a:lnTo>
                  <a:pt x="5967833" y="203200"/>
                </a:lnTo>
                <a:lnTo>
                  <a:pt x="5924435" y="228600"/>
                </a:lnTo>
                <a:lnTo>
                  <a:pt x="5886409" y="254000"/>
                </a:lnTo>
                <a:lnTo>
                  <a:pt x="5853830" y="292100"/>
                </a:lnTo>
                <a:lnTo>
                  <a:pt x="5818143" y="317500"/>
                </a:lnTo>
                <a:lnTo>
                  <a:pt x="5783551" y="355600"/>
                </a:lnTo>
                <a:lnTo>
                  <a:pt x="5748459" y="381000"/>
                </a:lnTo>
                <a:lnTo>
                  <a:pt x="5711272" y="406400"/>
                </a:lnTo>
                <a:lnTo>
                  <a:pt x="5673518" y="431800"/>
                </a:lnTo>
                <a:lnTo>
                  <a:pt x="5629099" y="457200"/>
                </a:lnTo>
                <a:lnTo>
                  <a:pt x="5579323" y="469900"/>
                </a:lnTo>
                <a:lnTo>
                  <a:pt x="7130045" y="469900"/>
                </a:lnTo>
                <a:lnTo>
                  <a:pt x="7073105" y="431800"/>
                </a:lnTo>
                <a:lnTo>
                  <a:pt x="6568436" y="431800"/>
                </a:lnTo>
                <a:lnTo>
                  <a:pt x="6516070" y="419100"/>
                </a:lnTo>
                <a:lnTo>
                  <a:pt x="6467961" y="406400"/>
                </a:lnTo>
                <a:lnTo>
                  <a:pt x="6423026" y="381000"/>
                </a:lnTo>
                <a:lnTo>
                  <a:pt x="6380182" y="355600"/>
                </a:lnTo>
                <a:lnTo>
                  <a:pt x="6341750" y="330200"/>
                </a:lnTo>
                <a:lnTo>
                  <a:pt x="6259310" y="279400"/>
                </a:lnTo>
                <a:lnTo>
                  <a:pt x="6215125" y="254000"/>
                </a:lnTo>
                <a:lnTo>
                  <a:pt x="6168843" y="228600"/>
                </a:lnTo>
                <a:lnTo>
                  <a:pt x="6120376" y="215900"/>
                </a:lnTo>
                <a:lnTo>
                  <a:pt x="6069635" y="203200"/>
                </a:lnTo>
                <a:close/>
              </a:path>
              <a:path w="13004800" h="3746500">
                <a:moveTo>
                  <a:pt x="12497676" y="0"/>
                </a:moveTo>
                <a:lnTo>
                  <a:pt x="12353524" y="0"/>
                </a:lnTo>
                <a:lnTo>
                  <a:pt x="12308616" y="12700"/>
                </a:lnTo>
                <a:lnTo>
                  <a:pt x="12260718" y="38100"/>
                </a:lnTo>
                <a:lnTo>
                  <a:pt x="12218590" y="76200"/>
                </a:lnTo>
                <a:lnTo>
                  <a:pt x="12181520" y="114300"/>
                </a:lnTo>
                <a:lnTo>
                  <a:pt x="12148795" y="152400"/>
                </a:lnTo>
                <a:lnTo>
                  <a:pt x="12119703" y="203200"/>
                </a:lnTo>
                <a:lnTo>
                  <a:pt x="12069564" y="279400"/>
                </a:lnTo>
                <a:lnTo>
                  <a:pt x="12053506" y="304800"/>
                </a:lnTo>
                <a:lnTo>
                  <a:pt x="12032985" y="342900"/>
                </a:lnTo>
                <a:lnTo>
                  <a:pt x="12008333" y="368300"/>
                </a:lnTo>
                <a:lnTo>
                  <a:pt x="11979880" y="406400"/>
                </a:lnTo>
                <a:lnTo>
                  <a:pt x="11947957" y="431800"/>
                </a:lnTo>
                <a:lnTo>
                  <a:pt x="11912896" y="444500"/>
                </a:lnTo>
                <a:lnTo>
                  <a:pt x="11875028" y="457200"/>
                </a:lnTo>
                <a:lnTo>
                  <a:pt x="12937445" y="457200"/>
                </a:lnTo>
                <a:lnTo>
                  <a:pt x="12922284" y="419100"/>
                </a:lnTo>
                <a:lnTo>
                  <a:pt x="12901714" y="381000"/>
                </a:lnTo>
                <a:lnTo>
                  <a:pt x="12882230" y="342900"/>
                </a:lnTo>
                <a:lnTo>
                  <a:pt x="12861218" y="292100"/>
                </a:lnTo>
                <a:lnTo>
                  <a:pt x="12837896" y="254000"/>
                </a:lnTo>
                <a:lnTo>
                  <a:pt x="12811483" y="203200"/>
                </a:lnTo>
                <a:lnTo>
                  <a:pt x="12781199" y="165100"/>
                </a:lnTo>
                <a:lnTo>
                  <a:pt x="12746262" y="127000"/>
                </a:lnTo>
                <a:lnTo>
                  <a:pt x="12705892" y="101600"/>
                </a:lnTo>
                <a:lnTo>
                  <a:pt x="12672389" y="76200"/>
                </a:lnTo>
                <a:lnTo>
                  <a:pt x="12633757" y="50800"/>
                </a:lnTo>
                <a:lnTo>
                  <a:pt x="12591056" y="38100"/>
                </a:lnTo>
                <a:lnTo>
                  <a:pt x="12545343" y="12700"/>
                </a:lnTo>
                <a:lnTo>
                  <a:pt x="12497676" y="0"/>
                </a:lnTo>
                <a:close/>
              </a:path>
              <a:path w="13004800" h="3746500">
                <a:moveTo>
                  <a:pt x="2412319" y="25400"/>
                </a:moveTo>
                <a:lnTo>
                  <a:pt x="2355599" y="38100"/>
                </a:lnTo>
                <a:lnTo>
                  <a:pt x="2309500" y="50800"/>
                </a:lnTo>
                <a:lnTo>
                  <a:pt x="2268048" y="76200"/>
                </a:lnTo>
                <a:lnTo>
                  <a:pt x="2230522" y="101600"/>
                </a:lnTo>
                <a:lnTo>
                  <a:pt x="2196203" y="127000"/>
                </a:lnTo>
                <a:lnTo>
                  <a:pt x="2154659" y="165100"/>
                </a:lnTo>
                <a:lnTo>
                  <a:pt x="2073716" y="241300"/>
                </a:lnTo>
                <a:lnTo>
                  <a:pt x="2033020" y="266700"/>
                </a:lnTo>
                <a:lnTo>
                  <a:pt x="1991308" y="304800"/>
                </a:lnTo>
                <a:lnTo>
                  <a:pt x="1947933" y="342900"/>
                </a:lnTo>
                <a:lnTo>
                  <a:pt x="1902246" y="368300"/>
                </a:lnTo>
                <a:lnTo>
                  <a:pt x="1863423" y="393700"/>
                </a:lnTo>
                <a:lnTo>
                  <a:pt x="1820160" y="419100"/>
                </a:lnTo>
                <a:lnTo>
                  <a:pt x="1772802" y="431800"/>
                </a:lnTo>
                <a:lnTo>
                  <a:pt x="1721690" y="444500"/>
                </a:lnTo>
                <a:lnTo>
                  <a:pt x="2969140" y="444500"/>
                </a:lnTo>
                <a:lnTo>
                  <a:pt x="2916849" y="431800"/>
                </a:lnTo>
                <a:lnTo>
                  <a:pt x="2868228" y="406400"/>
                </a:lnTo>
                <a:lnTo>
                  <a:pt x="2824740" y="393700"/>
                </a:lnTo>
                <a:lnTo>
                  <a:pt x="2787846" y="368300"/>
                </a:lnTo>
                <a:lnTo>
                  <a:pt x="2748880" y="330200"/>
                </a:lnTo>
                <a:lnTo>
                  <a:pt x="2713602" y="292100"/>
                </a:lnTo>
                <a:lnTo>
                  <a:pt x="2680559" y="254000"/>
                </a:lnTo>
                <a:lnTo>
                  <a:pt x="2648296" y="203200"/>
                </a:lnTo>
                <a:lnTo>
                  <a:pt x="2615359" y="165100"/>
                </a:lnTo>
                <a:lnTo>
                  <a:pt x="2580293" y="127000"/>
                </a:lnTo>
                <a:lnTo>
                  <a:pt x="2541644" y="88900"/>
                </a:lnTo>
                <a:lnTo>
                  <a:pt x="2504370" y="63500"/>
                </a:lnTo>
                <a:lnTo>
                  <a:pt x="2461585" y="38100"/>
                </a:lnTo>
                <a:lnTo>
                  <a:pt x="2412319" y="25400"/>
                </a:lnTo>
                <a:close/>
              </a:path>
              <a:path w="13004800" h="3746500">
                <a:moveTo>
                  <a:pt x="6917641" y="355600"/>
                </a:moveTo>
                <a:lnTo>
                  <a:pt x="6866719" y="355600"/>
                </a:lnTo>
                <a:lnTo>
                  <a:pt x="6817191" y="368300"/>
                </a:lnTo>
                <a:lnTo>
                  <a:pt x="6770404" y="381000"/>
                </a:lnTo>
                <a:lnTo>
                  <a:pt x="6724688" y="406400"/>
                </a:lnTo>
                <a:lnTo>
                  <a:pt x="6675259" y="419100"/>
                </a:lnTo>
                <a:lnTo>
                  <a:pt x="6622911" y="431800"/>
                </a:lnTo>
                <a:lnTo>
                  <a:pt x="7073105" y="431800"/>
                </a:lnTo>
                <a:lnTo>
                  <a:pt x="7054249" y="419100"/>
                </a:lnTo>
                <a:lnTo>
                  <a:pt x="7014078" y="381000"/>
                </a:lnTo>
                <a:lnTo>
                  <a:pt x="6968613" y="368300"/>
                </a:lnTo>
                <a:lnTo>
                  <a:pt x="6917641" y="355600"/>
                </a:lnTo>
                <a:close/>
              </a:path>
              <a:path w="13004800" h="3746500">
                <a:moveTo>
                  <a:pt x="10346683" y="355600"/>
                </a:moveTo>
                <a:lnTo>
                  <a:pt x="10294631" y="355600"/>
                </a:lnTo>
                <a:lnTo>
                  <a:pt x="10242550" y="368300"/>
                </a:lnTo>
                <a:lnTo>
                  <a:pt x="10190567" y="368300"/>
                </a:lnTo>
                <a:lnTo>
                  <a:pt x="10132399" y="381000"/>
                </a:lnTo>
                <a:lnTo>
                  <a:pt x="10448476" y="381000"/>
                </a:lnTo>
                <a:lnTo>
                  <a:pt x="10346683" y="355600"/>
                </a:lnTo>
                <a:close/>
              </a:path>
              <a:path w="13004800" h="3746500">
                <a:moveTo>
                  <a:pt x="5129586" y="279400"/>
                </a:moveTo>
                <a:lnTo>
                  <a:pt x="5077171" y="279400"/>
                </a:lnTo>
                <a:lnTo>
                  <a:pt x="5026242" y="292100"/>
                </a:lnTo>
                <a:lnTo>
                  <a:pt x="4974121" y="317500"/>
                </a:lnTo>
                <a:lnTo>
                  <a:pt x="4880035" y="342900"/>
                </a:lnTo>
                <a:lnTo>
                  <a:pt x="5292956" y="342900"/>
                </a:lnTo>
                <a:lnTo>
                  <a:pt x="5273934" y="330200"/>
                </a:lnTo>
                <a:lnTo>
                  <a:pt x="5232477" y="304800"/>
                </a:lnTo>
                <a:lnTo>
                  <a:pt x="5186163" y="292100"/>
                </a:lnTo>
                <a:lnTo>
                  <a:pt x="5129586" y="279400"/>
                </a:lnTo>
                <a:close/>
              </a:path>
            </a:pathLst>
          </a:custGeom>
          <a:solidFill>
            <a:srgbClr val="393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12696"/>
            <a:ext cx="130048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799" y="0"/>
                </a:lnTo>
              </a:path>
            </a:pathLst>
          </a:custGeom>
          <a:ln w="31750">
            <a:solidFill>
              <a:srgbClr val="808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994656"/>
            <a:ext cx="13004800" cy="610870"/>
          </a:xfrm>
          <a:custGeom>
            <a:avLst/>
            <a:gdLst/>
            <a:ahLst/>
            <a:cxnLst/>
            <a:rect l="l" t="t" r="r" b="b"/>
            <a:pathLst>
              <a:path w="13004800" h="610870">
                <a:moveTo>
                  <a:pt x="0" y="363921"/>
                </a:moveTo>
                <a:lnTo>
                  <a:pt x="51418" y="361937"/>
                </a:lnTo>
                <a:lnTo>
                  <a:pt x="102351" y="351945"/>
                </a:lnTo>
                <a:lnTo>
                  <a:pt x="150739" y="335976"/>
                </a:lnTo>
                <a:lnTo>
                  <a:pt x="197345" y="315957"/>
                </a:lnTo>
                <a:lnTo>
                  <a:pt x="242934" y="293812"/>
                </a:lnTo>
                <a:lnTo>
                  <a:pt x="288268" y="271468"/>
                </a:lnTo>
                <a:lnTo>
                  <a:pt x="334111" y="250849"/>
                </a:lnTo>
                <a:lnTo>
                  <a:pt x="381226" y="233880"/>
                </a:lnTo>
                <a:lnTo>
                  <a:pt x="435629" y="222471"/>
                </a:lnTo>
                <a:lnTo>
                  <a:pt x="488784" y="220453"/>
                </a:lnTo>
                <a:lnTo>
                  <a:pt x="540431" y="226401"/>
                </a:lnTo>
                <a:lnTo>
                  <a:pt x="590309" y="238890"/>
                </a:lnTo>
                <a:lnTo>
                  <a:pt x="638159" y="256496"/>
                </a:lnTo>
                <a:lnTo>
                  <a:pt x="683721" y="277796"/>
                </a:lnTo>
                <a:lnTo>
                  <a:pt x="726734" y="301364"/>
                </a:lnTo>
                <a:lnTo>
                  <a:pt x="766940" y="325777"/>
                </a:lnTo>
                <a:lnTo>
                  <a:pt x="803263" y="350383"/>
                </a:lnTo>
                <a:lnTo>
                  <a:pt x="840770" y="377900"/>
                </a:lnTo>
                <a:lnTo>
                  <a:pt x="879809" y="406498"/>
                </a:lnTo>
                <a:lnTo>
                  <a:pt x="920728" y="434349"/>
                </a:lnTo>
                <a:lnTo>
                  <a:pt x="963874" y="459624"/>
                </a:lnTo>
                <a:lnTo>
                  <a:pt x="1009596" y="480493"/>
                </a:lnTo>
                <a:lnTo>
                  <a:pt x="1058241" y="495127"/>
                </a:lnTo>
                <a:lnTo>
                  <a:pt x="1110158" y="501697"/>
                </a:lnTo>
                <a:lnTo>
                  <a:pt x="1163760" y="498276"/>
                </a:lnTo>
                <a:lnTo>
                  <a:pt x="1215364" y="486757"/>
                </a:lnTo>
                <a:lnTo>
                  <a:pt x="1265223" y="471117"/>
                </a:lnTo>
                <a:lnTo>
                  <a:pt x="1313588" y="455330"/>
                </a:lnTo>
                <a:lnTo>
                  <a:pt x="1361469" y="442815"/>
                </a:lnTo>
                <a:lnTo>
                  <a:pt x="1409659" y="435024"/>
                </a:lnTo>
                <a:lnTo>
                  <a:pt x="1458994" y="432550"/>
                </a:lnTo>
                <a:lnTo>
                  <a:pt x="1510312" y="435988"/>
                </a:lnTo>
                <a:lnTo>
                  <a:pt x="1563478" y="443404"/>
                </a:lnTo>
                <a:lnTo>
                  <a:pt x="1615268" y="450340"/>
                </a:lnTo>
                <a:lnTo>
                  <a:pt x="1667425" y="454374"/>
                </a:lnTo>
                <a:lnTo>
                  <a:pt x="1721691" y="453082"/>
                </a:lnTo>
                <a:lnTo>
                  <a:pt x="1772803" y="443040"/>
                </a:lnTo>
                <a:lnTo>
                  <a:pt x="1820161" y="424451"/>
                </a:lnTo>
                <a:lnTo>
                  <a:pt x="1863424" y="401045"/>
                </a:lnTo>
                <a:lnTo>
                  <a:pt x="1902248" y="376552"/>
                </a:lnTo>
                <a:lnTo>
                  <a:pt x="1947935" y="344939"/>
                </a:lnTo>
                <a:lnTo>
                  <a:pt x="1991309" y="311810"/>
                </a:lnTo>
                <a:lnTo>
                  <a:pt x="2033020" y="277603"/>
                </a:lnTo>
                <a:lnTo>
                  <a:pt x="2073717" y="242757"/>
                </a:lnTo>
                <a:lnTo>
                  <a:pt x="2114047" y="207710"/>
                </a:lnTo>
                <a:lnTo>
                  <a:pt x="2154659" y="172901"/>
                </a:lnTo>
                <a:lnTo>
                  <a:pt x="2196203" y="138769"/>
                </a:lnTo>
                <a:lnTo>
                  <a:pt x="2230523" y="111662"/>
                </a:lnTo>
                <a:lnTo>
                  <a:pt x="2268049" y="84824"/>
                </a:lnTo>
                <a:lnTo>
                  <a:pt x="2309502" y="61261"/>
                </a:lnTo>
                <a:lnTo>
                  <a:pt x="2355602" y="43977"/>
                </a:lnTo>
                <a:lnTo>
                  <a:pt x="2412321" y="37795"/>
                </a:lnTo>
                <a:lnTo>
                  <a:pt x="2461587" y="48663"/>
                </a:lnTo>
                <a:lnTo>
                  <a:pt x="2504371" y="71294"/>
                </a:lnTo>
                <a:lnTo>
                  <a:pt x="2541645" y="100403"/>
                </a:lnTo>
                <a:lnTo>
                  <a:pt x="2580294" y="137263"/>
                </a:lnTo>
                <a:lnTo>
                  <a:pt x="2615360" y="175602"/>
                </a:lnTo>
                <a:lnTo>
                  <a:pt x="2648297" y="214824"/>
                </a:lnTo>
                <a:lnTo>
                  <a:pt x="2680561" y="254336"/>
                </a:lnTo>
                <a:lnTo>
                  <a:pt x="2713604" y="293544"/>
                </a:lnTo>
                <a:lnTo>
                  <a:pt x="2748882" y="331851"/>
                </a:lnTo>
                <a:lnTo>
                  <a:pt x="2787848" y="368665"/>
                </a:lnTo>
                <a:lnTo>
                  <a:pt x="2824741" y="395454"/>
                </a:lnTo>
                <a:lnTo>
                  <a:pt x="2868229" y="418559"/>
                </a:lnTo>
                <a:lnTo>
                  <a:pt x="2916849" y="438306"/>
                </a:lnTo>
                <a:lnTo>
                  <a:pt x="2969141" y="455023"/>
                </a:lnTo>
                <a:lnTo>
                  <a:pt x="3023643" y="469040"/>
                </a:lnTo>
                <a:lnTo>
                  <a:pt x="3078893" y="480684"/>
                </a:lnTo>
                <a:lnTo>
                  <a:pt x="3133429" y="490284"/>
                </a:lnTo>
                <a:lnTo>
                  <a:pt x="3185791" y="498167"/>
                </a:lnTo>
                <a:lnTo>
                  <a:pt x="3239901" y="499738"/>
                </a:lnTo>
                <a:lnTo>
                  <a:pt x="3290479" y="490289"/>
                </a:lnTo>
                <a:lnTo>
                  <a:pt x="3337492" y="472083"/>
                </a:lnTo>
                <a:lnTo>
                  <a:pt x="3380905" y="447383"/>
                </a:lnTo>
                <a:lnTo>
                  <a:pt x="3420687" y="418449"/>
                </a:lnTo>
                <a:lnTo>
                  <a:pt x="3456801" y="387546"/>
                </a:lnTo>
                <a:lnTo>
                  <a:pt x="3489216" y="356934"/>
                </a:lnTo>
                <a:lnTo>
                  <a:pt x="3517898" y="328876"/>
                </a:lnTo>
                <a:lnTo>
                  <a:pt x="3549914" y="298955"/>
                </a:lnTo>
                <a:lnTo>
                  <a:pt x="3583957" y="270250"/>
                </a:lnTo>
                <a:lnTo>
                  <a:pt x="3620501" y="243609"/>
                </a:lnTo>
                <a:lnTo>
                  <a:pt x="3660019" y="219878"/>
                </a:lnTo>
                <a:lnTo>
                  <a:pt x="3702986" y="199905"/>
                </a:lnTo>
                <a:lnTo>
                  <a:pt x="3749876" y="184536"/>
                </a:lnTo>
                <a:lnTo>
                  <a:pt x="3801162" y="174620"/>
                </a:lnTo>
                <a:lnTo>
                  <a:pt x="3857319" y="171002"/>
                </a:lnTo>
                <a:lnTo>
                  <a:pt x="3910085" y="170856"/>
                </a:lnTo>
                <a:lnTo>
                  <a:pt x="3962709" y="169559"/>
                </a:lnTo>
                <a:lnTo>
                  <a:pt x="4014702" y="165249"/>
                </a:lnTo>
                <a:lnTo>
                  <a:pt x="4065575" y="156067"/>
                </a:lnTo>
                <a:lnTo>
                  <a:pt x="4118490" y="141591"/>
                </a:lnTo>
                <a:lnTo>
                  <a:pt x="4170323" y="125528"/>
                </a:lnTo>
                <a:lnTo>
                  <a:pt x="4222182" y="109577"/>
                </a:lnTo>
                <a:lnTo>
                  <a:pt x="4275176" y="95437"/>
                </a:lnTo>
                <a:lnTo>
                  <a:pt x="4331267" y="87948"/>
                </a:lnTo>
                <a:lnTo>
                  <a:pt x="4383385" y="91481"/>
                </a:lnTo>
                <a:lnTo>
                  <a:pt x="4431726" y="104071"/>
                </a:lnTo>
                <a:lnTo>
                  <a:pt x="4476485" y="123756"/>
                </a:lnTo>
                <a:lnTo>
                  <a:pt x="4517855" y="148572"/>
                </a:lnTo>
                <a:lnTo>
                  <a:pt x="4556030" y="176556"/>
                </a:lnTo>
                <a:lnTo>
                  <a:pt x="4591206" y="205744"/>
                </a:lnTo>
                <a:lnTo>
                  <a:pt x="4623577" y="234172"/>
                </a:lnTo>
                <a:lnTo>
                  <a:pt x="4656617" y="263754"/>
                </a:lnTo>
                <a:lnTo>
                  <a:pt x="4692876" y="293714"/>
                </a:lnTo>
                <a:lnTo>
                  <a:pt x="4733729" y="320252"/>
                </a:lnTo>
                <a:lnTo>
                  <a:pt x="4780550" y="339569"/>
                </a:lnTo>
                <a:lnTo>
                  <a:pt x="4832436" y="348352"/>
                </a:lnTo>
                <a:lnTo>
                  <a:pt x="4880037" y="345473"/>
                </a:lnTo>
                <a:lnTo>
                  <a:pt x="4926288" y="334410"/>
                </a:lnTo>
                <a:lnTo>
                  <a:pt x="4974124" y="318640"/>
                </a:lnTo>
                <a:lnTo>
                  <a:pt x="5026243" y="301286"/>
                </a:lnTo>
                <a:lnTo>
                  <a:pt x="5077172" y="288745"/>
                </a:lnTo>
                <a:lnTo>
                  <a:pt x="5129587" y="285266"/>
                </a:lnTo>
                <a:lnTo>
                  <a:pt x="5186164" y="295094"/>
                </a:lnTo>
                <a:lnTo>
                  <a:pt x="5232479" y="313938"/>
                </a:lnTo>
                <a:lnTo>
                  <a:pt x="5273937" y="338775"/>
                </a:lnTo>
                <a:lnTo>
                  <a:pt x="5311980" y="366442"/>
                </a:lnTo>
                <a:lnTo>
                  <a:pt x="5348051" y="393773"/>
                </a:lnTo>
                <a:lnTo>
                  <a:pt x="5386187" y="420685"/>
                </a:lnTo>
                <a:lnTo>
                  <a:pt x="5428263" y="446141"/>
                </a:lnTo>
                <a:lnTo>
                  <a:pt x="5474594" y="467121"/>
                </a:lnTo>
                <a:lnTo>
                  <a:pt x="5525496" y="480603"/>
                </a:lnTo>
                <a:lnTo>
                  <a:pt x="5579324" y="480672"/>
                </a:lnTo>
                <a:lnTo>
                  <a:pt x="5629100" y="466477"/>
                </a:lnTo>
                <a:lnTo>
                  <a:pt x="5673519" y="443620"/>
                </a:lnTo>
                <a:lnTo>
                  <a:pt x="5711273" y="417700"/>
                </a:lnTo>
                <a:lnTo>
                  <a:pt x="5748460" y="387573"/>
                </a:lnTo>
                <a:lnTo>
                  <a:pt x="5783552" y="356217"/>
                </a:lnTo>
                <a:lnTo>
                  <a:pt x="5818144" y="324554"/>
                </a:lnTo>
                <a:lnTo>
                  <a:pt x="5853831" y="293506"/>
                </a:lnTo>
                <a:lnTo>
                  <a:pt x="5886411" y="266345"/>
                </a:lnTo>
                <a:lnTo>
                  <a:pt x="5924437" y="238277"/>
                </a:lnTo>
                <a:lnTo>
                  <a:pt x="5967835" y="215357"/>
                </a:lnTo>
                <a:lnTo>
                  <a:pt x="6016531" y="203641"/>
                </a:lnTo>
                <a:lnTo>
                  <a:pt x="6069636" y="204958"/>
                </a:lnTo>
                <a:lnTo>
                  <a:pt x="6120378" y="216147"/>
                </a:lnTo>
                <a:lnTo>
                  <a:pt x="6168845" y="234980"/>
                </a:lnTo>
                <a:lnTo>
                  <a:pt x="6215127" y="259227"/>
                </a:lnTo>
                <a:lnTo>
                  <a:pt x="6259312" y="286660"/>
                </a:lnTo>
                <a:lnTo>
                  <a:pt x="6301491" y="315050"/>
                </a:lnTo>
                <a:lnTo>
                  <a:pt x="6341752" y="342167"/>
                </a:lnTo>
                <a:lnTo>
                  <a:pt x="6380185" y="365782"/>
                </a:lnTo>
                <a:lnTo>
                  <a:pt x="6423028" y="388793"/>
                </a:lnTo>
                <a:lnTo>
                  <a:pt x="6467963" y="409143"/>
                </a:lnTo>
                <a:lnTo>
                  <a:pt x="6516072" y="425165"/>
                </a:lnTo>
                <a:lnTo>
                  <a:pt x="6568437" y="435188"/>
                </a:lnTo>
                <a:lnTo>
                  <a:pt x="6622912" y="435121"/>
                </a:lnTo>
                <a:lnTo>
                  <a:pt x="6675261" y="424523"/>
                </a:lnTo>
                <a:lnTo>
                  <a:pt x="6724689" y="407338"/>
                </a:lnTo>
                <a:lnTo>
                  <a:pt x="6770405" y="387512"/>
                </a:lnTo>
                <a:lnTo>
                  <a:pt x="6817192" y="369518"/>
                </a:lnTo>
                <a:lnTo>
                  <a:pt x="6866719" y="358437"/>
                </a:lnTo>
                <a:lnTo>
                  <a:pt x="6917642" y="357349"/>
                </a:lnTo>
                <a:lnTo>
                  <a:pt x="6968615" y="369338"/>
                </a:lnTo>
                <a:lnTo>
                  <a:pt x="7014078" y="392241"/>
                </a:lnTo>
                <a:lnTo>
                  <a:pt x="7054250" y="420553"/>
                </a:lnTo>
                <a:lnTo>
                  <a:pt x="7091961" y="450772"/>
                </a:lnTo>
                <a:lnTo>
                  <a:pt x="7130045" y="479396"/>
                </a:lnTo>
                <a:lnTo>
                  <a:pt x="7171540" y="505639"/>
                </a:lnTo>
                <a:lnTo>
                  <a:pt x="7216696" y="526207"/>
                </a:lnTo>
                <a:lnTo>
                  <a:pt x="7266679" y="535608"/>
                </a:lnTo>
                <a:lnTo>
                  <a:pt x="7322654" y="528355"/>
                </a:lnTo>
                <a:lnTo>
                  <a:pt x="7371997" y="510250"/>
                </a:lnTo>
                <a:lnTo>
                  <a:pt x="7417450" y="488596"/>
                </a:lnTo>
                <a:lnTo>
                  <a:pt x="7462147" y="466177"/>
                </a:lnTo>
                <a:lnTo>
                  <a:pt x="7509218" y="445779"/>
                </a:lnTo>
                <a:lnTo>
                  <a:pt x="7561720" y="428712"/>
                </a:lnTo>
                <a:lnTo>
                  <a:pt x="7615455" y="415523"/>
                </a:lnTo>
                <a:lnTo>
                  <a:pt x="7670504" y="404737"/>
                </a:lnTo>
                <a:lnTo>
                  <a:pt x="7726948" y="394878"/>
                </a:lnTo>
                <a:lnTo>
                  <a:pt x="7777807" y="383347"/>
                </a:lnTo>
                <a:lnTo>
                  <a:pt x="7825727" y="368057"/>
                </a:lnTo>
                <a:lnTo>
                  <a:pt x="7872111" y="350588"/>
                </a:lnTo>
                <a:lnTo>
                  <a:pt x="7918363" y="332521"/>
                </a:lnTo>
                <a:lnTo>
                  <a:pt x="7967723" y="315723"/>
                </a:lnTo>
                <a:lnTo>
                  <a:pt x="8016921" y="304485"/>
                </a:lnTo>
                <a:lnTo>
                  <a:pt x="8067996" y="299963"/>
                </a:lnTo>
                <a:lnTo>
                  <a:pt x="8122986" y="303310"/>
                </a:lnTo>
                <a:lnTo>
                  <a:pt x="8175209" y="316014"/>
                </a:lnTo>
                <a:lnTo>
                  <a:pt x="8225331" y="337051"/>
                </a:lnTo>
                <a:lnTo>
                  <a:pt x="8272293" y="361904"/>
                </a:lnTo>
                <a:lnTo>
                  <a:pt x="8315036" y="386051"/>
                </a:lnTo>
                <a:lnTo>
                  <a:pt x="8357681" y="409964"/>
                </a:lnTo>
                <a:lnTo>
                  <a:pt x="8401310" y="434441"/>
                </a:lnTo>
                <a:lnTo>
                  <a:pt x="8446107" y="458659"/>
                </a:lnTo>
                <a:lnTo>
                  <a:pt x="8492256" y="481792"/>
                </a:lnTo>
                <a:lnTo>
                  <a:pt x="8539942" y="503016"/>
                </a:lnTo>
                <a:lnTo>
                  <a:pt x="8589350" y="521506"/>
                </a:lnTo>
                <a:lnTo>
                  <a:pt x="8640664" y="536437"/>
                </a:lnTo>
                <a:lnTo>
                  <a:pt x="8694069" y="546986"/>
                </a:lnTo>
                <a:lnTo>
                  <a:pt x="8746913" y="549177"/>
                </a:lnTo>
                <a:lnTo>
                  <a:pt x="8797535" y="541184"/>
                </a:lnTo>
                <a:lnTo>
                  <a:pt x="8845806" y="525162"/>
                </a:lnTo>
                <a:lnTo>
                  <a:pt x="8891593" y="503263"/>
                </a:lnTo>
                <a:lnTo>
                  <a:pt x="8934769" y="477640"/>
                </a:lnTo>
                <a:lnTo>
                  <a:pt x="8975202" y="450449"/>
                </a:lnTo>
                <a:lnTo>
                  <a:pt x="9012763" y="423841"/>
                </a:lnTo>
                <a:lnTo>
                  <a:pt x="9047321" y="399971"/>
                </a:lnTo>
                <a:lnTo>
                  <a:pt x="9087886" y="374123"/>
                </a:lnTo>
                <a:lnTo>
                  <a:pt x="9128888" y="349983"/>
                </a:lnTo>
                <a:lnTo>
                  <a:pt x="9170720" y="327533"/>
                </a:lnTo>
                <a:lnTo>
                  <a:pt x="9213774" y="306756"/>
                </a:lnTo>
                <a:lnTo>
                  <a:pt x="9258443" y="287632"/>
                </a:lnTo>
                <a:lnTo>
                  <a:pt x="9305119" y="270143"/>
                </a:lnTo>
                <a:lnTo>
                  <a:pt x="9354193" y="254273"/>
                </a:lnTo>
                <a:lnTo>
                  <a:pt x="9406059" y="240001"/>
                </a:lnTo>
                <a:lnTo>
                  <a:pt x="9461466" y="227640"/>
                </a:lnTo>
                <a:lnTo>
                  <a:pt x="9515019" y="219204"/>
                </a:lnTo>
                <a:lnTo>
                  <a:pt x="9567112" y="214944"/>
                </a:lnTo>
                <a:lnTo>
                  <a:pt x="9618138" y="215111"/>
                </a:lnTo>
                <a:lnTo>
                  <a:pt x="9668489" y="219954"/>
                </a:lnTo>
                <a:lnTo>
                  <a:pt x="9718560" y="229727"/>
                </a:lnTo>
                <a:lnTo>
                  <a:pt x="9768744" y="244678"/>
                </a:lnTo>
                <a:lnTo>
                  <a:pt x="9819433" y="265058"/>
                </a:lnTo>
                <a:lnTo>
                  <a:pt x="9864454" y="286954"/>
                </a:lnTo>
                <a:lnTo>
                  <a:pt x="9906893" y="309262"/>
                </a:lnTo>
                <a:lnTo>
                  <a:pt x="9948238" y="330679"/>
                </a:lnTo>
                <a:lnTo>
                  <a:pt x="9989974" y="349902"/>
                </a:lnTo>
                <a:lnTo>
                  <a:pt x="10033589" y="365628"/>
                </a:lnTo>
                <a:lnTo>
                  <a:pt x="10080569" y="376553"/>
                </a:lnTo>
                <a:lnTo>
                  <a:pt x="10132399" y="381374"/>
                </a:lnTo>
                <a:lnTo>
                  <a:pt x="10190567" y="378787"/>
                </a:lnTo>
                <a:lnTo>
                  <a:pt x="10242550" y="372638"/>
                </a:lnTo>
                <a:lnTo>
                  <a:pt x="10294632" y="367722"/>
                </a:lnTo>
                <a:lnTo>
                  <a:pt x="10346684" y="367421"/>
                </a:lnTo>
                <a:lnTo>
                  <a:pt x="10398581" y="375117"/>
                </a:lnTo>
                <a:lnTo>
                  <a:pt x="10448477" y="391361"/>
                </a:lnTo>
                <a:lnTo>
                  <a:pt x="10494461" y="412521"/>
                </a:lnTo>
                <a:lnTo>
                  <a:pt x="10538110" y="436124"/>
                </a:lnTo>
                <a:lnTo>
                  <a:pt x="10581005" y="459698"/>
                </a:lnTo>
                <a:lnTo>
                  <a:pt x="10629069" y="483029"/>
                </a:lnTo>
                <a:lnTo>
                  <a:pt x="10676816" y="501580"/>
                </a:lnTo>
                <a:lnTo>
                  <a:pt x="10724326" y="514568"/>
                </a:lnTo>
                <a:lnTo>
                  <a:pt x="10771681" y="521213"/>
                </a:lnTo>
                <a:lnTo>
                  <a:pt x="10818960" y="520730"/>
                </a:lnTo>
                <a:lnTo>
                  <a:pt x="10866245" y="512339"/>
                </a:lnTo>
                <a:lnTo>
                  <a:pt x="10913617" y="495257"/>
                </a:lnTo>
                <a:lnTo>
                  <a:pt x="10961155" y="468703"/>
                </a:lnTo>
                <a:lnTo>
                  <a:pt x="11004921" y="437438"/>
                </a:lnTo>
                <a:lnTo>
                  <a:pt x="11045576" y="404263"/>
                </a:lnTo>
                <a:lnTo>
                  <a:pt x="11083779" y="369633"/>
                </a:lnTo>
                <a:lnTo>
                  <a:pt x="11120189" y="334001"/>
                </a:lnTo>
                <a:lnTo>
                  <a:pt x="11155466" y="297822"/>
                </a:lnTo>
                <a:lnTo>
                  <a:pt x="11190267" y="261549"/>
                </a:lnTo>
                <a:lnTo>
                  <a:pt x="11225253" y="225637"/>
                </a:lnTo>
                <a:lnTo>
                  <a:pt x="11257687" y="194519"/>
                </a:lnTo>
                <a:lnTo>
                  <a:pt x="11294815" y="164498"/>
                </a:lnTo>
                <a:lnTo>
                  <a:pt x="11337500" y="138703"/>
                </a:lnTo>
                <a:lnTo>
                  <a:pt x="11386607" y="120265"/>
                </a:lnTo>
                <a:lnTo>
                  <a:pt x="11439130" y="116602"/>
                </a:lnTo>
                <a:lnTo>
                  <a:pt x="11486136" y="129927"/>
                </a:lnTo>
                <a:lnTo>
                  <a:pt x="11526435" y="153963"/>
                </a:lnTo>
                <a:lnTo>
                  <a:pt x="11558832" y="182432"/>
                </a:lnTo>
                <a:lnTo>
                  <a:pt x="11591633" y="219163"/>
                </a:lnTo>
                <a:lnTo>
                  <a:pt x="11621975" y="258169"/>
                </a:lnTo>
                <a:lnTo>
                  <a:pt x="11651442" y="298228"/>
                </a:lnTo>
                <a:lnTo>
                  <a:pt x="11681615" y="338124"/>
                </a:lnTo>
                <a:lnTo>
                  <a:pt x="11714077" y="376637"/>
                </a:lnTo>
                <a:lnTo>
                  <a:pt x="11750410" y="412547"/>
                </a:lnTo>
                <a:lnTo>
                  <a:pt x="11792196" y="444637"/>
                </a:lnTo>
                <a:lnTo>
                  <a:pt x="11834685" y="464080"/>
                </a:lnTo>
                <a:lnTo>
                  <a:pt x="11875029" y="467004"/>
                </a:lnTo>
                <a:lnTo>
                  <a:pt x="11912897" y="456537"/>
                </a:lnTo>
                <a:lnTo>
                  <a:pt x="11947958" y="435804"/>
                </a:lnTo>
                <a:lnTo>
                  <a:pt x="11979881" y="407932"/>
                </a:lnTo>
                <a:lnTo>
                  <a:pt x="12008334" y="376047"/>
                </a:lnTo>
                <a:lnTo>
                  <a:pt x="12032987" y="343275"/>
                </a:lnTo>
                <a:lnTo>
                  <a:pt x="12069566" y="287575"/>
                </a:lnTo>
                <a:lnTo>
                  <a:pt x="12093531" y="248955"/>
                </a:lnTo>
                <a:lnTo>
                  <a:pt x="12119704" y="206779"/>
                </a:lnTo>
                <a:lnTo>
                  <a:pt x="12148796" y="163269"/>
                </a:lnTo>
                <a:lnTo>
                  <a:pt x="12181521" y="120643"/>
                </a:lnTo>
                <a:lnTo>
                  <a:pt x="12218592" y="81122"/>
                </a:lnTo>
                <a:lnTo>
                  <a:pt x="12260720" y="46927"/>
                </a:lnTo>
                <a:lnTo>
                  <a:pt x="12308619" y="20278"/>
                </a:lnTo>
                <a:lnTo>
                  <a:pt x="12353527" y="5959"/>
                </a:lnTo>
                <a:lnTo>
                  <a:pt x="12400711" y="0"/>
                </a:lnTo>
                <a:lnTo>
                  <a:pt x="12449114" y="1324"/>
                </a:lnTo>
                <a:lnTo>
                  <a:pt x="12497677" y="8853"/>
                </a:lnTo>
                <a:lnTo>
                  <a:pt x="12545344" y="21510"/>
                </a:lnTo>
                <a:lnTo>
                  <a:pt x="12591056" y="38217"/>
                </a:lnTo>
                <a:lnTo>
                  <a:pt x="12633757" y="57897"/>
                </a:lnTo>
                <a:lnTo>
                  <a:pt x="12672387" y="79472"/>
                </a:lnTo>
                <a:lnTo>
                  <a:pt x="12705890" y="101863"/>
                </a:lnTo>
                <a:lnTo>
                  <a:pt x="12746259" y="136012"/>
                </a:lnTo>
                <a:lnTo>
                  <a:pt x="12781196" y="174079"/>
                </a:lnTo>
                <a:lnTo>
                  <a:pt x="12811480" y="214985"/>
                </a:lnTo>
                <a:lnTo>
                  <a:pt x="12837893" y="257651"/>
                </a:lnTo>
                <a:lnTo>
                  <a:pt x="12861216" y="300995"/>
                </a:lnTo>
                <a:lnTo>
                  <a:pt x="12882228" y="343939"/>
                </a:lnTo>
                <a:lnTo>
                  <a:pt x="12901712" y="385404"/>
                </a:lnTo>
                <a:lnTo>
                  <a:pt x="12922282" y="429753"/>
                </a:lnTo>
                <a:lnTo>
                  <a:pt x="12942497" y="474154"/>
                </a:lnTo>
                <a:lnTo>
                  <a:pt x="12962585" y="518569"/>
                </a:lnTo>
                <a:lnTo>
                  <a:pt x="12982777" y="562961"/>
                </a:lnTo>
                <a:lnTo>
                  <a:pt x="13003300" y="607291"/>
                </a:lnTo>
                <a:lnTo>
                  <a:pt x="13004799" y="610436"/>
                </a:lnTo>
              </a:path>
            </a:pathLst>
          </a:custGeom>
          <a:ln w="31750">
            <a:solidFill>
              <a:srgbClr val="A6A6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848233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-10" dirty="0"/>
              <a:t>Microfacet </a:t>
            </a:r>
            <a:r>
              <a:rPr sz="5600" spc="30" dirty="0"/>
              <a:t>reﬂection</a:t>
            </a:r>
            <a:r>
              <a:rPr sz="5600" spc="-180" dirty="0"/>
              <a:t> </a:t>
            </a:r>
            <a:r>
              <a:rPr sz="5600" spc="100" dirty="0"/>
              <a:t>models</a:t>
            </a:r>
            <a:endParaRPr sz="5600"/>
          </a:p>
        </p:txBody>
      </p:sp>
      <p:sp>
        <p:nvSpPr>
          <p:cNvPr id="6" name="object 6"/>
          <p:cNvSpPr/>
          <p:nvPr/>
        </p:nvSpPr>
        <p:spPr>
          <a:xfrm>
            <a:off x="9459080" y="2241687"/>
            <a:ext cx="581660" cy="600710"/>
          </a:xfrm>
          <a:custGeom>
            <a:avLst/>
            <a:gdLst/>
            <a:ahLst/>
            <a:cxnLst/>
            <a:rect l="l" t="t" r="r" b="b"/>
            <a:pathLst>
              <a:path w="581659" h="600710">
                <a:moveTo>
                  <a:pt x="0" y="0"/>
                </a:moveTo>
                <a:lnTo>
                  <a:pt x="581522" y="600569"/>
                </a:lnTo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87067" y="2689451"/>
            <a:ext cx="351155" cy="356870"/>
          </a:xfrm>
          <a:custGeom>
            <a:avLst/>
            <a:gdLst/>
            <a:ahLst/>
            <a:cxnLst/>
            <a:rect l="l" t="t" r="r" b="b"/>
            <a:pathLst>
              <a:path w="351154" h="356869">
                <a:moveTo>
                  <a:pt x="164809" y="0"/>
                </a:moveTo>
                <a:lnTo>
                  <a:pt x="131014" y="129538"/>
                </a:lnTo>
                <a:lnTo>
                  <a:pt x="0" y="159599"/>
                </a:lnTo>
                <a:lnTo>
                  <a:pt x="1295" y="163752"/>
                </a:lnTo>
                <a:lnTo>
                  <a:pt x="184265" y="246227"/>
                </a:lnTo>
                <a:lnTo>
                  <a:pt x="350724" y="356449"/>
                </a:lnTo>
                <a:lnTo>
                  <a:pt x="245911" y="186536"/>
                </a:lnTo>
                <a:lnTo>
                  <a:pt x="169381" y="990"/>
                </a:lnTo>
                <a:lnTo>
                  <a:pt x="164809" y="0"/>
                </a:lnTo>
                <a:close/>
              </a:path>
            </a:pathLst>
          </a:custGeom>
          <a:solidFill>
            <a:srgbClr val="D9D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32091" y="1899614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32060" y="0"/>
                </a:moveTo>
                <a:lnTo>
                  <a:pt x="20132" y="1730"/>
                </a:lnTo>
                <a:lnTo>
                  <a:pt x="9799" y="7971"/>
                </a:lnTo>
                <a:lnTo>
                  <a:pt x="2891" y="17364"/>
                </a:lnTo>
                <a:lnTo>
                  <a:pt x="0" y="28662"/>
                </a:lnTo>
                <a:lnTo>
                  <a:pt x="1717" y="40618"/>
                </a:lnTo>
                <a:lnTo>
                  <a:pt x="7974" y="50958"/>
                </a:lnTo>
                <a:lnTo>
                  <a:pt x="17373" y="57855"/>
                </a:lnTo>
                <a:lnTo>
                  <a:pt x="28664" y="60727"/>
                </a:lnTo>
                <a:lnTo>
                  <a:pt x="40593" y="58995"/>
                </a:lnTo>
                <a:lnTo>
                  <a:pt x="50942" y="52758"/>
                </a:lnTo>
                <a:lnTo>
                  <a:pt x="57845" y="43372"/>
                </a:lnTo>
                <a:lnTo>
                  <a:pt x="60715" y="32079"/>
                </a:lnTo>
                <a:lnTo>
                  <a:pt x="58969" y="20120"/>
                </a:lnTo>
                <a:lnTo>
                  <a:pt x="52735" y="9792"/>
                </a:lnTo>
                <a:lnTo>
                  <a:pt x="43346" y="2886"/>
                </a:lnTo>
                <a:lnTo>
                  <a:pt x="32060" y="0"/>
                </a:lnTo>
                <a:close/>
              </a:path>
            </a:pathLst>
          </a:custGeom>
          <a:solidFill>
            <a:srgbClr val="F6EB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40152" y="1904293"/>
            <a:ext cx="177800" cy="18415"/>
          </a:xfrm>
          <a:custGeom>
            <a:avLst/>
            <a:gdLst/>
            <a:ahLst/>
            <a:cxnLst/>
            <a:rect l="l" t="t" r="r" b="b"/>
            <a:pathLst>
              <a:path w="177800" h="18414">
                <a:moveTo>
                  <a:pt x="177331" y="0"/>
                </a:moveTo>
                <a:lnTo>
                  <a:pt x="0" y="17868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07414" y="1937358"/>
            <a:ext cx="182245" cy="18415"/>
          </a:xfrm>
          <a:custGeom>
            <a:avLst/>
            <a:gdLst/>
            <a:ahLst/>
            <a:cxnLst/>
            <a:rect l="l" t="t" r="r" b="b"/>
            <a:pathLst>
              <a:path w="182245" h="18414">
                <a:moveTo>
                  <a:pt x="181826" y="0"/>
                </a:moveTo>
                <a:lnTo>
                  <a:pt x="0" y="18288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91612" y="1982664"/>
            <a:ext cx="82550" cy="148590"/>
          </a:xfrm>
          <a:custGeom>
            <a:avLst/>
            <a:gdLst/>
            <a:ahLst/>
            <a:cxnLst/>
            <a:rect l="l" t="t" r="r" b="b"/>
            <a:pathLst>
              <a:path w="82550" h="148589">
                <a:moveTo>
                  <a:pt x="0" y="0"/>
                </a:moveTo>
                <a:lnTo>
                  <a:pt x="82092" y="148057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51179" y="1729196"/>
            <a:ext cx="83185" cy="149225"/>
          </a:xfrm>
          <a:custGeom>
            <a:avLst/>
            <a:gdLst/>
            <a:ahLst/>
            <a:cxnLst/>
            <a:rect l="l" t="t" r="r" b="b"/>
            <a:pathLst>
              <a:path w="83184" h="149225">
                <a:moveTo>
                  <a:pt x="0" y="0"/>
                </a:moveTo>
                <a:lnTo>
                  <a:pt x="82702" y="149225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65365" y="1881670"/>
            <a:ext cx="133985" cy="33020"/>
          </a:xfrm>
          <a:custGeom>
            <a:avLst/>
            <a:gdLst/>
            <a:ahLst/>
            <a:cxnLst/>
            <a:rect l="l" t="t" r="r" b="b"/>
            <a:pathLst>
              <a:path w="133984" h="33019">
                <a:moveTo>
                  <a:pt x="133960" y="32829"/>
                </a:moveTo>
                <a:lnTo>
                  <a:pt x="0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30442" y="1946625"/>
            <a:ext cx="129539" cy="31750"/>
          </a:xfrm>
          <a:custGeom>
            <a:avLst/>
            <a:gdLst/>
            <a:ahLst/>
            <a:cxnLst/>
            <a:rect l="l" t="t" r="r" b="b"/>
            <a:pathLst>
              <a:path w="129540" h="31750">
                <a:moveTo>
                  <a:pt x="129083" y="31648"/>
                </a:moveTo>
                <a:lnTo>
                  <a:pt x="0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71639" y="1729717"/>
            <a:ext cx="23495" cy="142875"/>
          </a:xfrm>
          <a:custGeom>
            <a:avLst/>
            <a:gdLst/>
            <a:ahLst/>
            <a:cxnLst/>
            <a:rect l="l" t="t" r="r" b="b"/>
            <a:pathLst>
              <a:path w="23495" h="142875">
                <a:moveTo>
                  <a:pt x="22948" y="0"/>
                </a:moveTo>
                <a:lnTo>
                  <a:pt x="0" y="142735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30355" y="2004647"/>
            <a:ext cx="20320" cy="125730"/>
          </a:xfrm>
          <a:custGeom>
            <a:avLst/>
            <a:gdLst/>
            <a:ahLst/>
            <a:cxnLst/>
            <a:rect l="l" t="t" r="r" b="b"/>
            <a:pathLst>
              <a:path w="20320" h="125730">
                <a:moveTo>
                  <a:pt x="0" y="125603"/>
                </a:moveTo>
                <a:lnTo>
                  <a:pt x="20091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98136" y="1702122"/>
            <a:ext cx="96520" cy="166370"/>
          </a:xfrm>
          <a:custGeom>
            <a:avLst/>
            <a:gdLst/>
            <a:ahLst/>
            <a:cxnLst/>
            <a:rect l="l" t="t" r="r" b="b"/>
            <a:pathLst>
              <a:path w="96520" h="166369">
                <a:moveTo>
                  <a:pt x="96215" y="0"/>
                </a:moveTo>
                <a:lnTo>
                  <a:pt x="0" y="166217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40748" y="1981117"/>
            <a:ext cx="92710" cy="159385"/>
          </a:xfrm>
          <a:custGeom>
            <a:avLst/>
            <a:gdLst/>
            <a:ahLst/>
            <a:cxnLst/>
            <a:rect l="l" t="t" r="r" b="b"/>
            <a:pathLst>
              <a:path w="92709" h="159385">
                <a:moveTo>
                  <a:pt x="0" y="159118"/>
                </a:moveTo>
                <a:lnTo>
                  <a:pt x="92138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27739" y="1985051"/>
            <a:ext cx="140970" cy="119380"/>
          </a:xfrm>
          <a:custGeom>
            <a:avLst/>
            <a:gdLst/>
            <a:ahLst/>
            <a:cxnLst/>
            <a:rect l="l" t="t" r="r" b="b"/>
            <a:pathLst>
              <a:path w="140970" h="119380">
                <a:moveTo>
                  <a:pt x="140741" y="118757"/>
                </a:moveTo>
                <a:lnTo>
                  <a:pt x="0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56409" y="1756137"/>
            <a:ext cx="145415" cy="123189"/>
          </a:xfrm>
          <a:custGeom>
            <a:avLst/>
            <a:gdLst/>
            <a:ahLst/>
            <a:cxnLst/>
            <a:rect l="l" t="t" r="r" b="b"/>
            <a:pathLst>
              <a:path w="145415" h="123189">
                <a:moveTo>
                  <a:pt x="145136" y="123152"/>
                </a:moveTo>
                <a:lnTo>
                  <a:pt x="0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40332" y="3406295"/>
            <a:ext cx="707390" cy="0"/>
          </a:xfrm>
          <a:custGeom>
            <a:avLst/>
            <a:gdLst/>
            <a:ahLst/>
            <a:cxnLst/>
            <a:rect l="l" t="t" r="r" b="b"/>
            <a:pathLst>
              <a:path w="707390">
                <a:moveTo>
                  <a:pt x="0" y="0"/>
                </a:moveTo>
                <a:lnTo>
                  <a:pt x="706961" y="0"/>
                </a:lnTo>
              </a:path>
            </a:pathLst>
          </a:custGeom>
          <a:ln w="31750">
            <a:solidFill>
              <a:srgbClr val="8080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3406288"/>
            <a:ext cx="10240645" cy="2907030"/>
          </a:xfrm>
          <a:custGeom>
            <a:avLst/>
            <a:gdLst/>
            <a:ahLst/>
            <a:cxnLst/>
            <a:rect l="l" t="t" r="r" b="b"/>
            <a:pathLst>
              <a:path w="10240645" h="2907029">
                <a:moveTo>
                  <a:pt x="0" y="2906407"/>
                </a:moveTo>
                <a:lnTo>
                  <a:pt x="10240330" y="0"/>
                </a:lnTo>
              </a:path>
            </a:pathLst>
          </a:custGeom>
          <a:ln w="19050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947289" y="3406288"/>
            <a:ext cx="2058035" cy="2907030"/>
          </a:xfrm>
          <a:custGeom>
            <a:avLst/>
            <a:gdLst/>
            <a:ahLst/>
            <a:cxnLst/>
            <a:rect l="l" t="t" r="r" b="b"/>
            <a:pathLst>
              <a:path w="2058034" h="2907029">
                <a:moveTo>
                  <a:pt x="2057560" y="2906407"/>
                </a:moveTo>
                <a:lnTo>
                  <a:pt x="0" y="0"/>
                </a:lnTo>
              </a:path>
            </a:pathLst>
          </a:custGeom>
          <a:ln w="19050">
            <a:solidFill>
              <a:srgbClr val="D9D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03899" y="1993900"/>
            <a:ext cx="6453505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spc="40" dirty="0">
                <a:solidFill>
                  <a:srgbClr val="E0E0E0"/>
                </a:solidFill>
                <a:latin typeface="Calibri"/>
                <a:cs typeface="Calibri"/>
              </a:rPr>
              <a:t>Incident </a:t>
            </a: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irradiance </a:t>
            </a:r>
            <a:r>
              <a:rPr sz="3200" i="1" spc="-20" dirty="0">
                <a:solidFill>
                  <a:srgbClr val="E0E0E0"/>
                </a:solidFill>
                <a:latin typeface="Gill Sans MT"/>
                <a:cs typeface="Gill Sans MT"/>
              </a:rPr>
              <a:t>E</a:t>
            </a:r>
            <a:r>
              <a:rPr sz="3150" i="1" spc="-30" baseline="-6613" dirty="0">
                <a:solidFill>
                  <a:srgbClr val="E0E0E0"/>
                </a:solidFill>
                <a:latin typeface="Gill Sans MT"/>
                <a:cs typeface="Gill Sans MT"/>
              </a:rPr>
              <a:t>i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illuminates  macrosurface </a:t>
            </a:r>
            <a:r>
              <a:rPr sz="3200" spc="-20" dirty="0">
                <a:solidFill>
                  <a:srgbClr val="E0E0E0"/>
                </a:solidFill>
                <a:latin typeface="Calibri"/>
                <a:cs typeface="Calibri"/>
              </a:rPr>
              <a:t>area </a:t>
            </a:r>
            <a:r>
              <a:rPr sz="3200" i="1" spc="155" dirty="0">
                <a:solidFill>
                  <a:srgbClr val="E0E0E0"/>
                </a:solidFill>
                <a:latin typeface="Gill Sans MT"/>
                <a:cs typeface="Gill Sans MT"/>
              </a:rPr>
              <a:t>dA</a:t>
            </a:r>
            <a:r>
              <a:rPr sz="3200" i="1" spc="-500" dirty="0">
                <a:solidFill>
                  <a:srgbClr val="E0E0E0"/>
                </a:solidFill>
                <a:latin typeface="Gill Sans MT"/>
                <a:cs typeface="Gill Sans MT"/>
              </a:rPr>
              <a:t> </a:t>
            </a:r>
            <a:r>
              <a:rPr sz="3200" spc="5" dirty="0">
                <a:solidFill>
                  <a:srgbClr val="E0E0E0"/>
                </a:solidFill>
                <a:latin typeface="Calibri"/>
                <a:cs typeface="Calibri"/>
              </a:rPr>
              <a:t>from </a:t>
            </a:r>
            <a:r>
              <a:rPr sz="3200" spc="30" dirty="0">
                <a:solidFill>
                  <a:srgbClr val="E0E0E0"/>
                </a:solidFill>
                <a:latin typeface="Calibri"/>
                <a:cs typeface="Calibri"/>
              </a:rPr>
              <a:t>direction </a:t>
            </a:r>
            <a:r>
              <a:rPr sz="3200" b="1" spc="-35" dirty="0">
                <a:solidFill>
                  <a:srgbClr val="E0E0E0"/>
                </a:solidFill>
                <a:latin typeface="Calibri"/>
                <a:cs typeface="Calibri"/>
              </a:rPr>
              <a:t>i.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377344" y="1938158"/>
            <a:ext cx="1520190" cy="20148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78790">
              <a:lnSpc>
                <a:spcPts val="3779"/>
              </a:lnSpc>
              <a:spcBef>
                <a:spcPts val="140"/>
              </a:spcBef>
            </a:pPr>
            <a:r>
              <a:rPr sz="3500" i="1" spc="260" dirty="0">
                <a:solidFill>
                  <a:srgbClr val="E0E0E0"/>
                </a:solidFill>
                <a:latin typeface="Arial"/>
                <a:cs typeface="Arial"/>
              </a:rPr>
              <a:t>E</a:t>
            </a:r>
            <a:r>
              <a:rPr sz="3675" i="1" spc="390" baseline="-12471" dirty="0">
                <a:solidFill>
                  <a:srgbClr val="E0E0E0"/>
                </a:solidFill>
                <a:latin typeface="Trebuchet MS"/>
                <a:cs typeface="Trebuchet MS"/>
              </a:rPr>
              <a:t>i</a:t>
            </a:r>
            <a:endParaRPr sz="3675" baseline="-12471">
              <a:latin typeface="Trebuchet MS"/>
              <a:cs typeface="Trebuchet MS"/>
            </a:endParaRPr>
          </a:p>
          <a:p>
            <a:pPr marL="12700">
              <a:lnSpc>
                <a:spcPts val="3779"/>
              </a:lnSpc>
            </a:pPr>
            <a:r>
              <a:rPr sz="3500" spc="60" dirty="0">
                <a:solidFill>
                  <a:srgbClr val="E0E0E0"/>
                </a:solidFill>
                <a:latin typeface="Modern No. 20"/>
                <a:cs typeface="Modern No. 20"/>
              </a:rPr>
              <a:t>i</a:t>
            </a:r>
            <a:endParaRPr sz="3500">
              <a:latin typeface="Modern No. 20"/>
              <a:cs typeface="Modern No. 2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>
              <a:latin typeface="Times New Roman"/>
              <a:cs typeface="Times New Roman"/>
            </a:endParaRPr>
          </a:p>
          <a:p>
            <a:pPr marL="929640">
              <a:lnSpc>
                <a:spcPct val="100000"/>
              </a:lnSpc>
            </a:pPr>
            <a:r>
              <a:rPr sz="3500" i="1" spc="-90" dirty="0">
                <a:solidFill>
                  <a:srgbClr val="E0E0E0"/>
                </a:solidFill>
                <a:latin typeface="Arial"/>
                <a:cs typeface="Arial"/>
              </a:rPr>
              <a:t>d</a:t>
            </a:r>
            <a:r>
              <a:rPr sz="3500" i="1" spc="340" dirty="0">
                <a:solidFill>
                  <a:srgbClr val="E0E0E0"/>
                </a:solidFill>
                <a:latin typeface="Arial"/>
                <a:cs typeface="Arial"/>
              </a:rPr>
              <a:t>A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07100"/>
            <a:ext cx="13004800" cy="3746500"/>
          </a:xfrm>
          <a:custGeom>
            <a:avLst/>
            <a:gdLst/>
            <a:ahLst/>
            <a:cxnLst/>
            <a:rect l="l" t="t" r="r" b="b"/>
            <a:pathLst>
              <a:path w="13004800" h="3746500">
                <a:moveTo>
                  <a:pt x="540429" y="215900"/>
                </a:moveTo>
                <a:lnTo>
                  <a:pt x="435628" y="215900"/>
                </a:lnTo>
                <a:lnTo>
                  <a:pt x="381226" y="228600"/>
                </a:lnTo>
                <a:lnTo>
                  <a:pt x="334110" y="241300"/>
                </a:lnTo>
                <a:lnTo>
                  <a:pt x="242933" y="292100"/>
                </a:lnTo>
                <a:lnTo>
                  <a:pt x="197344" y="304800"/>
                </a:lnTo>
                <a:lnTo>
                  <a:pt x="150738" y="330200"/>
                </a:lnTo>
                <a:lnTo>
                  <a:pt x="102349" y="342900"/>
                </a:lnTo>
                <a:lnTo>
                  <a:pt x="51416" y="355600"/>
                </a:lnTo>
                <a:lnTo>
                  <a:pt x="0" y="355600"/>
                </a:lnTo>
                <a:lnTo>
                  <a:pt x="0" y="3746500"/>
                </a:lnTo>
                <a:lnTo>
                  <a:pt x="13004800" y="3746500"/>
                </a:lnTo>
                <a:lnTo>
                  <a:pt x="13004800" y="609600"/>
                </a:lnTo>
                <a:lnTo>
                  <a:pt x="13003303" y="596900"/>
                </a:lnTo>
                <a:lnTo>
                  <a:pt x="12982779" y="558800"/>
                </a:lnTo>
                <a:lnTo>
                  <a:pt x="12977731" y="546100"/>
                </a:lnTo>
                <a:lnTo>
                  <a:pt x="8694069" y="546100"/>
                </a:lnTo>
                <a:lnTo>
                  <a:pt x="8640664" y="533400"/>
                </a:lnTo>
                <a:lnTo>
                  <a:pt x="7266678" y="533400"/>
                </a:lnTo>
                <a:lnTo>
                  <a:pt x="7216695" y="520700"/>
                </a:lnTo>
                <a:lnTo>
                  <a:pt x="7171540" y="495300"/>
                </a:lnTo>
                <a:lnTo>
                  <a:pt x="1058241" y="495300"/>
                </a:lnTo>
                <a:lnTo>
                  <a:pt x="1009595" y="469900"/>
                </a:lnTo>
                <a:lnTo>
                  <a:pt x="963873" y="457200"/>
                </a:lnTo>
                <a:lnTo>
                  <a:pt x="920727" y="431800"/>
                </a:lnTo>
                <a:lnTo>
                  <a:pt x="879808" y="406400"/>
                </a:lnTo>
                <a:lnTo>
                  <a:pt x="840769" y="368300"/>
                </a:lnTo>
                <a:lnTo>
                  <a:pt x="803262" y="342900"/>
                </a:lnTo>
                <a:lnTo>
                  <a:pt x="766939" y="317500"/>
                </a:lnTo>
                <a:lnTo>
                  <a:pt x="726733" y="292100"/>
                </a:lnTo>
                <a:lnTo>
                  <a:pt x="683719" y="266700"/>
                </a:lnTo>
                <a:lnTo>
                  <a:pt x="638158" y="254000"/>
                </a:lnTo>
                <a:lnTo>
                  <a:pt x="590307" y="228600"/>
                </a:lnTo>
                <a:lnTo>
                  <a:pt x="540429" y="215900"/>
                </a:lnTo>
                <a:close/>
              </a:path>
              <a:path w="13004800" h="3746500">
                <a:moveTo>
                  <a:pt x="9618137" y="203200"/>
                </a:moveTo>
                <a:lnTo>
                  <a:pt x="9567112" y="203200"/>
                </a:lnTo>
                <a:lnTo>
                  <a:pt x="9515019" y="215900"/>
                </a:lnTo>
                <a:lnTo>
                  <a:pt x="9461466" y="215900"/>
                </a:lnTo>
                <a:lnTo>
                  <a:pt x="9406059" y="228600"/>
                </a:lnTo>
                <a:lnTo>
                  <a:pt x="9354193" y="254000"/>
                </a:lnTo>
                <a:lnTo>
                  <a:pt x="9305118" y="266700"/>
                </a:lnTo>
                <a:lnTo>
                  <a:pt x="9258442" y="279400"/>
                </a:lnTo>
                <a:lnTo>
                  <a:pt x="9213773" y="304800"/>
                </a:lnTo>
                <a:lnTo>
                  <a:pt x="9170719" y="317500"/>
                </a:lnTo>
                <a:lnTo>
                  <a:pt x="9128887" y="342900"/>
                </a:lnTo>
                <a:lnTo>
                  <a:pt x="9047321" y="393700"/>
                </a:lnTo>
                <a:lnTo>
                  <a:pt x="9012762" y="419100"/>
                </a:lnTo>
                <a:lnTo>
                  <a:pt x="8975201" y="444500"/>
                </a:lnTo>
                <a:lnTo>
                  <a:pt x="8934768" y="469900"/>
                </a:lnTo>
                <a:lnTo>
                  <a:pt x="8891593" y="495300"/>
                </a:lnTo>
                <a:lnTo>
                  <a:pt x="8845805" y="520700"/>
                </a:lnTo>
                <a:lnTo>
                  <a:pt x="8797535" y="533400"/>
                </a:lnTo>
                <a:lnTo>
                  <a:pt x="8746913" y="546100"/>
                </a:lnTo>
                <a:lnTo>
                  <a:pt x="12977731" y="546100"/>
                </a:lnTo>
                <a:lnTo>
                  <a:pt x="12967635" y="520700"/>
                </a:lnTo>
                <a:lnTo>
                  <a:pt x="10771679" y="520700"/>
                </a:lnTo>
                <a:lnTo>
                  <a:pt x="10629068" y="482600"/>
                </a:lnTo>
                <a:lnTo>
                  <a:pt x="10581005" y="457200"/>
                </a:lnTo>
                <a:lnTo>
                  <a:pt x="10538109" y="431800"/>
                </a:lnTo>
                <a:lnTo>
                  <a:pt x="10494459" y="406400"/>
                </a:lnTo>
                <a:lnTo>
                  <a:pt x="10448476" y="381000"/>
                </a:lnTo>
                <a:lnTo>
                  <a:pt x="10132399" y="381000"/>
                </a:lnTo>
                <a:lnTo>
                  <a:pt x="10080569" y="368300"/>
                </a:lnTo>
                <a:lnTo>
                  <a:pt x="10033589" y="355600"/>
                </a:lnTo>
                <a:lnTo>
                  <a:pt x="9989974" y="342900"/>
                </a:lnTo>
                <a:lnTo>
                  <a:pt x="9948237" y="330200"/>
                </a:lnTo>
                <a:lnTo>
                  <a:pt x="9906892" y="304800"/>
                </a:lnTo>
                <a:lnTo>
                  <a:pt x="9864453" y="279400"/>
                </a:lnTo>
                <a:lnTo>
                  <a:pt x="9819432" y="254000"/>
                </a:lnTo>
                <a:lnTo>
                  <a:pt x="9618137" y="203200"/>
                </a:lnTo>
                <a:close/>
              </a:path>
              <a:path w="13004800" h="3746500">
                <a:moveTo>
                  <a:pt x="8122986" y="292100"/>
                </a:moveTo>
                <a:lnTo>
                  <a:pt x="8016921" y="292100"/>
                </a:lnTo>
                <a:lnTo>
                  <a:pt x="7967723" y="304800"/>
                </a:lnTo>
                <a:lnTo>
                  <a:pt x="7918362" y="330200"/>
                </a:lnTo>
                <a:lnTo>
                  <a:pt x="7872111" y="342900"/>
                </a:lnTo>
                <a:lnTo>
                  <a:pt x="7825727" y="368300"/>
                </a:lnTo>
                <a:lnTo>
                  <a:pt x="7777807" y="381000"/>
                </a:lnTo>
                <a:lnTo>
                  <a:pt x="7726947" y="393700"/>
                </a:lnTo>
                <a:lnTo>
                  <a:pt x="7670503" y="393700"/>
                </a:lnTo>
                <a:lnTo>
                  <a:pt x="7561719" y="419100"/>
                </a:lnTo>
                <a:lnTo>
                  <a:pt x="7509217" y="444500"/>
                </a:lnTo>
                <a:lnTo>
                  <a:pt x="7462147" y="457200"/>
                </a:lnTo>
                <a:lnTo>
                  <a:pt x="7371996" y="508000"/>
                </a:lnTo>
                <a:lnTo>
                  <a:pt x="7322653" y="520700"/>
                </a:lnTo>
                <a:lnTo>
                  <a:pt x="7266678" y="533400"/>
                </a:lnTo>
                <a:lnTo>
                  <a:pt x="8640664" y="533400"/>
                </a:lnTo>
                <a:lnTo>
                  <a:pt x="8589350" y="520700"/>
                </a:lnTo>
                <a:lnTo>
                  <a:pt x="8539942" y="495300"/>
                </a:lnTo>
                <a:lnTo>
                  <a:pt x="8492255" y="469900"/>
                </a:lnTo>
                <a:lnTo>
                  <a:pt x="8446106" y="457200"/>
                </a:lnTo>
                <a:lnTo>
                  <a:pt x="8401309" y="431800"/>
                </a:lnTo>
                <a:lnTo>
                  <a:pt x="8272292" y="355600"/>
                </a:lnTo>
                <a:lnTo>
                  <a:pt x="8225331" y="330200"/>
                </a:lnTo>
                <a:lnTo>
                  <a:pt x="8175209" y="304800"/>
                </a:lnTo>
                <a:lnTo>
                  <a:pt x="8122986" y="292100"/>
                </a:lnTo>
                <a:close/>
              </a:path>
              <a:path w="13004800" h="3746500">
                <a:moveTo>
                  <a:pt x="11439128" y="114300"/>
                </a:moveTo>
                <a:lnTo>
                  <a:pt x="11386606" y="114300"/>
                </a:lnTo>
                <a:lnTo>
                  <a:pt x="11337499" y="127000"/>
                </a:lnTo>
                <a:lnTo>
                  <a:pt x="11294813" y="152400"/>
                </a:lnTo>
                <a:lnTo>
                  <a:pt x="11257686" y="190500"/>
                </a:lnTo>
                <a:lnTo>
                  <a:pt x="11225253" y="215900"/>
                </a:lnTo>
                <a:lnTo>
                  <a:pt x="11155465" y="292100"/>
                </a:lnTo>
                <a:lnTo>
                  <a:pt x="11120189" y="330200"/>
                </a:lnTo>
                <a:lnTo>
                  <a:pt x="11083778" y="368300"/>
                </a:lnTo>
                <a:lnTo>
                  <a:pt x="11045575" y="393700"/>
                </a:lnTo>
                <a:lnTo>
                  <a:pt x="11004920" y="431800"/>
                </a:lnTo>
                <a:lnTo>
                  <a:pt x="10961155" y="457200"/>
                </a:lnTo>
                <a:lnTo>
                  <a:pt x="10913616" y="495300"/>
                </a:lnTo>
                <a:lnTo>
                  <a:pt x="10818959" y="520700"/>
                </a:lnTo>
                <a:lnTo>
                  <a:pt x="12967635" y="520700"/>
                </a:lnTo>
                <a:lnTo>
                  <a:pt x="12962587" y="508000"/>
                </a:lnTo>
                <a:lnTo>
                  <a:pt x="12942499" y="469900"/>
                </a:lnTo>
                <a:lnTo>
                  <a:pt x="12937445" y="457200"/>
                </a:lnTo>
                <a:lnTo>
                  <a:pt x="11834684" y="457200"/>
                </a:lnTo>
                <a:lnTo>
                  <a:pt x="11792195" y="444500"/>
                </a:lnTo>
                <a:lnTo>
                  <a:pt x="11750409" y="406400"/>
                </a:lnTo>
                <a:lnTo>
                  <a:pt x="11714076" y="368300"/>
                </a:lnTo>
                <a:lnTo>
                  <a:pt x="11681615" y="330200"/>
                </a:lnTo>
                <a:lnTo>
                  <a:pt x="11651441" y="292100"/>
                </a:lnTo>
                <a:lnTo>
                  <a:pt x="11621975" y="254000"/>
                </a:lnTo>
                <a:lnTo>
                  <a:pt x="11591632" y="215900"/>
                </a:lnTo>
                <a:lnTo>
                  <a:pt x="11558832" y="177800"/>
                </a:lnTo>
                <a:lnTo>
                  <a:pt x="11526433" y="152400"/>
                </a:lnTo>
                <a:lnTo>
                  <a:pt x="11486135" y="127000"/>
                </a:lnTo>
                <a:lnTo>
                  <a:pt x="11439128" y="114300"/>
                </a:lnTo>
                <a:close/>
              </a:path>
              <a:path w="13004800" h="3746500">
                <a:moveTo>
                  <a:pt x="1563477" y="431800"/>
                </a:moveTo>
                <a:lnTo>
                  <a:pt x="1361468" y="431800"/>
                </a:lnTo>
                <a:lnTo>
                  <a:pt x="1313586" y="444500"/>
                </a:lnTo>
                <a:lnTo>
                  <a:pt x="1265222" y="469900"/>
                </a:lnTo>
                <a:lnTo>
                  <a:pt x="1163759" y="495300"/>
                </a:lnTo>
                <a:lnTo>
                  <a:pt x="3185789" y="495300"/>
                </a:lnTo>
                <a:lnTo>
                  <a:pt x="2969140" y="444500"/>
                </a:lnTo>
                <a:lnTo>
                  <a:pt x="1615268" y="444500"/>
                </a:lnTo>
                <a:lnTo>
                  <a:pt x="1563477" y="431800"/>
                </a:lnTo>
                <a:close/>
              </a:path>
              <a:path w="13004800" h="3746500">
                <a:moveTo>
                  <a:pt x="4331266" y="76200"/>
                </a:moveTo>
                <a:lnTo>
                  <a:pt x="4275175" y="88900"/>
                </a:lnTo>
                <a:lnTo>
                  <a:pt x="4170322" y="114300"/>
                </a:lnTo>
                <a:lnTo>
                  <a:pt x="4118489" y="139700"/>
                </a:lnTo>
                <a:lnTo>
                  <a:pt x="4014700" y="165100"/>
                </a:lnTo>
                <a:lnTo>
                  <a:pt x="3801161" y="165100"/>
                </a:lnTo>
                <a:lnTo>
                  <a:pt x="3749875" y="177800"/>
                </a:lnTo>
                <a:lnTo>
                  <a:pt x="3702985" y="190500"/>
                </a:lnTo>
                <a:lnTo>
                  <a:pt x="3660018" y="215900"/>
                </a:lnTo>
                <a:lnTo>
                  <a:pt x="3620500" y="241300"/>
                </a:lnTo>
                <a:lnTo>
                  <a:pt x="3583956" y="266700"/>
                </a:lnTo>
                <a:lnTo>
                  <a:pt x="3549913" y="292100"/>
                </a:lnTo>
                <a:lnTo>
                  <a:pt x="3517897" y="317500"/>
                </a:lnTo>
                <a:lnTo>
                  <a:pt x="3489215" y="355600"/>
                </a:lnTo>
                <a:lnTo>
                  <a:pt x="3456800" y="381000"/>
                </a:lnTo>
                <a:lnTo>
                  <a:pt x="3420685" y="406400"/>
                </a:lnTo>
                <a:lnTo>
                  <a:pt x="3380903" y="444500"/>
                </a:lnTo>
                <a:lnTo>
                  <a:pt x="3337490" y="469900"/>
                </a:lnTo>
                <a:lnTo>
                  <a:pt x="3290477" y="482600"/>
                </a:lnTo>
                <a:lnTo>
                  <a:pt x="3239899" y="495300"/>
                </a:lnTo>
                <a:lnTo>
                  <a:pt x="7171540" y="495300"/>
                </a:lnTo>
                <a:lnTo>
                  <a:pt x="7130045" y="469900"/>
                </a:lnTo>
                <a:lnTo>
                  <a:pt x="5525496" y="469900"/>
                </a:lnTo>
                <a:lnTo>
                  <a:pt x="5474594" y="457200"/>
                </a:lnTo>
                <a:lnTo>
                  <a:pt x="5428262" y="444500"/>
                </a:lnTo>
                <a:lnTo>
                  <a:pt x="5386186" y="419100"/>
                </a:lnTo>
                <a:lnTo>
                  <a:pt x="5348048" y="393700"/>
                </a:lnTo>
                <a:lnTo>
                  <a:pt x="5311977" y="355600"/>
                </a:lnTo>
                <a:lnTo>
                  <a:pt x="5292956" y="342900"/>
                </a:lnTo>
                <a:lnTo>
                  <a:pt x="4832435" y="342900"/>
                </a:lnTo>
                <a:lnTo>
                  <a:pt x="4780549" y="330200"/>
                </a:lnTo>
                <a:lnTo>
                  <a:pt x="4733728" y="317500"/>
                </a:lnTo>
                <a:lnTo>
                  <a:pt x="4692875" y="292100"/>
                </a:lnTo>
                <a:lnTo>
                  <a:pt x="4656616" y="254000"/>
                </a:lnTo>
                <a:lnTo>
                  <a:pt x="4623575" y="228600"/>
                </a:lnTo>
                <a:lnTo>
                  <a:pt x="4591205" y="203200"/>
                </a:lnTo>
                <a:lnTo>
                  <a:pt x="4556029" y="165100"/>
                </a:lnTo>
                <a:lnTo>
                  <a:pt x="4517854" y="139700"/>
                </a:lnTo>
                <a:lnTo>
                  <a:pt x="4476484" y="114300"/>
                </a:lnTo>
                <a:lnTo>
                  <a:pt x="4431726" y="101600"/>
                </a:lnTo>
                <a:lnTo>
                  <a:pt x="4383384" y="88900"/>
                </a:lnTo>
                <a:lnTo>
                  <a:pt x="4331266" y="76200"/>
                </a:lnTo>
                <a:close/>
              </a:path>
              <a:path w="13004800" h="3746500">
                <a:moveTo>
                  <a:pt x="6069635" y="203200"/>
                </a:moveTo>
                <a:lnTo>
                  <a:pt x="5967833" y="203200"/>
                </a:lnTo>
                <a:lnTo>
                  <a:pt x="5924435" y="228600"/>
                </a:lnTo>
                <a:lnTo>
                  <a:pt x="5886409" y="254000"/>
                </a:lnTo>
                <a:lnTo>
                  <a:pt x="5853830" y="292100"/>
                </a:lnTo>
                <a:lnTo>
                  <a:pt x="5818143" y="317500"/>
                </a:lnTo>
                <a:lnTo>
                  <a:pt x="5783551" y="355600"/>
                </a:lnTo>
                <a:lnTo>
                  <a:pt x="5748459" y="381000"/>
                </a:lnTo>
                <a:lnTo>
                  <a:pt x="5711272" y="406400"/>
                </a:lnTo>
                <a:lnTo>
                  <a:pt x="5673518" y="431800"/>
                </a:lnTo>
                <a:lnTo>
                  <a:pt x="5629099" y="457200"/>
                </a:lnTo>
                <a:lnTo>
                  <a:pt x="5579323" y="469900"/>
                </a:lnTo>
                <a:lnTo>
                  <a:pt x="7130045" y="469900"/>
                </a:lnTo>
                <a:lnTo>
                  <a:pt x="7073105" y="431800"/>
                </a:lnTo>
                <a:lnTo>
                  <a:pt x="6568436" y="431800"/>
                </a:lnTo>
                <a:lnTo>
                  <a:pt x="6516070" y="419100"/>
                </a:lnTo>
                <a:lnTo>
                  <a:pt x="6467961" y="406400"/>
                </a:lnTo>
                <a:lnTo>
                  <a:pt x="6423026" y="381000"/>
                </a:lnTo>
                <a:lnTo>
                  <a:pt x="6380182" y="355600"/>
                </a:lnTo>
                <a:lnTo>
                  <a:pt x="6341750" y="330200"/>
                </a:lnTo>
                <a:lnTo>
                  <a:pt x="6259310" y="279400"/>
                </a:lnTo>
                <a:lnTo>
                  <a:pt x="6215125" y="254000"/>
                </a:lnTo>
                <a:lnTo>
                  <a:pt x="6168843" y="228600"/>
                </a:lnTo>
                <a:lnTo>
                  <a:pt x="6120376" y="215900"/>
                </a:lnTo>
                <a:lnTo>
                  <a:pt x="6069635" y="203200"/>
                </a:lnTo>
                <a:close/>
              </a:path>
              <a:path w="13004800" h="3746500">
                <a:moveTo>
                  <a:pt x="12497676" y="0"/>
                </a:moveTo>
                <a:lnTo>
                  <a:pt x="12353524" y="0"/>
                </a:lnTo>
                <a:lnTo>
                  <a:pt x="12308616" y="12700"/>
                </a:lnTo>
                <a:lnTo>
                  <a:pt x="12260718" y="38100"/>
                </a:lnTo>
                <a:lnTo>
                  <a:pt x="12218590" y="76200"/>
                </a:lnTo>
                <a:lnTo>
                  <a:pt x="12181520" y="114300"/>
                </a:lnTo>
                <a:lnTo>
                  <a:pt x="12148795" y="152400"/>
                </a:lnTo>
                <a:lnTo>
                  <a:pt x="12119703" y="203200"/>
                </a:lnTo>
                <a:lnTo>
                  <a:pt x="12069564" y="279400"/>
                </a:lnTo>
                <a:lnTo>
                  <a:pt x="12053506" y="304800"/>
                </a:lnTo>
                <a:lnTo>
                  <a:pt x="12032985" y="342900"/>
                </a:lnTo>
                <a:lnTo>
                  <a:pt x="12008333" y="368300"/>
                </a:lnTo>
                <a:lnTo>
                  <a:pt x="11979880" y="406400"/>
                </a:lnTo>
                <a:lnTo>
                  <a:pt x="11947957" y="431800"/>
                </a:lnTo>
                <a:lnTo>
                  <a:pt x="11912896" y="444500"/>
                </a:lnTo>
                <a:lnTo>
                  <a:pt x="11875028" y="457200"/>
                </a:lnTo>
                <a:lnTo>
                  <a:pt x="12937445" y="457200"/>
                </a:lnTo>
                <a:lnTo>
                  <a:pt x="12922284" y="419100"/>
                </a:lnTo>
                <a:lnTo>
                  <a:pt x="12901714" y="381000"/>
                </a:lnTo>
                <a:lnTo>
                  <a:pt x="12882230" y="342900"/>
                </a:lnTo>
                <a:lnTo>
                  <a:pt x="12861218" y="292100"/>
                </a:lnTo>
                <a:lnTo>
                  <a:pt x="12837896" y="254000"/>
                </a:lnTo>
                <a:lnTo>
                  <a:pt x="12811483" y="203200"/>
                </a:lnTo>
                <a:lnTo>
                  <a:pt x="12781199" y="165100"/>
                </a:lnTo>
                <a:lnTo>
                  <a:pt x="12746262" y="127000"/>
                </a:lnTo>
                <a:lnTo>
                  <a:pt x="12705892" y="101600"/>
                </a:lnTo>
                <a:lnTo>
                  <a:pt x="12672389" y="76200"/>
                </a:lnTo>
                <a:lnTo>
                  <a:pt x="12633757" y="50800"/>
                </a:lnTo>
                <a:lnTo>
                  <a:pt x="12591056" y="38100"/>
                </a:lnTo>
                <a:lnTo>
                  <a:pt x="12545343" y="12700"/>
                </a:lnTo>
                <a:lnTo>
                  <a:pt x="12497676" y="0"/>
                </a:lnTo>
                <a:close/>
              </a:path>
              <a:path w="13004800" h="3746500">
                <a:moveTo>
                  <a:pt x="2412319" y="25400"/>
                </a:moveTo>
                <a:lnTo>
                  <a:pt x="2355599" y="38100"/>
                </a:lnTo>
                <a:lnTo>
                  <a:pt x="2309500" y="50800"/>
                </a:lnTo>
                <a:lnTo>
                  <a:pt x="2268048" y="76200"/>
                </a:lnTo>
                <a:lnTo>
                  <a:pt x="2230522" y="101600"/>
                </a:lnTo>
                <a:lnTo>
                  <a:pt x="2196203" y="127000"/>
                </a:lnTo>
                <a:lnTo>
                  <a:pt x="2154659" y="165100"/>
                </a:lnTo>
                <a:lnTo>
                  <a:pt x="2073716" y="241300"/>
                </a:lnTo>
                <a:lnTo>
                  <a:pt x="2033020" y="266700"/>
                </a:lnTo>
                <a:lnTo>
                  <a:pt x="1991308" y="304800"/>
                </a:lnTo>
                <a:lnTo>
                  <a:pt x="1947933" y="342900"/>
                </a:lnTo>
                <a:lnTo>
                  <a:pt x="1902246" y="368300"/>
                </a:lnTo>
                <a:lnTo>
                  <a:pt x="1863423" y="393700"/>
                </a:lnTo>
                <a:lnTo>
                  <a:pt x="1820160" y="419100"/>
                </a:lnTo>
                <a:lnTo>
                  <a:pt x="1772802" y="431800"/>
                </a:lnTo>
                <a:lnTo>
                  <a:pt x="1721690" y="444500"/>
                </a:lnTo>
                <a:lnTo>
                  <a:pt x="2969140" y="444500"/>
                </a:lnTo>
                <a:lnTo>
                  <a:pt x="2916849" y="431800"/>
                </a:lnTo>
                <a:lnTo>
                  <a:pt x="2868228" y="406400"/>
                </a:lnTo>
                <a:lnTo>
                  <a:pt x="2824740" y="393700"/>
                </a:lnTo>
                <a:lnTo>
                  <a:pt x="2787846" y="368300"/>
                </a:lnTo>
                <a:lnTo>
                  <a:pt x="2748880" y="330200"/>
                </a:lnTo>
                <a:lnTo>
                  <a:pt x="2713602" y="292100"/>
                </a:lnTo>
                <a:lnTo>
                  <a:pt x="2680559" y="254000"/>
                </a:lnTo>
                <a:lnTo>
                  <a:pt x="2648296" y="203200"/>
                </a:lnTo>
                <a:lnTo>
                  <a:pt x="2615359" y="165100"/>
                </a:lnTo>
                <a:lnTo>
                  <a:pt x="2580293" y="127000"/>
                </a:lnTo>
                <a:lnTo>
                  <a:pt x="2541644" y="88900"/>
                </a:lnTo>
                <a:lnTo>
                  <a:pt x="2504370" y="63500"/>
                </a:lnTo>
                <a:lnTo>
                  <a:pt x="2461585" y="38100"/>
                </a:lnTo>
                <a:lnTo>
                  <a:pt x="2412319" y="25400"/>
                </a:lnTo>
                <a:close/>
              </a:path>
              <a:path w="13004800" h="3746500">
                <a:moveTo>
                  <a:pt x="6917641" y="355600"/>
                </a:moveTo>
                <a:lnTo>
                  <a:pt x="6866719" y="355600"/>
                </a:lnTo>
                <a:lnTo>
                  <a:pt x="6817191" y="368300"/>
                </a:lnTo>
                <a:lnTo>
                  <a:pt x="6770404" y="381000"/>
                </a:lnTo>
                <a:lnTo>
                  <a:pt x="6724688" y="406400"/>
                </a:lnTo>
                <a:lnTo>
                  <a:pt x="6675259" y="419100"/>
                </a:lnTo>
                <a:lnTo>
                  <a:pt x="6622911" y="431800"/>
                </a:lnTo>
                <a:lnTo>
                  <a:pt x="7073105" y="431800"/>
                </a:lnTo>
                <a:lnTo>
                  <a:pt x="7054249" y="419100"/>
                </a:lnTo>
                <a:lnTo>
                  <a:pt x="7014078" y="381000"/>
                </a:lnTo>
                <a:lnTo>
                  <a:pt x="6968613" y="368300"/>
                </a:lnTo>
                <a:lnTo>
                  <a:pt x="6917641" y="355600"/>
                </a:lnTo>
                <a:close/>
              </a:path>
              <a:path w="13004800" h="3746500">
                <a:moveTo>
                  <a:pt x="10346683" y="355600"/>
                </a:moveTo>
                <a:lnTo>
                  <a:pt x="10294631" y="355600"/>
                </a:lnTo>
                <a:lnTo>
                  <a:pt x="10242550" y="368300"/>
                </a:lnTo>
                <a:lnTo>
                  <a:pt x="10190567" y="368300"/>
                </a:lnTo>
                <a:lnTo>
                  <a:pt x="10132399" y="381000"/>
                </a:lnTo>
                <a:lnTo>
                  <a:pt x="10448476" y="381000"/>
                </a:lnTo>
                <a:lnTo>
                  <a:pt x="10346683" y="355600"/>
                </a:lnTo>
                <a:close/>
              </a:path>
              <a:path w="13004800" h="3746500">
                <a:moveTo>
                  <a:pt x="5129586" y="279400"/>
                </a:moveTo>
                <a:lnTo>
                  <a:pt x="5077171" y="279400"/>
                </a:lnTo>
                <a:lnTo>
                  <a:pt x="5026242" y="292100"/>
                </a:lnTo>
                <a:lnTo>
                  <a:pt x="4974121" y="317500"/>
                </a:lnTo>
                <a:lnTo>
                  <a:pt x="4880035" y="342900"/>
                </a:lnTo>
                <a:lnTo>
                  <a:pt x="5292956" y="342900"/>
                </a:lnTo>
                <a:lnTo>
                  <a:pt x="5273934" y="330200"/>
                </a:lnTo>
                <a:lnTo>
                  <a:pt x="5232477" y="304800"/>
                </a:lnTo>
                <a:lnTo>
                  <a:pt x="5186163" y="292100"/>
                </a:lnTo>
                <a:lnTo>
                  <a:pt x="5129586" y="279400"/>
                </a:lnTo>
                <a:close/>
              </a:path>
            </a:pathLst>
          </a:custGeom>
          <a:solidFill>
            <a:srgbClr val="393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12696"/>
            <a:ext cx="130048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799" y="0"/>
                </a:lnTo>
              </a:path>
            </a:pathLst>
          </a:custGeom>
          <a:ln w="31750">
            <a:solidFill>
              <a:srgbClr val="808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994656"/>
            <a:ext cx="13004800" cy="610870"/>
          </a:xfrm>
          <a:custGeom>
            <a:avLst/>
            <a:gdLst/>
            <a:ahLst/>
            <a:cxnLst/>
            <a:rect l="l" t="t" r="r" b="b"/>
            <a:pathLst>
              <a:path w="13004800" h="610870">
                <a:moveTo>
                  <a:pt x="0" y="363921"/>
                </a:moveTo>
                <a:lnTo>
                  <a:pt x="51418" y="361937"/>
                </a:lnTo>
                <a:lnTo>
                  <a:pt x="102351" y="351945"/>
                </a:lnTo>
                <a:lnTo>
                  <a:pt x="150739" y="335976"/>
                </a:lnTo>
                <a:lnTo>
                  <a:pt x="197345" y="315957"/>
                </a:lnTo>
                <a:lnTo>
                  <a:pt x="242934" y="293812"/>
                </a:lnTo>
                <a:lnTo>
                  <a:pt x="288268" y="271468"/>
                </a:lnTo>
                <a:lnTo>
                  <a:pt x="334111" y="250849"/>
                </a:lnTo>
                <a:lnTo>
                  <a:pt x="381226" y="233880"/>
                </a:lnTo>
                <a:lnTo>
                  <a:pt x="435629" y="222471"/>
                </a:lnTo>
                <a:lnTo>
                  <a:pt x="488784" y="220453"/>
                </a:lnTo>
                <a:lnTo>
                  <a:pt x="540431" y="226401"/>
                </a:lnTo>
                <a:lnTo>
                  <a:pt x="590309" y="238890"/>
                </a:lnTo>
                <a:lnTo>
                  <a:pt x="638159" y="256496"/>
                </a:lnTo>
                <a:lnTo>
                  <a:pt x="683721" y="277796"/>
                </a:lnTo>
                <a:lnTo>
                  <a:pt x="726734" y="301364"/>
                </a:lnTo>
                <a:lnTo>
                  <a:pt x="766940" y="325777"/>
                </a:lnTo>
                <a:lnTo>
                  <a:pt x="803263" y="350383"/>
                </a:lnTo>
                <a:lnTo>
                  <a:pt x="840770" y="377900"/>
                </a:lnTo>
                <a:lnTo>
                  <a:pt x="879809" y="406498"/>
                </a:lnTo>
                <a:lnTo>
                  <a:pt x="920728" y="434349"/>
                </a:lnTo>
                <a:lnTo>
                  <a:pt x="963874" y="459624"/>
                </a:lnTo>
                <a:lnTo>
                  <a:pt x="1009596" y="480493"/>
                </a:lnTo>
                <a:lnTo>
                  <a:pt x="1058241" y="495127"/>
                </a:lnTo>
                <a:lnTo>
                  <a:pt x="1110158" y="501697"/>
                </a:lnTo>
                <a:lnTo>
                  <a:pt x="1163760" y="498276"/>
                </a:lnTo>
                <a:lnTo>
                  <a:pt x="1215364" y="486757"/>
                </a:lnTo>
                <a:lnTo>
                  <a:pt x="1265223" y="471117"/>
                </a:lnTo>
                <a:lnTo>
                  <a:pt x="1313588" y="455330"/>
                </a:lnTo>
                <a:lnTo>
                  <a:pt x="1361469" y="442815"/>
                </a:lnTo>
                <a:lnTo>
                  <a:pt x="1409659" y="435024"/>
                </a:lnTo>
                <a:lnTo>
                  <a:pt x="1458994" y="432550"/>
                </a:lnTo>
                <a:lnTo>
                  <a:pt x="1510312" y="435988"/>
                </a:lnTo>
                <a:lnTo>
                  <a:pt x="1563478" y="443404"/>
                </a:lnTo>
                <a:lnTo>
                  <a:pt x="1615268" y="450340"/>
                </a:lnTo>
                <a:lnTo>
                  <a:pt x="1667425" y="454374"/>
                </a:lnTo>
                <a:lnTo>
                  <a:pt x="1721691" y="453082"/>
                </a:lnTo>
                <a:lnTo>
                  <a:pt x="1772803" y="443040"/>
                </a:lnTo>
                <a:lnTo>
                  <a:pt x="1820161" y="424451"/>
                </a:lnTo>
                <a:lnTo>
                  <a:pt x="1863424" y="401045"/>
                </a:lnTo>
                <a:lnTo>
                  <a:pt x="1902248" y="376552"/>
                </a:lnTo>
                <a:lnTo>
                  <a:pt x="1947935" y="344939"/>
                </a:lnTo>
                <a:lnTo>
                  <a:pt x="1991309" y="311810"/>
                </a:lnTo>
                <a:lnTo>
                  <a:pt x="2033020" y="277603"/>
                </a:lnTo>
                <a:lnTo>
                  <a:pt x="2073717" y="242757"/>
                </a:lnTo>
                <a:lnTo>
                  <a:pt x="2114047" y="207710"/>
                </a:lnTo>
                <a:lnTo>
                  <a:pt x="2154659" y="172901"/>
                </a:lnTo>
                <a:lnTo>
                  <a:pt x="2196203" y="138769"/>
                </a:lnTo>
                <a:lnTo>
                  <a:pt x="2230523" y="111662"/>
                </a:lnTo>
                <a:lnTo>
                  <a:pt x="2268049" y="84824"/>
                </a:lnTo>
                <a:lnTo>
                  <a:pt x="2309502" y="61261"/>
                </a:lnTo>
                <a:lnTo>
                  <a:pt x="2355602" y="43977"/>
                </a:lnTo>
                <a:lnTo>
                  <a:pt x="2412321" y="37795"/>
                </a:lnTo>
                <a:lnTo>
                  <a:pt x="2461587" y="48663"/>
                </a:lnTo>
                <a:lnTo>
                  <a:pt x="2504371" y="71294"/>
                </a:lnTo>
                <a:lnTo>
                  <a:pt x="2541645" y="100403"/>
                </a:lnTo>
                <a:lnTo>
                  <a:pt x="2580294" y="137263"/>
                </a:lnTo>
                <a:lnTo>
                  <a:pt x="2615360" y="175602"/>
                </a:lnTo>
                <a:lnTo>
                  <a:pt x="2648297" y="214824"/>
                </a:lnTo>
                <a:lnTo>
                  <a:pt x="2680561" y="254336"/>
                </a:lnTo>
                <a:lnTo>
                  <a:pt x="2713604" y="293544"/>
                </a:lnTo>
                <a:lnTo>
                  <a:pt x="2748882" y="331851"/>
                </a:lnTo>
                <a:lnTo>
                  <a:pt x="2787848" y="368665"/>
                </a:lnTo>
                <a:lnTo>
                  <a:pt x="2824741" y="395454"/>
                </a:lnTo>
                <a:lnTo>
                  <a:pt x="2868229" y="418559"/>
                </a:lnTo>
                <a:lnTo>
                  <a:pt x="2916849" y="438306"/>
                </a:lnTo>
                <a:lnTo>
                  <a:pt x="2969141" y="455023"/>
                </a:lnTo>
                <a:lnTo>
                  <a:pt x="3023643" y="469040"/>
                </a:lnTo>
                <a:lnTo>
                  <a:pt x="3078893" y="480684"/>
                </a:lnTo>
                <a:lnTo>
                  <a:pt x="3133429" y="490284"/>
                </a:lnTo>
                <a:lnTo>
                  <a:pt x="3185791" y="498167"/>
                </a:lnTo>
                <a:lnTo>
                  <a:pt x="3239901" y="499738"/>
                </a:lnTo>
                <a:lnTo>
                  <a:pt x="3290479" y="490289"/>
                </a:lnTo>
                <a:lnTo>
                  <a:pt x="3337492" y="472083"/>
                </a:lnTo>
                <a:lnTo>
                  <a:pt x="3380905" y="447383"/>
                </a:lnTo>
                <a:lnTo>
                  <a:pt x="3420687" y="418449"/>
                </a:lnTo>
                <a:lnTo>
                  <a:pt x="3456801" y="387546"/>
                </a:lnTo>
                <a:lnTo>
                  <a:pt x="3489216" y="356934"/>
                </a:lnTo>
                <a:lnTo>
                  <a:pt x="3517898" y="328876"/>
                </a:lnTo>
                <a:lnTo>
                  <a:pt x="3549914" y="298955"/>
                </a:lnTo>
                <a:lnTo>
                  <a:pt x="3583957" y="270250"/>
                </a:lnTo>
                <a:lnTo>
                  <a:pt x="3620501" y="243609"/>
                </a:lnTo>
                <a:lnTo>
                  <a:pt x="3660019" y="219878"/>
                </a:lnTo>
                <a:lnTo>
                  <a:pt x="3702986" y="199905"/>
                </a:lnTo>
                <a:lnTo>
                  <a:pt x="3749876" y="184536"/>
                </a:lnTo>
                <a:lnTo>
                  <a:pt x="3801162" y="174620"/>
                </a:lnTo>
                <a:lnTo>
                  <a:pt x="3857319" y="171002"/>
                </a:lnTo>
                <a:lnTo>
                  <a:pt x="3910085" y="170856"/>
                </a:lnTo>
                <a:lnTo>
                  <a:pt x="3962709" y="169559"/>
                </a:lnTo>
                <a:lnTo>
                  <a:pt x="4014702" y="165249"/>
                </a:lnTo>
                <a:lnTo>
                  <a:pt x="4065575" y="156067"/>
                </a:lnTo>
                <a:lnTo>
                  <a:pt x="4118490" y="141591"/>
                </a:lnTo>
                <a:lnTo>
                  <a:pt x="4170323" y="125528"/>
                </a:lnTo>
                <a:lnTo>
                  <a:pt x="4222182" y="109577"/>
                </a:lnTo>
                <a:lnTo>
                  <a:pt x="4275176" y="95437"/>
                </a:lnTo>
                <a:lnTo>
                  <a:pt x="4331267" y="87948"/>
                </a:lnTo>
                <a:lnTo>
                  <a:pt x="4383385" y="91481"/>
                </a:lnTo>
                <a:lnTo>
                  <a:pt x="4431726" y="104071"/>
                </a:lnTo>
                <a:lnTo>
                  <a:pt x="4476485" y="123756"/>
                </a:lnTo>
                <a:lnTo>
                  <a:pt x="4517855" y="148572"/>
                </a:lnTo>
                <a:lnTo>
                  <a:pt x="4556030" y="176556"/>
                </a:lnTo>
                <a:lnTo>
                  <a:pt x="4591206" y="205744"/>
                </a:lnTo>
                <a:lnTo>
                  <a:pt x="4623577" y="234172"/>
                </a:lnTo>
                <a:lnTo>
                  <a:pt x="4656617" y="263754"/>
                </a:lnTo>
                <a:lnTo>
                  <a:pt x="4692876" y="293714"/>
                </a:lnTo>
                <a:lnTo>
                  <a:pt x="4733729" y="320252"/>
                </a:lnTo>
                <a:lnTo>
                  <a:pt x="4780550" y="339569"/>
                </a:lnTo>
                <a:lnTo>
                  <a:pt x="4832436" y="348352"/>
                </a:lnTo>
                <a:lnTo>
                  <a:pt x="4880037" y="345473"/>
                </a:lnTo>
                <a:lnTo>
                  <a:pt x="4926288" y="334410"/>
                </a:lnTo>
                <a:lnTo>
                  <a:pt x="4974124" y="318640"/>
                </a:lnTo>
                <a:lnTo>
                  <a:pt x="5026243" y="301286"/>
                </a:lnTo>
                <a:lnTo>
                  <a:pt x="5077172" y="288745"/>
                </a:lnTo>
                <a:lnTo>
                  <a:pt x="5129587" y="285266"/>
                </a:lnTo>
                <a:lnTo>
                  <a:pt x="5186164" y="295094"/>
                </a:lnTo>
                <a:lnTo>
                  <a:pt x="5232479" y="313938"/>
                </a:lnTo>
                <a:lnTo>
                  <a:pt x="5273937" y="338775"/>
                </a:lnTo>
                <a:lnTo>
                  <a:pt x="5311980" y="366442"/>
                </a:lnTo>
                <a:lnTo>
                  <a:pt x="5348051" y="393773"/>
                </a:lnTo>
                <a:lnTo>
                  <a:pt x="5386187" y="420685"/>
                </a:lnTo>
                <a:lnTo>
                  <a:pt x="5428263" y="446141"/>
                </a:lnTo>
                <a:lnTo>
                  <a:pt x="5474594" y="467121"/>
                </a:lnTo>
                <a:lnTo>
                  <a:pt x="5525496" y="480603"/>
                </a:lnTo>
                <a:lnTo>
                  <a:pt x="5579324" y="480672"/>
                </a:lnTo>
                <a:lnTo>
                  <a:pt x="5629100" y="466477"/>
                </a:lnTo>
                <a:lnTo>
                  <a:pt x="5673519" y="443620"/>
                </a:lnTo>
                <a:lnTo>
                  <a:pt x="5711273" y="417700"/>
                </a:lnTo>
                <a:lnTo>
                  <a:pt x="5748460" y="387573"/>
                </a:lnTo>
                <a:lnTo>
                  <a:pt x="5783552" y="356217"/>
                </a:lnTo>
                <a:lnTo>
                  <a:pt x="5818144" y="324554"/>
                </a:lnTo>
                <a:lnTo>
                  <a:pt x="5853831" y="293506"/>
                </a:lnTo>
                <a:lnTo>
                  <a:pt x="5886411" y="266345"/>
                </a:lnTo>
                <a:lnTo>
                  <a:pt x="5924437" y="238277"/>
                </a:lnTo>
                <a:lnTo>
                  <a:pt x="5967835" y="215357"/>
                </a:lnTo>
                <a:lnTo>
                  <a:pt x="6016531" y="203641"/>
                </a:lnTo>
                <a:lnTo>
                  <a:pt x="6069636" y="204958"/>
                </a:lnTo>
                <a:lnTo>
                  <a:pt x="6120378" y="216147"/>
                </a:lnTo>
                <a:lnTo>
                  <a:pt x="6168845" y="234980"/>
                </a:lnTo>
                <a:lnTo>
                  <a:pt x="6215127" y="259227"/>
                </a:lnTo>
                <a:lnTo>
                  <a:pt x="6259312" y="286660"/>
                </a:lnTo>
                <a:lnTo>
                  <a:pt x="6301491" y="315050"/>
                </a:lnTo>
                <a:lnTo>
                  <a:pt x="6341752" y="342167"/>
                </a:lnTo>
                <a:lnTo>
                  <a:pt x="6380185" y="365782"/>
                </a:lnTo>
                <a:lnTo>
                  <a:pt x="6423028" y="388793"/>
                </a:lnTo>
                <a:lnTo>
                  <a:pt x="6467963" y="409143"/>
                </a:lnTo>
                <a:lnTo>
                  <a:pt x="6516072" y="425165"/>
                </a:lnTo>
                <a:lnTo>
                  <a:pt x="6568437" y="435188"/>
                </a:lnTo>
                <a:lnTo>
                  <a:pt x="6622912" y="435121"/>
                </a:lnTo>
                <a:lnTo>
                  <a:pt x="6675261" y="424523"/>
                </a:lnTo>
                <a:lnTo>
                  <a:pt x="6724689" y="407338"/>
                </a:lnTo>
                <a:lnTo>
                  <a:pt x="6770405" y="387512"/>
                </a:lnTo>
                <a:lnTo>
                  <a:pt x="6817192" y="369518"/>
                </a:lnTo>
                <a:lnTo>
                  <a:pt x="6866719" y="358437"/>
                </a:lnTo>
                <a:lnTo>
                  <a:pt x="6917642" y="357349"/>
                </a:lnTo>
                <a:lnTo>
                  <a:pt x="6968615" y="369338"/>
                </a:lnTo>
                <a:lnTo>
                  <a:pt x="7014078" y="392241"/>
                </a:lnTo>
                <a:lnTo>
                  <a:pt x="7054250" y="420553"/>
                </a:lnTo>
                <a:lnTo>
                  <a:pt x="7091961" y="450772"/>
                </a:lnTo>
                <a:lnTo>
                  <a:pt x="7130045" y="479396"/>
                </a:lnTo>
                <a:lnTo>
                  <a:pt x="7171540" y="505639"/>
                </a:lnTo>
                <a:lnTo>
                  <a:pt x="7216696" y="526207"/>
                </a:lnTo>
                <a:lnTo>
                  <a:pt x="7266679" y="535608"/>
                </a:lnTo>
                <a:lnTo>
                  <a:pt x="7322654" y="528355"/>
                </a:lnTo>
                <a:lnTo>
                  <a:pt x="7371997" y="510250"/>
                </a:lnTo>
                <a:lnTo>
                  <a:pt x="7417450" y="488596"/>
                </a:lnTo>
                <a:lnTo>
                  <a:pt x="7462147" y="466177"/>
                </a:lnTo>
                <a:lnTo>
                  <a:pt x="7509218" y="445779"/>
                </a:lnTo>
                <a:lnTo>
                  <a:pt x="7561720" y="428712"/>
                </a:lnTo>
                <a:lnTo>
                  <a:pt x="7615455" y="415523"/>
                </a:lnTo>
                <a:lnTo>
                  <a:pt x="7670504" y="404737"/>
                </a:lnTo>
                <a:lnTo>
                  <a:pt x="7726948" y="394878"/>
                </a:lnTo>
                <a:lnTo>
                  <a:pt x="7777807" y="383347"/>
                </a:lnTo>
                <a:lnTo>
                  <a:pt x="7825727" y="368057"/>
                </a:lnTo>
                <a:lnTo>
                  <a:pt x="7872111" y="350588"/>
                </a:lnTo>
                <a:lnTo>
                  <a:pt x="7918363" y="332521"/>
                </a:lnTo>
                <a:lnTo>
                  <a:pt x="7967723" y="315723"/>
                </a:lnTo>
                <a:lnTo>
                  <a:pt x="8016921" y="304485"/>
                </a:lnTo>
                <a:lnTo>
                  <a:pt x="8067996" y="299963"/>
                </a:lnTo>
                <a:lnTo>
                  <a:pt x="8122986" y="303310"/>
                </a:lnTo>
                <a:lnTo>
                  <a:pt x="8175209" y="316014"/>
                </a:lnTo>
                <a:lnTo>
                  <a:pt x="8225331" y="337051"/>
                </a:lnTo>
                <a:lnTo>
                  <a:pt x="8272293" y="361904"/>
                </a:lnTo>
                <a:lnTo>
                  <a:pt x="8315036" y="386051"/>
                </a:lnTo>
                <a:lnTo>
                  <a:pt x="8357681" y="409964"/>
                </a:lnTo>
                <a:lnTo>
                  <a:pt x="8401310" y="434441"/>
                </a:lnTo>
                <a:lnTo>
                  <a:pt x="8446107" y="458659"/>
                </a:lnTo>
                <a:lnTo>
                  <a:pt x="8492256" y="481792"/>
                </a:lnTo>
                <a:lnTo>
                  <a:pt x="8539942" y="503016"/>
                </a:lnTo>
                <a:lnTo>
                  <a:pt x="8589350" y="521506"/>
                </a:lnTo>
                <a:lnTo>
                  <a:pt x="8640664" y="536437"/>
                </a:lnTo>
                <a:lnTo>
                  <a:pt x="8694069" y="546986"/>
                </a:lnTo>
                <a:lnTo>
                  <a:pt x="8746913" y="549177"/>
                </a:lnTo>
                <a:lnTo>
                  <a:pt x="8797535" y="541184"/>
                </a:lnTo>
                <a:lnTo>
                  <a:pt x="8845806" y="525162"/>
                </a:lnTo>
                <a:lnTo>
                  <a:pt x="8891593" y="503263"/>
                </a:lnTo>
                <a:lnTo>
                  <a:pt x="8934769" y="477640"/>
                </a:lnTo>
                <a:lnTo>
                  <a:pt x="8975202" y="450449"/>
                </a:lnTo>
                <a:lnTo>
                  <a:pt x="9012763" y="423841"/>
                </a:lnTo>
                <a:lnTo>
                  <a:pt x="9047321" y="399971"/>
                </a:lnTo>
                <a:lnTo>
                  <a:pt x="9087886" y="374123"/>
                </a:lnTo>
                <a:lnTo>
                  <a:pt x="9128888" y="349983"/>
                </a:lnTo>
                <a:lnTo>
                  <a:pt x="9170720" y="327533"/>
                </a:lnTo>
                <a:lnTo>
                  <a:pt x="9213774" y="306756"/>
                </a:lnTo>
                <a:lnTo>
                  <a:pt x="9258443" y="287632"/>
                </a:lnTo>
                <a:lnTo>
                  <a:pt x="9305119" y="270143"/>
                </a:lnTo>
                <a:lnTo>
                  <a:pt x="9354193" y="254273"/>
                </a:lnTo>
                <a:lnTo>
                  <a:pt x="9406059" y="240001"/>
                </a:lnTo>
                <a:lnTo>
                  <a:pt x="9461466" y="227640"/>
                </a:lnTo>
                <a:lnTo>
                  <a:pt x="9515019" y="219204"/>
                </a:lnTo>
                <a:lnTo>
                  <a:pt x="9567112" y="214944"/>
                </a:lnTo>
                <a:lnTo>
                  <a:pt x="9618138" y="215111"/>
                </a:lnTo>
                <a:lnTo>
                  <a:pt x="9668489" y="219954"/>
                </a:lnTo>
                <a:lnTo>
                  <a:pt x="9718560" y="229727"/>
                </a:lnTo>
                <a:lnTo>
                  <a:pt x="9768744" y="244678"/>
                </a:lnTo>
                <a:lnTo>
                  <a:pt x="9819433" y="265058"/>
                </a:lnTo>
                <a:lnTo>
                  <a:pt x="9864454" y="286954"/>
                </a:lnTo>
                <a:lnTo>
                  <a:pt x="9906893" y="309262"/>
                </a:lnTo>
                <a:lnTo>
                  <a:pt x="9948238" y="330679"/>
                </a:lnTo>
                <a:lnTo>
                  <a:pt x="9989974" y="349902"/>
                </a:lnTo>
                <a:lnTo>
                  <a:pt x="10033589" y="365628"/>
                </a:lnTo>
                <a:lnTo>
                  <a:pt x="10080569" y="376553"/>
                </a:lnTo>
                <a:lnTo>
                  <a:pt x="10132399" y="381374"/>
                </a:lnTo>
                <a:lnTo>
                  <a:pt x="10190567" y="378787"/>
                </a:lnTo>
                <a:lnTo>
                  <a:pt x="10242550" y="372638"/>
                </a:lnTo>
                <a:lnTo>
                  <a:pt x="10294632" y="367722"/>
                </a:lnTo>
                <a:lnTo>
                  <a:pt x="10346684" y="367421"/>
                </a:lnTo>
                <a:lnTo>
                  <a:pt x="10398581" y="375117"/>
                </a:lnTo>
                <a:lnTo>
                  <a:pt x="10448477" y="391361"/>
                </a:lnTo>
                <a:lnTo>
                  <a:pt x="10494461" y="412521"/>
                </a:lnTo>
                <a:lnTo>
                  <a:pt x="10538110" y="436124"/>
                </a:lnTo>
                <a:lnTo>
                  <a:pt x="10581005" y="459698"/>
                </a:lnTo>
                <a:lnTo>
                  <a:pt x="10629069" y="483029"/>
                </a:lnTo>
                <a:lnTo>
                  <a:pt x="10676816" y="501580"/>
                </a:lnTo>
                <a:lnTo>
                  <a:pt x="10724326" y="514568"/>
                </a:lnTo>
                <a:lnTo>
                  <a:pt x="10771681" y="521213"/>
                </a:lnTo>
                <a:lnTo>
                  <a:pt x="10818960" y="520730"/>
                </a:lnTo>
                <a:lnTo>
                  <a:pt x="10866245" y="512339"/>
                </a:lnTo>
                <a:lnTo>
                  <a:pt x="10913617" y="495257"/>
                </a:lnTo>
                <a:lnTo>
                  <a:pt x="10961155" y="468703"/>
                </a:lnTo>
                <a:lnTo>
                  <a:pt x="11004921" y="437438"/>
                </a:lnTo>
                <a:lnTo>
                  <a:pt x="11045576" y="404263"/>
                </a:lnTo>
                <a:lnTo>
                  <a:pt x="11083779" y="369633"/>
                </a:lnTo>
                <a:lnTo>
                  <a:pt x="11120189" y="334001"/>
                </a:lnTo>
                <a:lnTo>
                  <a:pt x="11155466" y="297822"/>
                </a:lnTo>
                <a:lnTo>
                  <a:pt x="11190267" y="261549"/>
                </a:lnTo>
                <a:lnTo>
                  <a:pt x="11225253" y="225637"/>
                </a:lnTo>
                <a:lnTo>
                  <a:pt x="11257687" y="194519"/>
                </a:lnTo>
                <a:lnTo>
                  <a:pt x="11294815" y="164498"/>
                </a:lnTo>
                <a:lnTo>
                  <a:pt x="11337500" y="138703"/>
                </a:lnTo>
                <a:lnTo>
                  <a:pt x="11386607" y="120265"/>
                </a:lnTo>
                <a:lnTo>
                  <a:pt x="11439130" y="116602"/>
                </a:lnTo>
                <a:lnTo>
                  <a:pt x="11486136" y="129927"/>
                </a:lnTo>
                <a:lnTo>
                  <a:pt x="11526435" y="153963"/>
                </a:lnTo>
                <a:lnTo>
                  <a:pt x="11558832" y="182432"/>
                </a:lnTo>
                <a:lnTo>
                  <a:pt x="11591633" y="219163"/>
                </a:lnTo>
                <a:lnTo>
                  <a:pt x="11621975" y="258169"/>
                </a:lnTo>
                <a:lnTo>
                  <a:pt x="11651442" y="298228"/>
                </a:lnTo>
                <a:lnTo>
                  <a:pt x="11681615" y="338124"/>
                </a:lnTo>
                <a:lnTo>
                  <a:pt x="11714077" y="376637"/>
                </a:lnTo>
                <a:lnTo>
                  <a:pt x="11750410" y="412547"/>
                </a:lnTo>
                <a:lnTo>
                  <a:pt x="11792196" y="444637"/>
                </a:lnTo>
                <a:lnTo>
                  <a:pt x="11834685" y="464080"/>
                </a:lnTo>
                <a:lnTo>
                  <a:pt x="11875029" y="467004"/>
                </a:lnTo>
                <a:lnTo>
                  <a:pt x="11912897" y="456537"/>
                </a:lnTo>
                <a:lnTo>
                  <a:pt x="11947958" y="435804"/>
                </a:lnTo>
                <a:lnTo>
                  <a:pt x="11979881" y="407932"/>
                </a:lnTo>
                <a:lnTo>
                  <a:pt x="12008334" y="376047"/>
                </a:lnTo>
                <a:lnTo>
                  <a:pt x="12032987" y="343275"/>
                </a:lnTo>
                <a:lnTo>
                  <a:pt x="12069566" y="287575"/>
                </a:lnTo>
                <a:lnTo>
                  <a:pt x="12093531" y="248955"/>
                </a:lnTo>
                <a:lnTo>
                  <a:pt x="12119704" y="206779"/>
                </a:lnTo>
                <a:lnTo>
                  <a:pt x="12148796" y="163269"/>
                </a:lnTo>
                <a:lnTo>
                  <a:pt x="12181521" y="120643"/>
                </a:lnTo>
                <a:lnTo>
                  <a:pt x="12218592" y="81122"/>
                </a:lnTo>
                <a:lnTo>
                  <a:pt x="12260720" y="46927"/>
                </a:lnTo>
                <a:lnTo>
                  <a:pt x="12308619" y="20278"/>
                </a:lnTo>
                <a:lnTo>
                  <a:pt x="12353527" y="5959"/>
                </a:lnTo>
                <a:lnTo>
                  <a:pt x="12400711" y="0"/>
                </a:lnTo>
                <a:lnTo>
                  <a:pt x="12449114" y="1324"/>
                </a:lnTo>
                <a:lnTo>
                  <a:pt x="12497677" y="8853"/>
                </a:lnTo>
                <a:lnTo>
                  <a:pt x="12545344" y="21510"/>
                </a:lnTo>
                <a:lnTo>
                  <a:pt x="12591056" y="38217"/>
                </a:lnTo>
                <a:lnTo>
                  <a:pt x="12633757" y="57897"/>
                </a:lnTo>
                <a:lnTo>
                  <a:pt x="12672387" y="79472"/>
                </a:lnTo>
                <a:lnTo>
                  <a:pt x="12705890" y="101863"/>
                </a:lnTo>
                <a:lnTo>
                  <a:pt x="12746259" y="136012"/>
                </a:lnTo>
                <a:lnTo>
                  <a:pt x="12781196" y="174079"/>
                </a:lnTo>
                <a:lnTo>
                  <a:pt x="12811480" y="214985"/>
                </a:lnTo>
                <a:lnTo>
                  <a:pt x="12837893" y="257651"/>
                </a:lnTo>
                <a:lnTo>
                  <a:pt x="12861216" y="300995"/>
                </a:lnTo>
                <a:lnTo>
                  <a:pt x="12882228" y="343939"/>
                </a:lnTo>
                <a:lnTo>
                  <a:pt x="12901712" y="385404"/>
                </a:lnTo>
                <a:lnTo>
                  <a:pt x="12922282" y="429753"/>
                </a:lnTo>
                <a:lnTo>
                  <a:pt x="12942497" y="474154"/>
                </a:lnTo>
                <a:lnTo>
                  <a:pt x="12962585" y="518569"/>
                </a:lnTo>
                <a:lnTo>
                  <a:pt x="12982777" y="562961"/>
                </a:lnTo>
                <a:lnTo>
                  <a:pt x="13003300" y="607291"/>
                </a:lnTo>
                <a:lnTo>
                  <a:pt x="13004799" y="610436"/>
                </a:lnTo>
              </a:path>
            </a:pathLst>
          </a:custGeom>
          <a:ln w="31750">
            <a:solidFill>
              <a:srgbClr val="A6A6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848233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-10" dirty="0"/>
              <a:t>Microfacet </a:t>
            </a:r>
            <a:r>
              <a:rPr sz="5600" spc="30" dirty="0"/>
              <a:t>reﬂection</a:t>
            </a:r>
            <a:r>
              <a:rPr sz="5600" spc="-180" dirty="0"/>
              <a:t> </a:t>
            </a:r>
            <a:r>
              <a:rPr sz="5600" spc="100" dirty="0"/>
              <a:t>models</a:t>
            </a:r>
            <a:endParaRPr sz="5600"/>
          </a:p>
        </p:txBody>
      </p:sp>
      <p:sp>
        <p:nvSpPr>
          <p:cNvPr id="6" name="object 6"/>
          <p:cNvSpPr/>
          <p:nvPr/>
        </p:nvSpPr>
        <p:spPr>
          <a:xfrm>
            <a:off x="9459080" y="2241687"/>
            <a:ext cx="581660" cy="600710"/>
          </a:xfrm>
          <a:custGeom>
            <a:avLst/>
            <a:gdLst/>
            <a:ahLst/>
            <a:cxnLst/>
            <a:rect l="l" t="t" r="r" b="b"/>
            <a:pathLst>
              <a:path w="581659" h="600710">
                <a:moveTo>
                  <a:pt x="0" y="0"/>
                </a:moveTo>
                <a:lnTo>
                  <a:pt x="581522" y="600569"/>
                </a:lnTo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87067" y="2689451"/>
            <a:ext cx="351155" cy="356870"/>
          </a:xfrm>
          <a:custGeom>
            <a:avLst/>
            <a:gdLst/>
            <a:ahLst/>
            <a:cxnLst/>
            <a:rect l="l" t="t" r="r" b="b"/>
            <a:pathLst>
              <a:path w="351154" h="356869">
                <a:moveTo>
                  <a:pt x="164809" y="0"/>
                </a:moveTo>
                <a:lnTo>
                  <a:pt x="131014" y="129538"/>
                </a:lnTo>
                <a:lnTo>
                  <a:pt x="0" y="159599"/>
                </a:lnTo>
                <a:lnTo>
                  <a:pt x="1295" y="163752"/>
                </a:lnTo>
                <a:lnTo>
                  <a:pt x="184265" y="246227"/>
                </a:lnTo>
                <a:lnTo>
                  <a:pt x="350724" y="356449"/>
                </a:lnTo>
                <a:lnTo>
                  <a:pt x="245911" y="186536"/>
                </a:lnTo>
                <a:lnTo>
                  <a:pt x="169381" y="990"/>
                </a:lnTo>
                <a:lnTo>
                  <a:pt x="164809" y="0"/>
                </a:lnTo>
                <a:close/>
              </a:path>
            </a:pathLst>
          </a:custGeom>
          <a:solidFill>
            <a:srgbClr val="D9D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32091" y="1899614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32060" y="0"/>
                </a:moveTo>
                <a:lnTo>
                  <a:pt x="20132" y="1730"/>
                </a:lnTo>
                <a:lnTo>
                  <a:pt x="9799" y="7971"/>
                </a:lnTo>
                <a:lnTo>
                  <a:pt x="2891" y="17364"/>
                </a:lnTo>
                <a:lnTo>
                  <a:pt x="0" y="28662"/>
                </a:lnTo>
                <a:lnTo>
                  <a:pt x="1717" y="40618"/>
                </a:lnTo>
                <a:lnTo>
                  <a:pt x="7974" y="50958"/>
                </a:lnTo>
                <a:lnTo>
                  <a:pt x="17373" y="57855"/>
                </a:lnTo>
                <a:lnTo>
                  <a:pt x="28664" y="60727"/>
                </a:lnTo>
                <a:lnTo>
                  <a:pt x="40593" y="58995"/>
                </a:lnTo>
                <a:lnTo>
                  <a:pt x="50942" y="52758"/>
                </a:lnTo>
                <a:lnTo>
                  <a:pt x="57845" y="43372"/>
                </a:lnTo>
                <a:lnTo>
                  <a:pt x="60715" y="32079"/>
                </a:lnTo>
                <a:lnTo>
                  <a:pt x="58969" y="20120"/>
                </a:lnTo>
                <a:lnTo>
                  <a:pt x="52735" y="9792"/>
                </a:lnTo>
                <a:lnTo>
                  <a:pt x="43346" y="2886"/>
                </a:lnTo>
                <a:lnTo>
                  <a:pt x="32060" y="0"/>
                </a:lnTo>
                <a:close/>
              </a:path>
            </a:pathLst>
          </a:custGeom>
          <a:solidFill>
            <a:srgbClr val="F6EB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40152" y="1904293"/>
            <a:ext cx="177800" cy="18415"/>
          </a:xfrm>
          <a:custGeom>
            <a:avLst/>
            <a:gdLst/>
            <a:ahLst/>
            <a:cxnLst/>
            <a:rect l="l" t="t" r="r" b="b"/>
            <a:pathLst>
              <a:path w="177800" h="18414">
                <a:moveTo>
                  <a:pt x="177331" y="0"/>
                </a:moveTo>
                <a:lnTo>
                  <a:pt x="0" y="17868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07414" y="1937358"/>
            <a:ext cx="182245" cy="18415"/>
          </a:xfrm>
          <a:custGeom>
            <a:avLst/>
            <a:gdLst/>
            <a:ahLst/>
            <a:cxnLst/>
            <a:rect l="l" t="t" r="r" b="b"/>
            <a:pathLst>
              <a:path w="182245" h="18414">
                <a:moveTo>
                  <a:pt x="181826" y="0"/>
                </a:moveTo>
                <a:lnTo>
                  <a:pt x="0" y="18288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91612" y="1982664"/>
            <a:ext cx="82550" cy="148590"/>
          </a:xfrm>
          <a:custGeom>
            <a:avLst/>
            <a:gdLst/>
            <a:ahLst/>
            <a:cxnLst/>
            <a:rect l="l" t="t" r="r" b="b"/>
            <a:pathLst>
              <a:path w="82550" h="148589">
                <a:moveTo>
                  <a:pt x="0" y="0"/>
                </a:moveTo>
                <a:lnTo>
                  <a:pt x="82092" y="148057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51179" y="1729196"/>
            <a:ext cx="83185" cy="149225"/>
          </a:xfrm>
          <a:custGeom>
            <a:avLst/>
            <a:gdLst/>
            <a:ahLst/>
            <a:cxnLst/>
            <a:rect l="l" t="t" r="r" b="b"/>
            <a:pathLst>
              <a:path w="83184" h="149225">
                <a:moveTo>
                  <a:pt x="0" y="0"/>
                </a:moveTo>
                <a:lnTo>
                  <a:pt x="82702" y="149225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65365" y="1881670"/>
            <a:ext cx="133985" cy="33020"/>
          </a:xfrm>
          <a:custGeom>
            <a:avLst/>
            <a:gdLst/>
            <a:ahLst/>
            <a:cxnLst/>
            <a:rect l="l" t="t" r="r" b="b"/>
            <a:pathLst>
              <a:path w="133984" h="33019">
                <a:moveTo>
                  <a:pt x="133960" y="32829"/>
                </a:moveTo>
                <a:lnTo>
                  <a:pt x="0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30442" y="1946625"/>
            <a:ext cx="129539" cy="31750"/>
          </a:xfrm>
          <a:custGeom>
            <a:avLst/>
            <a:gdLst/>
            <a:ahLst/>
            <a:cxnLst/>
            <a:rect l="l" t="t" r="r" b="b"/>
            <a:pathLst>
              <a:path w="129540" h="31750">
                <a:moveTo>
                  <a:pt x="129083" y="31648"/>
                </a:moveTo>
                <a:lnTo>
                  <a:pt x="0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71639" y="1729717"/>
            <a:ext cx="23495" cy="142875"/>
          </a:xfrm>
          <a:custGeom>
            <a:avLst/>
            <a:gdLst/>
            <a:ahLst/>
            <a:cxnLst/>
            <a:rect l="l" t="t" r="r" b="b"/>
            <a:pathLst>
              <a:path w="23495" h="142875">
                <a:moveTo>
                  <a:pt x="22948" y="0"/>
                </a:moveTo>
                <a:lnTo>
                  <a:pt x="0" y="142735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30355" y="2004647"/>
            <a:ext cx="20320" cy="125730"/>
          </a:xfrm>
          <a:custGeom>
            <a:avLst/>
            <a:gdLst/>
            <a:ahLst/>
            <a:cxnLst/>
            <a:rect l="l" t="t" r="r" b="b"/>
            <a:pathLst>
              <a:path w="20320" h="125730">
                <a:moveTo>
                  <a:pt x="0" y="125603"/>
                </a:moveTo>
                <a:lnTo>
                  <a:pt x="20091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98136" y="1702122"/>
            <a:ext cx="96520" cy="166370"/>
          </a:xfrm>
          <a:custGeom>
            <a:avLst/>
            <a:gdLst/>
            <a:ahLst/>
            <a:cxnLst/>
            <a:rect l="l" t="t" r="r" b="b"/>
            <a:pathLst>
              <a:path w="96520" h="166369">
                <a:moveTo>
                  <a:pt x="96215" y="0"/>
                </a:moveTo>
                <a:lnTo>
                  <a:pt x="0" y="166217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40748" y="1981117"/>
            <a:ext cx="92710" cy="159385"/>
          </a:xfrm>
          <a:custGeom>
            <a:avLst/>
            <a:gdLst/>
            <a:ahLst/>
            <a:cxnLst/>
            <a:rect l="l" t="t" r="r" b="b"/>
            <a:pathLst>
              <a:path w="92709" h="159385">
                <a:moveTo>
                  <a:pt x="0" y="159118"/>
                </a:moveTo>
                <a:lnTo>
                  <a:pt x="92138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27739" y="1985051"/>
            <a:ext cx="140970" cy="119380"/>
          </a:xfrm>
          <a:custGeom>
            <a:avLst/>
            <a:gdLst/>
            <a:ahLst/>
            <a:cxnLst/>
            <a:rect l="l" t="t" r="r" b="b"/>
            <a:pathLst>
              <a:path w="140970" h="119380">
                <a:moveTo>
                  <a:pt x="140741" y="118757"/>
                </a:moveTo>
                <a:lnTo>
                  <a:pt x="0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56409" y="1756137"/>
            <a:ext cx="145415" cy="123189"/>
          </a:xfrm>
          <a:custGeom>
            <a:avLst/>
            <a:gdLst/>
            <a:ahLst/>
            <a:cxnLst/>
            <a:rect l="l" t="t" r="r" b="b"/>
            <a:pathLst>
              <a:path w="145415" h="123189">
                <a:moveTo>
                  <a:pt x="145136" y="123152"/>
                </a:moveTo>
                <a:lnTo>
                  <a:pt x="0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40332" y="3406295"/>
            <a:ext cx="707390" cy="0"/>
          </a:xfrm>
          <a:custGeom>
            <a:avLst/>
            <a:gdLst/>
            <a:ahLst/>
            <a:cxnLst/>
            <a:rect l="l" t="t" r="r" b="b"/>
            <a:pathLst>
              <a:path w="707390">
                <a:moveTo>
                  <a:pt x="0" y="0"/>
                </a:moveTo>
                <a:lnTo>
                  <a:pt x="706961" y="0"/>
                </a:lnTo>
              </a:path>
            </a:pathLst>
          </a:custGeom>
          <a:ln w="31750">
            <a:solidFill>
              <a:srgbClr val="8080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03899" y="1993900"/>
            <a:ext cx="6453505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spc="40" dirty="0">
                <a:solidFill>
                  <a:srgbClr val="E0E0E0"/>
                </a:solidFill>
                <a:latin typeface="Calibri"/>
                <a:cs typeface="Calibri"/>
              </a:rPr>
              <a:t>Incident </a:t>
            </a: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irradiance </a:t>
            </a:r>
            <a:r>
              <a:rPr sz="3200" i="1" spc="-20" dirty="0">
                <a:solidFill>
                  <a:srgbClr val="E0E0E0"/>
                </a:solidFill>
                <a:latin typeface="Gill Sans MT"/>
                <a:cs typeface="Gill Sans MT"/>
              </a:rPr>
              <a:t>E</a:t>
            </a:r>
            <a:r>
              <a:rPr sz="3150" i="1" spc="-30" baseline="-6613" dirty="0">
                <a:solidFill>
                  <a:srgbClr val="E0E0E0"/>
                </a:solidFill>
                <a:latin typeface="Gill Sans MT"/>
                <a:cs typeface="Gill Sans MT"/>
              </a:rPr>
              <a:t>i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illuminates  macrosurface </a:t>
            </a:r>
            <a:r>
              <a:rPr sz="3200" spc="-20" dirty="0">
                <a:solidFill>
                  <a:srgbClr val="E0E0E0"/>
                </a:solidFill>
                <a:latin typeface="Calibri"/>
                <a:cs typeface="Calibri"/>
              </a:rPr>
              <a:t>area </a:t>
            </a:r>
            <a:r>
              <a:rPr sz="3200" i="1" spc="155" dirty="0">
                <a:solidFill>
                  <a:srgbClr val="E0E0E0"/>
                </a:solidFill>
                <a:latin typeface="Gill Sans MT"/>
                <a:cs typeface="Gill Sans MT"/>
              </a:rPr>
              <a:t>dA</a:t>
            </a:r>
            <a:r>
              <a:rPr sz="3200" i="1" spc="-500" dirty="0">
                <a:solidFill>
                  <a:srgbClr val="E0E0E0"/>
                </a:solidFill>
                <a:latin typeface="Gill Sans MT"/>
                <a:cs typeface="Gill Sans MT"/>
              </a:rPr>
              <a:t> </a:t>
            </a:r>
            <a:r>
              <a:rPr sz="3200" spc="5" dirty="0">
                <a:solidFill>
                  <a:srgbClr val="E0E0E0"/>
                </a:solidFill>
                <a:latin typeface="Calibri"/>
                <a:cs typeface="Calibri"/>
              </a:rPr>
              <a:t>from </a:t>
            </a:r>
            <a:r>
              <a:rPr sz="3200" spc="30" dirty="0">
                <a:solidFill>
                  <a:srgbClr val="E0E0E0"/>
                </a:solidFill>
                <a:latin typeface="Calibri"/>
                <a:cs typeface="Calibri"/>
              </a:rPr>
              <a:t>direction </a:t>
            </a:r>
            <a:r>
              <a:rPr sz="3200" b="1" spc="-35" dirty="0">
                <a:solidFill>
                  <a:srgbClr val="E0E0E0"/>
                </a:solidFill>
                <a:latin typeface="Calibri"/>
                <a:cs typeface="Calibri"/>
              </a:rPr>
              <a:t>i.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3899" y="3797300"/>
            <a:ext cx="5698490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Reﬂected radiance </a:t>
            </a:r>
            <a:r>
              <a:rPr sz="3200" i="1" spc="50" dirty="0">
                <a:solidFill>
                  <a:srgbClr val="E0E0E0"/>
                </a:solidFill>
                <a:latin typeface="Gill Sans MT"/>
                <a:cs typeface="Gill Sans MT"/>
              </a:rPr>
              <a:t>L</a:t>
            </a:r>
            <a:r>
              <a:rPr sz="3150" i="1" spc="75" baseline="-6613" dirty="0">
                <a:solidFill>
                  <a:srgbClr val="E0E0E0"/>
                </a:solidFill>
                <a:latin typeface="Gill Sans MT"/>
                <a:cs typeface="Gill Sans MT"/>
              </a:rPr>
              <a:t>r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measured</a:t>
            </a:r>
            <a:r>
              <a:rPr sz="3200" spc="-40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E0E0E0"/>
                </a:solidFill>
                <a:latin typeface="Calibri"/>
                <a:cs typeface="Calibri"/>
              </a:rPr>
              <a:t>at  </a:t>
            </a:r>
            <a:r>
              <a:rPr sz="3200" spc="30" dirty="0">
                <a:solidFill>
                  <a:srgbClr val="E0E0E0"/>
                </a:solidFill>
                <a:latin typeface="Calibri"/>
                <a:cs typeface="Calibri"/>
              </a:rPr>
              <a:t>direction </a:t>
            </a:r>
            <a:r>
              <a:rPr sz="3200" b="1" spc="75" dirty="0">
                <a:solidFill>
                  <a:srgbClr val="E0E0E0"/>
                </a:solidFill>
                <a:latin typeface="Calibri"/>
                <a:cs typeface="Calibri"/>
              </a:rPr>
              <a:t>o </a:t>
            </a:r>
            <a:r>
              <a:rPr sz="3200" spc="50" dirty="0">
                <a:solidFill>
                  <a:srgbClr val="E0E0E0"/>
                </a:solidFill>
                <a:latin typeface="Calibri"/>
                <a:cs typeface="Calibri"/>
              </a:rPr>
              <a:t>in </a:t>
            </a:r>
            <a:r>
              <a:rPr sz="3200" spc="40" dirty="0">
                <a:solidFill>
                  <a:srgbClr val="E0E0E0"/>
                </a:solidFill>
                <a:latin typeface="Calibri"/>
                <a:cs typeface="Calibri"/>
              </a:rPr>
              <a:t>solid </a:t>
            </a:r>
            <a:r>
              <a:rPr sz="3200" spc="75" dirty="0">
                <a:solidFill>
                  <a:srgbClr val="E0E0E0"/>
                </a:solidFill>
                <a:latin typeface="Calibri"/>
                <a:cs typeface="Calibri"/>
              </a:rPr>
              <a:t>angle</a:t>
            </a:r>
            <a:r>
              <a:rPr sz="3200" spc="-47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i="1" spc="25" dirty="0">
                <a:solidFill>
                  <a:srgbClr val="E0E0E0"/>
                </a:solidFill>
                <a:latin typeface="Gill Sans MT"/>
                <a:cs typeface="Gill Sans MT"/>
              </a:rPr>
              <a:t>d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ω</a:t>
            </a:r>
            <a:r>
              <a:rPr sz="3150" i="1" spc="37" baseline="-6613" dirty="0">
                <a:solidFill>
                  <a:srgbClr val="E0E0E0"/>
                </a:solidFill>
                <a:latin typeface="Gill Sans MT"/>
                <a:cs typeface="Gill Sans MT"/>
              </a:rPr>
              <a:t>o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085222" y="1968236"/>
            <a:ext cx="727710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i="1" spc="10" dirty="0">
                <a:solidFill>
                  <a:srgbClr val="E0E0E0"/>
                </a:solidFill>
                <a:latin typeface="Calibri"/>
                <a:cs typeface="Calibri"/>
              </a:rPr>
              <a:t>d</a:t>
            </a:r>
            <a:r>
              <a:rPr sz="3600" i="1" spc="-570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baseline="-12222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endParaRPr sz="3750" baseline="-12222">
              <a:latin typeface="Lucida Sans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377344" y="2364612"/>
            <a:ext cx="176530" cy="565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0" spc="60" dirty="0">
                <a:solidFill>
                  <a:srgbClr val="E0E0E0"/>
                </a:solidFill>
                <a:latin typeface="Modern No. 20"/>
                <a:cs typeface="Modern No. 20"/>
              </a:rPr>
              <a:t>i</a:t>
            </a:r>
            <a:endParaRPr sz="3500">
              <a:latin typeface="Modern No. 20"/>
              <a:cs typeface="Modern No. 2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3899" y="7239000"/>
            <a:ext cx="25076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200" spc="30" dirty="0">
                <a:solidFill>
                  <a:srgbClr val="E0E0E0"/>
                </a:solidFill>
                <a:latin typeface="Calibri"/>
                <a:cs typeface="Calibri"/>
              </a:rPr>
              <a:t>idirectional</a:t>
            </a:r>
            <a:r>
              <a:rPr sz="3200" spc="-8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b="1" spc="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85782" y="7239000"/>
            <a:ext cx="21412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eﬂectance</a:t>
            </a:r>
            <a:r>
              <a:rPr sz="3200" spc="-13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b="1" spc="20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01093" y="7239000"/>
            <a:ext cx="17792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E0E0E0"/>
                </a:solidFill>
                <a:latin typeface="Calibri"/>
                <a:cs typeface="Calibri"/>
              </a:rPr>
              <a:t>ist</a:t>
            </a:r>
            <a:r>
              <a:rPr sz="3200" spc="-5" dirty="0">
                <a:solidFill>
                  <a:srgbClr val="E0E0E0"/>
                </a:solidFill>
                <a:latin typeface="Calibri"/>
                <a:cs typeface="Calibri"/>
              </a:rPr>
              <a:t>r</a:t>
            </a:r>
            <a:r>
              <a:rPr sz="3200" spc="50" dirty="0">
                <a:solidFill>
                  <a:srgbClr val="E0E0E0"/>
                </a:solidFill>
                <a:latin typeface="Calibri"/>
                <a:cs typeface="Calibri"/>
              </a:rPr>
              <a:t>ibution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40866" y="7239000"/>
            <a:ext cx="16389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spc="50" dirty="0">
                <a:solidFill>
                  <a:srgbClr val="E0E0E0"/>
                </a:solidFill>
                <a:latin typeface="Calibri"/>
                <a:cs typeface="Calibri"/>
              </a:rPr>
              <a:t>unction: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68779" y="7389855"/>
            <a:ext cx="1943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i="1" spc="280" dirty="0">
                <a:solidFill>
                  <a:srgbClr val="E0E0E0"/>
                </a:solidFill>
                <a:latin typeface="Trebuchet MS"/>
                <a:cs typeface="Trebuchet MS"/>
              </a:rPr>
              <a:t>r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46149" y="7185915"/>
            <a:ext cx="1892300" cy="569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50" i="1" spc="500" dirty="0">
                <a:solidFill>
                  <a:srgbClr val="E0E0E0"/>
                </a:solidFill>
                <a:latin typeface="Verdana"/>
                <a:cs typeface="Verdana"/>
              </a:rPr>
              <a:t>f</a:t>
            </a:r>
            <a:r>
              <a:rPr sz="3550" i="1" spc="-555" dirty="0">
                <a:solidFill>
                  <a:srgbClr val="E0E0E0"/>
                </a:solidFill>
                <a:latin typeface="Verdana"/>
                <a:cs typeface="Verdana"/>
              </a:rPr>
              <a:t> </a:t>
            </a:r>
            <a:r>
              <a:rPr sz="3550" spc="-50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-50" dirty="0">
                <a:solidFill>
                  <a:srgbClr val="E0E0E0"/>
                </a:solidFill>
                <a:latin typeface="Trebuchet MS"/>
                <a:cs typeface="Trebuchet MS"/>
              </a:rPr>
              <a:t>i</a:t>
            </a:r>
            <a:r>
              <a:rPr sz="3550" i="1" spc="-50" dirty="0">
                <a:solidFill>
                  <a:srgbClr val="E0E0E0"/>
                </a:solidFill>
                <a:latin typeface="Verdana"/>
                <a:cs typeface="Verdana"/>
              </a:rPr>
              <a:t>, </a:t>
            </a:r>
            <a:r>
              <a:rPr sz="3550" spc="85" dirty="0">
                <a:solidFill>
                  <a:srgbClr val="E0E0E0"/>
                </a:solidFill>
                <a:latin typeface="Trebuchet MS"/>
                <a:cs typeface="Trebuchet MS"/>
              </a:rPr>
              <a:t>o</a:t>
            </a:r>
            <a:r>
              <a:rPr sz="3550" spc="85" dirty="0">
                <a:solidFill>
                  <a:srgbClr val="E0E0E0"/>
                </a:solidFill>
                <a:latin typeface="Tahoma"/>
                <a:cs typeface="Tahoma"/>
              </a:rPr>
              <a:t>) </a:t>
            </a: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=</a:t>
            </a:r>
            <a:endParaRPr sz="355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893727" y="6879356"/>
            <a:ext cx="335280" cy="569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50" i="1" spc="455" dirty="0">
                <a:solidFill>
                  <a:srgbClr val="E0E0E0"/>
                </a:solidFill>
                <a:latin typeface="Verdana"/>
                <a:cs typeface="Verdana"/>
              </a:rPr>
              <a:t>L</a:t>
            </a:r>
            <a:endParaRPr sz="355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203271" y="7083290"/>
            <a:ext cx="1943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i="1" spc="280" dirty="0">
                <a:solidFill>
                  <a:srgbClr val="E0E0E0"/>
                </a:solidFill>
                <a:latin typeface="Trebuchet MS"/>
                <a:cs typeface="Trebuchet MS"/>
              </a:rPr>
              <a:t>r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906425" y="7538454"/>
            <a:ext cx="511175" cy="0"/>
          </a:xfrm>
          <a:custGeom>
            <a:avLst/>
            <a:gdLst/>
            <a:ahLst/>
            <a:cxnLst/>
            <a:rect l="l" t="t" r="r" b="b"/>
            <a:pathLst>
              <a:path w="511175">
                <a:moveTo>
                  <a:pt x="0" y="0"/>
                </a:moveTo>
                <a:lnTo>
                  <a:pt x="510901" y="0"/>
                </a:lnTo>
              </a:path>
            </a:pathLst>
          </a:custGeom>
          <a:ln w="1810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905642" y="7496751"/>
            <a:ext cx="490220" cy="569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50" i="1" spc="390" dirty="0">
                <a:solidFill>
                  <a:srgbClr val="E0E0E0"/>
                </a:solidFill>
                <a:latin typeface="Verdana"/>
                <a:cs typeface="Verdana"/>
              </a:rPr>
              <a:t>E</a:t>
            </a:r>
            <a:r>
              <a:rPr sz="3750" i="1" spc="359" baseline="-12222" dirty="0">
                <a:solidFill>
                  <a:srgbClr val="E0E0E0"/>
                </a:solidFill>
                <a:latin typeface="Trebuchet MS"/>
                <a:cs typeface="Trebuchet MS"/>
              </a:rPr>
              <a:t>i</a:t>
            </a:r>
            <a:endParaRPr sz="3750" baseline="-12222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843858" y="1938158"/>
            <a:ext cx="485775" cy="565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500" i="1" spc="275" dirty="0">
                <a:solidFill>
                  <a:srgbClr val="E0E0E0"/>
                </a:solidFill>
                <a:latin typeface="Arial"/>
                <a:cs typeface="Arial"/>
              </a:rPr>
              <a:t>E</a:t>
            </a:r>
            <a:r>
              <a:rPr sz="3675" i="1" spc="375" baseline="-12471" dirty="0">
                <a:solidFill>
                  <a:srgbClr val="E0E0E0"/>
                </a:solidFill>
                <a:latin typeface="Trebuchet MS"/>
                <a:cs typeface="Trebuchet MS"/>
              </a:rPr>
              <a:t>i</a:t>
            </a:r>
            <a:endParaRPr sz="3675" baseline="-12471"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455623" y="2846020"/>
            <a:ext cx="984885" cy="234950"/>
          </a:xfrm>
          <a:custGeom>
            <a:avLst/>
            <a:gdLst/>
            <a:ahLst/>
            <a:cxnLst/>
            <a:rect l="l" t="t" r="r" b="b"/>
            <a:pathLst>
              <a:path w="984884" h="234950">
                <a:moveTo>
                  <a:pt x="984596" y="0"/>
                </a:moveTo>
                <a:lnTo>
                  <a:pt x="0" y="234683"/>
                </a:lnTo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455624" y="2599288"/>
            <a:ext cx="890905" cy="481965"/>
          </a:xfrm>
          <a:custGeom>
            <a:avLst/>
            <a:gdLst/>
            <a:ahLst/>
            <a:cxnLst/>
            <a:rect l="l" t="t" r="r" b="b"/>
            <a:pathLst>
              <a:path w="890904" h="481964">
                <a:moveTo>
                  <a:pt x="890375" y="0"/>
                </a:moveTo>
                <a:lnTo>
                  <a:pt x="0" y="481406"/>
                </a:lnTo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327748" y="2599284"/>
            <a:ext cx="130810" cy="247015"/>
          </a:xfrm>
          <a:custGeom>
            <a:avLst/>
            <a:gdLst/>
            <a:ahLst/>
            <a:cxnLst/>
            <a:rect l="l" t="t" r="r" b="b"/>
            <a:pathLst>
              <a:path w="130809" h="247014">
                <a:moveTo>
                  <a:pt x="112472" y="246735"/>
                </a:moveTo>
                <a:lnTo>
                  <a:pt x="126419" y="230296"/>
                </a:lnTo>
                <a:lnTo>
                  <a:pt x="130732" y="198357"/>
                </a:lnTo>
                <a:lnTo>
                  <a:pt x="125471" y="155441"/>
                </a:lnTo>
                <a:lnTo>
                  <a:pt x="110693" y="106070"/>
                </a:lnTo>
                <a:lnTo>
                  <a:pt x="88798" y="59414"/>
                </a:lnTo>
                <a:lnTo>
                  <a:pt x="64110" y="23907"/>
                </a:lnTo>
                <a:lnTo>
                  <a:pt x="18250" y="0"/>
                </a:lnTo>
                <a:lnTo>
                  <a:pt x="4310" y="16446"/>
                </a:lnTo>
                <a:lnTo>
                  <a:pt x="0" y="48388"/>
                </a:lnTo>
                <a:lnTo>
                  <a:pt x="5262" y="91305"/>
                </a:lnTo>
                <a:lnTo>
                  <a:pt x="20041" y="140677"/>
                </a:lnTo>
                <a:lnTo>
                  <a:pt x="41939" y="187336"/>
                </a:lnTo>
                <a:lnTo>
                  <a:pt x="66623" y="222838"/>
                </a:lnTo>
                <a:lnTo>
                  <a:pt x="112472" y="246735"/>
                </a:lnTo>
                <a:close/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120641" y="2894635"/>
            <a:ext cx="822325" cy="307975"/>
          </a:xfrm>
          <a:custGeom>
            <a:avLst/>
            <a:gdLst/>
            <a:ahLst/>
            <a:cxnLst/>
            <a:rect l="l" t="t" r="r" b="b"/>
            <a:pathLst>
              <a:path w="822325" h="307975">
                <a:moveTo>
                  <a:pt x="0" y="307772"/>
                </a:moveTo>
                <a:lnTo>
                  <a:pt x="822163" y="0"/>
                </a:lnTo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807239" y="2795262"/>
            <a:ext cx="401320" cy="243840"/>
          </a:xfrm>
          <a:custGeom>
            <a:avLst/>
            <a:gdLst/>
            <a:ahLst/>
            <a:cxnLst/>
            <a:rect l="l" t="t" r="r" b="b"/>
            <a:pathLst>
              <a:path w="401320" h="243839">
                <a:moveTo>
                  <a:pt x="2743" y="24192"/>
                </a:moveTo>
                <a:lnTo>
                  <a:pt x="0" y="27978"/>
                </a:lnTo>
                <a:lnTo>
                  <a:pt x="105232" y="110731"/>
                </a:lnTo>
                <a:lnTo>
                  <a:pt x="80429" y="242848"/>
                </a:lnTo>
                <a:lnTo>
                  <a:pt x="84773" y="243306"/>
                </a:lnTo>
                <a:lnTo>
                  <a:pt x="233490" y="108534"/>
                </a:lnTo>
                <a:lnTo>
                  <a:pt x="357546" y="28181"/>
                </a:lnTo>
                <a:lnTo>
                  <a:pt x="203404" y="28181"/>
                </a:lnTo>
                <a:lnTo>
                  <a:pt x="2743" y="24192"/>
                </a:lnTo>
                <a:close/>
              </a:path>
              <a:path w="401320" h="243839">
                <a:moveTo>
                  <a:pt x="401055" y="0"/>
                </a:moveTo>
                <a:lnTo>
                  <a:pt x="203404" y="28181"/>
                </a:lnTo>
                <a:lnTo>
                  <a:pt x="357546" y="28181"/>
                </a:lnTo>
                <a:lnTo>
                  <a:pt x="401055" y="0"/>
                </a:lnTo>
                <a:close/>
              </a:path>
            </a:pathLst>
          </a:custGeom>
          <a:solidFill>
            <a:srgbClr val="D9D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2300641" y="2926955"/>
            <a:ext cx="50736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i="1" spc="450" dirty="0">
                <a:solidFill>
                  <a:srgbClr val="E0E0E0"/>
                </a:solidFill>
                <a:latin typeface="Arial"/>
                <a:cs typeface="Arial"/>
              </a:rPr>
              <a:t>L</a:t>
            </a:r>
            <a:r>
              <a:rPr sz="3825" i="1" spc="172" baseline="-11982" dirty="0">
                <a:solidFill>
                  <a:srgbClr val="E0E0E0"/>
                </a:solidFill>
                <a:latin typeface="Lucida Sans"/>
                <a:cs typeface="Lucida Sans"/>
              </a:rPr>
              <a:t>r</a:t>
            </a:r>
            <a:endParaRPr sz="3825" baseline="-11982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07100"/>
            <a:ext cx="13004800" cy="3746500"/>
          </a:xfrm>
          <a:custGeom>
            <a:avLst/>
            <a:gdLst/>
            <a:ahLst/>
            <a:cxnLst/>
            <a:rect l="l" t="t" r="r" b="b"/>
            <a:pathLst>
              <a:path w="13004800" h="3746500">
                <a:moveTo>
                  <a:pt x="540429" y="215900"/>
                </a:moveTo>
                <a:lnTo>
                  <a:pt x="435628" y="215900"/>
                </a:lnTo>
                <a:lnTo>
                  <a:pt x="381226" y="228600"/>
                </a:lnTo>
                <a:lnTo>
                  <a:pt x="334110" y="241300"/>
                </a:lnTo>
                <a:lnTo>
                  <a:pt x="242933" y="292100"/>
                </a:lnTo>
                <a:lnTo>
                  <a:pt x="197344" y="304800"/>
                </a:lnTo>
                <a:lnTo>
                  <a:pt x="150738" y="330200"/>
                </a:lnTo>
                <a:lnTo>
                  <a:pt x="102349" y="342900"/>
                </a:lnTo>
                <a:lnTo>
                  <a:pt x="51416" y="355600"/>
                </a:lnTo>
                <a:lnTo>
                  <a:pt x="0" y="355600"/>
                </a:lnTo>
                <a:lnTo>
                  <a:pt x="0" y="3746500"/>
                </a:lnTo>
                <a:lnTo>
                  <a:pt x="13004800" y="3746500"/>
                </a:lnTo>
                <a:lnTo>
                  <a:pt x="13004800" y="609600"/>
                </a:lnTo>
                <a:lnTo>
                  <a:pt x="13003303" y="596900"/>
                </a:lnTo>
                <a:lnTo>
                  <a:pt x="12982779" y="558800"/>
                </a:lnTo>
                <a:lnTo>
                  <a:pt x="12977731" y="546100"/>
                </a:lnTo>
                <a:lnTo>
                  <a:pt x="8694069" y="546100"/>
                </a:lnTo>
                <a:lnTo>
                  <a:pt x="8640664" y="533400"/>
                </a:lnTo>
                <a:lnTo>
                  <a:pt x="7266678" y="533400"/>
                </a:lnTo>
                <a:lnTo>
                  <a:pt x="7216695" y="520700"/>
                </a:lnTo>
                <a:lnTo>
                  <a:pt x="7171540" y="495300"/>
                </a:lnTo>
                <a:lnTo>
                  <a:pt x="1058241" y="495300"/>
                </a:lnTo>
                <a:lnTo>
                  <a:pt x="1009595" y="469900"/>
                </a:lnTo>
                <a:lnTo>
                  <a:pt x="963873" y="457200"/>
                </a:lnTo>
                <a:lnTo>
                  <a:pt x="920727" y="431800"/>
                </a:lnTo>
                <a:lnTo>
                  <a:pt x="879808" y="406400"/>
                </a:lnTo>
                <a:lnTo>
                  <a:pt x="840769" y="368300"/>
                </a:lnTo>
                <a:lnTo>
                  <a:pt x="803262" y="342900"/>
                </a:lnTo>
                <a:lnTo>
                  <a:pt x="766939" y="317500"/>
                </a:lnTo>
                <a:lnTo>
                  <a:pt x="726733" y="292100"/>
                </a:lnTo>
                <a:lnTo>
                  <a:pt x="683719" y="266700"/>
                </a:lnTo>
                <a:lnTo>
                  <a:pt x="638158" y="254000"/>
                </a:lnTo>
                <a:lnTo>
                  <a:pt x="590307" y="228600"/>
                </a:lnTo>
                <a:lnTo>
                  <a:pt x="540429" y="215900"/>
                </a:lnTo>
                <a:close/>
              </a:path>
              <a:path w="13004800" h="3746500">
                <a:moveTo>
                  <a:pt x="9618137" y="203200"/>
                </a:moveTo>
                <a:lnTo>
                  <a:pt x="9567112" y="203200"/>
                </a:lnTo>
                <a:lnTo>
                  <a:pt x="9515019" y="215900"/>
                </a:lnTo>
                <a:lnTo>
                  <a:pt x="9461466" y="215900"/>
                </a:lnTo>
                <a:lnTo>
                  <a:pt x="9406059" y="228600"/>
                </a:lnTo>
                <a:lnTo>
                  <a:pt x="9354193" y="254000"/>
                </a:lnTo>
                <a:lnTo>
                  <a:pt x="9305118" y="266700"/>
                </a:lnTo>
                <a:lnTo>
                  <a:pt x="9258442" y="279400"/>
                </a:lnTo>
                <a:lnTo>
                  <a:pt x="9213773" y="304800"/>
                </a:lnTo>
                <a:lnTo>
                  <a:pt x="9170719" y="317500"/>
                </a:lnTo>
                <a:lnTo>
                  <a:pt x="9128887" y="342900"/>
                </a:lnTo>
                <a:lnTo>
                  <a:pt x="9047321" y="393700"/>
                </a:lnTo>
                <a:lnTo>
                  <a:pt x="9012762" y="419100"/>
                </a:lnTo>
                <a:lnTo>
                  <a:pt x="8975201" y="444500"/>
                </a:lnTo>
                <a:lnTo>
                  <a:pt x="8934768" y="469900"/>
                </a:lnTo>
                <a:lnTo>
                  <a:pt x="8891593" y="495300"/>
                </a:lnTo>
                <a:lnTo>
                  <a:pt x="8845805" y="520700"/>
                </a:lnTo>
                <a:lnTo>
                  <a:pt x="8797535" y="533400"/>
                </a:lnTo>
                <a:lnTo>
                  <a:pt x="8746913" y="546100"/>
                </a:lnTo>
                <a:lnTo>
                  <a:pt x="12977731" y="546100"/>
                </a:lnTo>
                <a:lnTo>
                  <a:pt x="12967635" y="520700"/>
                </a:lnTo>
                <a:lnTo>
                  <a:pt x="10771679" y="520700"/>
                </a:lnTo>
                <a:lnTo>
                  <a:pt x="10629068" y="482600"/>
                </a:lnTo>
                <a:lnTo>
                  <a:pt x="10581005" y="457200"/>
                </a:lnTo>
                <a:lnTo>
                  <a:pt x="10538109" y="431800"/>
                </a:lnTo>
                <a:lnTo>
                  <a:pt x="10494459" y="406400"/>
                </a:lnTo>
                <a:lnTo>
                  <a:pt x="10448476" y="381000"/>
                </a:lnTo>
                <a:lnTo>
                  <a:pt x="10132399" y="381000"/>
                </a:lnTo>
                <a:lnTo>
                  <a:pt x="10080569" y="368300"/>
                </a:lnTo>
                <a:lnTo>
                  <a:pt x="10033589" y="355600"/>
                </a:lnTo>
                <a:lnTo>
                  <a:pt x="9989974" y="342900"/>
                </a:lnTo>
                <a:lnTo>
                  <a:pt x="9948237" y="330200"/>
                </a:lnTo>
                <a:lnTo>
                  <a:pt x="9906892" y="304800"/>
                </a:lnTo>
                <a:lnTo>
                  <a:pt x="9864453" y="279400"/>
                </a:lnTo>
                <a:lnTo>
                  <a:pt x="9819432" y="254000"/>
                </a:lnTo>
                <a:lnTo>
                  <a:pt x="9618137" y="203200"/>
                </a:lnTo>
                <a:close/>
              </a:path>
              <a:path w="13004800" h="3746500">
                <a:moveTo>
                  <a:pt x="8122986" y="292100"/>
                </a:moveTo>
                <a:lnTo>
                  <a:pt x="8016921" y="292100"/>
                </a:lnTo>
                <a:lnTo>
                  <a:pt x="7967723" y="304800"/>
                </a:lnTo>
                <a:lnTo>
                  <a:pt x="7918362" y="330200"/>
                </a:lnTo>
                <a:lnTo>
                  <a:pt x="7872111" y="342900"/>
                </a:lnTo>
                <a:lnTo>
                  <a:pt x="7825727" y="368300"/>
                </a:lnTo>
                <a:lnTo>
                  <a:pt x="7777807" y="381000"/>
                </a:lnTo>
                <a:lnTo>
                  <a:pt x="7726947" y="393700"/>
                </a:lnTo>
                <a:lnTo>
                  <a:pt x="7670503" y="393700"/>
                </a:lnTo>
                <a:lnTo>
                  <a:pt x="7561719" y="419100"/>
                </a:lnTo>
                <a:lnTo>
                  <a:pt x="7509217" y="444500"/>
                </a:lnTo>
                <a:lnTo>
                  <a:pt x="7462147" y="457200"/>
                </a:lnTo>
                <a:lnTo>
                  <a:pt x="7371996" y="508000"/>
                </a:lnTo>
                <a:lnTo>
                  <a:pt x="7322653" y="520700"/>
                </a:lnTo>
                <a:lnTo>
                  <a:pt x="7266678" y="533400"/>
                </a:lnTo>
                <a:lnTo>
                  <a:pt x="8640664" y="533400"/>
                </a:lnTo>
                <a:lnTo>
                  <a:pt x="8589350" y="520700"/>
                </a:lnTo>
                <a:lnTo>
                  <a:pt x="8539942" y="495300"/>
                </a:lnTo>
                <a:lnTo>
                  <a:pt x="8492255" y="469900"/>
                </a:lnTo>
                <a:lnTo>
                  <a:pt x="8446106" y="457200"/>
                </a:lnTo>
                <a:lnTo>
                  <a:pt x="8401309" y="431800"/>
                </a:lnTo>
                <a:lnTo>
                  <a:pt x="8272292" y="355600"/>
                </a:lnTo>
                <a:lnTo>
                  <a:pt x="8225331" y="330200"/>
                </a:lnTo>
                <a:lnTo>
                  <a:pt x="8175209" y="304800"/>
                </a:lnTo>
                <a:lnTo>
                  <a:pt x="8122986" y="292100"/>
                </a:lnTo>
                <a:close/>
              </a:path>
              <a:path w="13004800" h="3746500">
                <a:moveTo>
                  <a:pt x="11439128" y="114300"/>
                </a:moveTo>
                <a:lnTo>
                  <a:pt x="11386606" y="114300"/>
                </a:lnTo>
                <a:lnTo>
                  <a:pt x="11337499" y="127000"/>
                </a:lnTo>
                <a:lnTo>
                  <a:pt x="11294813" y="152400"/>
                </a:lnTo>
                <a:lnTo>
                  <a:pt x="11257686" y="190500"/>
                </a:lnTo>
                <a:lnTo>
                  <a:pt x="11225253" y="215900"/>
                </a:lnTo>
                <a:lnTo>
                  <a:pt x="11155465" y="292100"/>
                </a:lnTo>
                <a:lnTo>
                  <a:pt x="11120189" y="330200"/>
                </a:lnTo>
                <a:lnTo>
                  <a:pt x="11083778" y="368300"/>
                </a:lnTo>
                <a:lnTo>
                  <a:pt x="11045575" y="393700"/>
                </a:lnTo>
                <a:lnTo>
                  <a:pt x="11004920" y="431800"/>
                </a:lnTo>
                <a:lnTo>
                  <a:pt x="10961155" y="457200"/>
                </a:lnTo>
                <a:lnTo>
                  <a:pt x="10913616" y="495300"/>
                </a:lnTo>
                <a:lnTo>
                  <a:pt x="10818959" y="520700"/>
                </a:lnTo>
                <a:lnTo>
                  <a:pt x="12967635" y="520700"/>
                </a:lnTo>
                <a:lnTo>
                  <a:pt x="12962587" y="508000"/>
                </a:lnTo>
                <a:lnTo>
                  <a:pt x="12942499" y="469900"/>
                </a:lnTo>
                <a:lnTo>
                  <a:pt x="12937445" y="457200"/>
                </a:lnTo>
                <a:lnTo>
                  <a:pt x="11834684" y="457200"/>
                </a:lnTo>
                <a:lnTo>
                  <a:pt x="11792195" y="444500"/>
                </a:lnTo>
                <a:lnTo>
                  <a:pt x="11750409" y="406400"/>
                </a:lnTo>
                <a:lnTo>
                  <a:pt x="11714076" y="368300"/>
                </a:lnTo>
                <a:lnTo>
                  <a:pt x="11681615" y="330200"/>
                </a:lnTo>
                <a:lnTo>
                  <a:pt x="11651441" y="292100"/>
                </a:lnTo>
                <a:lnTo>
                  <a:pt x="11621975" y="254000"/>
                </a:lnTo>
                <a:lnTo>
                  <a:pt x="11591632" y="215900"/>
                </a:lnTo>
                <a:lnTo>
                  <a:pt x="11558832" y="177800"/>
                </a:lnTo>
                <a:lnTo>
                  <a:pt x="11526433" y="152400"/>
                </a:lnTo>
                <a:lnTo>
                  <a:pt x="11486135" y="127000"/>
                </a:lnTo>
                <a:lnTo>
                  <a:pt x="11439128" y="114300"/>
                </a:lnTo>
                <a:close/>
              </a:path>
              <a:path w="13004800" h="3746500">
                <a:moveTo>
                  <a:pt x="1563477" y="431800"/>
                </a:moveTo>
                <a:lnTo>
                  <a:pt x="1361468" y="431800"/>
                </a:lnTo>
                <a:lnTo>
                  <a:pt x="1313586" y="444500"/>
                </a:lnTo>
                <a:lnTo>
                  <a:pt x="1265222" y="469900"/>
                </a:lnTo>
                <a:lnTo>
                  <a:pt x="1163759" y="495300"/>
                </a:lnTo>
                <a:lnTo>
                  <a:pt x="3185789" y="495300"/>
                </a:lnTo>
                <a:lnTo>
                  <a:pt x="2969140" y="444500"/>
                </a:lnTo>
                <a:lnTo>
                  <a:pt x="1615268" y="444500"/>
                </a:lnTo>
                <a:lnTo>
                  <a:pt x="1563477" y="431800"/>
                </a:lnTo>
                <a:close/>
              </a:path>
              <a:path w="13004800" h="3746500">
                <a:moveTo>
                  <a:pt x="4331266" y="76200"/>
                </a:moveTo>
                <a:lnTo>
                  <a:pt x="4275175" y="88900"/>
                </a:lnTo>
                <a:lnTo>
                  <a:pt x="4170322" y="114300"/>
                </a:lnTo>
                <a:lnTo>
                  <a:pt x="4118489" y="139700"/>
                </a:lnTo>
                <a:lnTo>
                  <a:pt x="4014700" y="165100"/>
                </a:lnTo>
                <a:lnTo>
                  <a:pt x="3801161" y="165100"/>
                </a:lnTo>
                <a:lnTo>
                  <a:pt x="3749875" y="177800"/>
                </a:lnTo>
                <a:lnTo>
                  <a:pt x="3702985" y="190500"/>
                </a:lnTo>
                <a:lnTo>
                  <a:pt x="3660018" y="215900"/>
                </a:lnTo>
                <a:lnTo>
                  <a:pt x="3620500" y="241300"/>
                </a:lnTo>
                <a:lnTo>
                  <a:pt x="3583956" y="266700"/>
                </a:lnTo>
                <a:lnTo>
                  <a:pt x="3549913" y="292100"/>
                </a:lnTo>
                <a:lnTo>
                  <a:pt x="3517897" y="317500"/>
                </a:lnTo>
                <a:lnTo>
                  <a:pt x="3489215" y="355600"/>
                </a:lnTo>
                <a:lnTo>
                  <a:pt x="3456800" y="381000"/>
                </a:lnTo>
                <a:lnTo>
                  <a:pt x="3420685" y="406400"/>
                </a:lnTo>
                <a:lnTo>
                  <a:pt x="3380903" y="444500"/>
                </a:lnTo>
                <a:lnTo>
                  <a:pt x="3337490" y="469900"/>
                </a:lnTo>
                <a:lnTo>
                  <a:pt x="3290477" y="482600"/>
                </a:lnTo>
                <a:lnTo>
                  <a:pt x="3239899" y="495300"/>
                </a:lnTo>
                <a:lnTo>
                  <a:pt x="7171540" y="495300"/>
                </a:lnTo>
                <a:lnTo>
                  <a:pt x="7130045" y="469900"/>
                </a:lnTo>
                <a:lnTo>
                  <a:pt x="5525496" y="469900"/>
                </a:lnTo>
                <a:lnTo>
                  <a:pt x="5474594" y="457200"/>
                </a:lnTo>
                <a:lnTo>
                  <a:pt x="5428262" y="444500"/>
                </a:lnTo>
                <a:lnTo>
                  <a:pt x="5386186" y="419100"/>
                </a:lnTo>
                <a:lnTo>
                  <a:pt x="5348048" y="393700"/>
                </a:lnTo>
                <a:lnTo>
                  <a:pt x="5311977" y="355600"/>
                </a:lnTo>
                <a:lnTo>
                  <a:pt x="5292956" y="342900"/>
                </a:lnTo>
                <a:lnTo>
                  <a:pt x="4832435" y="342900"/>
                </a:lnTo>
                <a:lnTo>
                  <a:pt x="4780549" y="330200"/>
                </a:lnTo>
                <a:lnTo>
                  <a:pt x="4733728" y="317500"/>
                </a:lnTo>
                <a:lnTo>
                  <a:pt x="4692875" y="292100"/>
                </a:lnTo>
                <a:lnTo>
                  <a:pt x="4656616" y="254000"/>
                </a:lnTo>
                <a:lnTo>
                  <a:pt x="4623575" y="228600"/>
                </a:lnTo>
                <a:lnTo>
                  <a:pt x="4591205" y="203200"/>
                </a:lnTo>
                <a:lnTo>
                  <a:pt x="4556029" y="165100"/>
                </a:lnTo>
                <a:lnTo>
                  <a:pt x="4517854" y="139700"/>
                </a:lnTo>
                <a:lnTo>
                  <a:pt x="4476484" y="114300"/>
                </a:lnTo>
                <a:lnTo>
                  <a:pt x="4431726" y="101600"/>
                </a:lnTo>
                <a:lnTo>
                  <a:pt x="4383384" y="88900"/>
                </a:lnTo>
                <a:lnTo>
                  <a:pt x="4331266" y="76200"/>
                </a:lnTo>
                <a:close/>
              </a:path>
              <a:path w="13004800" h="3746500">
                <a:moveTo>
                  <a:pt x="6069635" y="203200"/>
                </a:moveTo>
                <a:lnTo>
                  <a:pt x="5967833" y="203200"/>
                </a:lnTo>
                <a:lnTo>
                  <a:pt x="5924435" y="228600"/>
                </a:lnTo>
                <a:lnTo>
                  <a:pt x="5886409" y="254000"/>
                </a:lnTo>
                <a:lnTo>
                  <a:pt x="5853830" y="292100"/>
                </a:lnTo>
                <a:lnTo>
                  <a:pt x="5818143" y="317500"/>
                </a:lnTo>
                <a:lnTo>
                  <a:pt x="5783551" y="355600"/>
                </a:lnTo>
                <a:lnTo>
                  <a:pt x="5748459" y="381000"/>
                </a:lnTo>
                <a:lnTo>
                  <a:pt x="5711272" y="406400"/>
                </a:lnTo>
                <a:lnTo>
                  <a:pt x="5673518" y="431800"/>
                </a:lnTo>
                <a:lnTo>
                  <a:pt x="5629099" y="457200"/>
                </a:lnTo>
                <a:lnTo>
                  <a:pt x="5579323" y="469900"/>
                </a:lnTo>
                <a:lnTo>
                  <a:pt x="7130045" y="469900"/>
                </a:lnTo>
                <a:lnTo>
                  <a:pt x="7073105" y="431800"/>
                </a:lnTo>
                <a:lnTo>
                  <a:pt x="6568436" y="431800"/>
                </a:lnTo>
                <a:lnTo>
                  <a:pt x="6516070" y="419100"/>
                </a:lnTo>
                <a:lnTo>
                  <a:pt x="6467961" y="406400"/>
                </a:lnTo>
                <a:lnTo>
                  <a:pt x="6423026" y="381000"/>
                </a:lnTo>
                <a:lnTo>
                  <a:pt x="6380182" y="355600"/>
                </a:lnTo>
                <a:lnTo>
                  <a:pt x="6341750" y="330200"/>
                </a:lnTo>
                <a:lnTo>
                  <a:pt x="6259310" y="279400"/>
                </a:lnTo>
                <a:lnTo>
                  <a:pt x="6215125" y="254000"/>
                </a:lnTo>
                <a:lnTo>
                  <a:pt x="6168843" y="228600"/>
                </a:lnTo>
                <a:lnTo>
                  <a:pt x="6120376" y="215900"/>
                </a:lnTo>
                <a:lnTo>
                  <a:pt x="6069635" y="203200"/>
                </a:lnTo>
                <a:close/>
              </a:path>
              <a:path w="13004800" h="3746500">
                <a:moveTo>
                  <a:pt x="12497676" y="0"/>
                </a:moveTo>
                <a:lnTo>
                  <a:pt x="12353524" y="0"/>
                </a:lnTo>
                <a:lnTo>
                  <a:pt x="12308616" y="12700"/>
                </a:lnTo>
                <a:lnTo>
                  <a:pt x="12260718" y="38100"/>
                </a:lnTo>
                <a:lnTo>
                  <a:pt x="12218590" y="76200"/>
                </a:lnTo>
                <a:lnTo>
                  <a:pt x="12181520" y="114300"/>
                </a:lnTo>
                <a:lnTo>
                  <a:pt x="12148795" y="152400"/>
                </a:lnTo>
                <a:lnTo>
                  <a:pt x="12119703" y="203200"/>
                </a:lnTo>
                <a:lnTo>
                  <a:pt x="12069564" y="279400"/>
                </a:lnTo>
                <a:lnTo>
                  <a:pt x="12053506" y="304800"/>
                </a:lnTo>
                <a:lnTo>
                  <a:pt x="12032985" y="342900"/>
                </a:lnTo>
                <a:lnTo>
                  <a:pt x="12008333" y="368300"/>
                </a:lnTo>
                <a:lnTo>
                  <a:pt x="11979880" y="406400"/>
                </a:lnTo>
                <a:lnTo>
                  <a:pt x="11947957" y="431800"/>
                </a:lnTo>
                <a:lnTo>
                  <a:pt x="11912896" y="444500"/>
                </a:lnTo>
                <a:lnTo>
                  <a:pt x="11875028" y="457200"/>
                </a:lnTo>
                <a:lnTo>
                  <a:pt x="12937445" y="457200"/>
                </a:lnTo>
                <a:lnTo>
                  <a:pt x="12922284" y="419100"/>
                </a:lnTo>
                <a:lnTo>
                  <a:pt x="12901714" y="381000"/>
                </a:lnTo>
                <a:lnTo>
                  <a:pt x="12882230" y="342900"/>
                </a:lnTo>
                <a:lnTo>
                  <a:pt x="12861218" y="292100"/>
                </a:lnTo>
                <a:lnTo>
                  <a:pt x="12837896" y="254000"/>
                </a:lnTo>
                <a:lnTo>
                  <a:pt x="12811483" y="203200"/>
                </a:lnTo>
                <a:lnTo>
                  <a:pt x="12781199" y="165100"/>
                </a:lnTo>
                <a:lnTo>
                  <a:pt x="12746262" y="127000"/>
                </a:lnTo>
                <a:lnTo>
                  <a:pt x="12705892" y="101600"/>
                </a:lnTo>
                <a:lnTo>
                  <a:pt x="12672389" y="76200"/>
                </a:lnTo>
                <a:lnTo>
                  <a:pt x="12633757" y="50800"/>
                </a:lnTo>
                <a:lnTo>
                  <a:pt x="12591056" y="38100"/>
                </a:lnTo>
                <a:lnTo>
                  <a:pt x="12545343" y="12700"/>
                </a:lnTo>
                <a:lnTo>
                  <a:pt x="12497676" y="0"/>
                </a:lnTo>
                <a:close/>
              </a:path>
              <a:path w="13004800" h="3746500">
                <a:moveTo>
                  <a:pt x="2412319" y="25400"/>
                </a:moveTo>
                <a:lnTo>
                  <a:pt x="2355599" y="38100"/>
                </a:lnTo>
                <a:lnTo>
                  <a:pt x="2309500" y="50800"/>
                </a:lnTo>
                <a:lnTo>
                  <a:pt x="2268048" y="76200"/>
                </a:lnTo>
                <a:lnTo>
                  <a:pt x="2230522" y="101600"/>
                </a:lnTo>
                <a:lnTo>
                  <a:pt x="2196203" y="127000"/>
                </a:lnTo>
                <a:lnTo>
                  <a:pt x="2154659" y="165100"/>
                </a:lnTo>
                <a:lnTo>
                  <a:pt x="2073716" y="241300"/>
                </a:lnTo>
                <a:lnTo>
                  <a:pt x="2033020" y="266700"/>
                </a:lnTo>
                <a:lnTo>
                  <a:pt x="1991308" y="304800"/>
                </a:lnTo>
                <a:lnTo>
                  <a:pt x="1947933" y="342900"/>
                </a:lnTo>
                <a:lnTo>
                  <a:pt x="1902246" y="368300"/>
                </a:lnTo>
                <a:lnTo>
                  <a:pt x="1863423" y="393700"/>
                </a:lnTo>
                <a:lnTo>
                  <a:pt x="1820160" y="419100"/>
                </a:lnTo>
                <a:lnTo>
                  <a:pt x="1772802" y="431800"/>
                </a:lnTo>
                <a:lnTo>
                  <a:pt x="1721690" y="444500"/>
                </a:lnTo>
                <a:lnTo>
                  <a:pt x="2969140" y="444500"/>
                </a:lnTo>
                <a:lnTo>
                  <a:pt x="2916849" y="431800"/>
                </a:lnTo>
                <a:lnTo>
                  <a:pt x="2868228" y="406400"/>
                </a:lnTo>
                <a:lnTo>
                  <a:pt x="2824740" y="393700"/>
                </a:lnTo>
                <a:lnTo>
                  <a:pt x="2787846" y="368300"/>
                </a:lnTo>
                <a:lnTo>
                  <a:pt x="2748880" y="330200"/>
                </a:lnTo>
                <a:lnTo>
                  <a:pt x="2713602" y="292100"/>
                </a:lnTo>
                <a:lnTo>
                  <a:pt x="2680559" y="254000"/>
                </a:lnTo>
                <a:lnTo>
                  <a:pt x="2648296" y="203200"/>
                </a:lnTo>
                <a:lnTo>
                  <a:pt x="2615359" y="165100"/>
                </a:lnTo>
                <a:lnTo>
                  <a:pt x="2580293" y="127000"/>
                </a:lnTo>
                <a:lnTo>
                  <a:pt x="2541644" y="88900"/>
                </a:lnTo>
                <a:lnTo>
                  <a:pt x="2504370" y="63500"/>
                </a:lnTo>
                <a:lnTo>
                  <a:pt x="2461585" y="38100"/>
                </a:lnTo>
                <a:lnTo>
                  <a:pt x="2412319" y="25400"/>
                </a:lnTo>
                <a:close/>
              </a:path>
              <a:path w="13004800" h="3746500">
                <a:moveTo>
                  <a:pt x="6917641" y="355600"/>
                </a:moveTo>
                <a:lnTo>
                  <a:pt x="6866719" y="355600"/>
                </a:lnTo>
                <a:lnTo>
                  <a:pt x="6817191" y="368300"/>
                </a:lnTo>
                <a:lnTo>
                  <a:pt x="6770404" y="381000"/>
                </a:lnTo>
                <a:lnTo>
                  <a:pt x="6724688" y="406400"/>
                </a:lnTo>
                <a:lnTo>
                  <a:pt x="6675259" y="419100"/>
                </a:lnTo>
                <a:lnTo>
                  <a:pt x="6622911" y="431800"/>
                </a:lnTo>
                <a:lnTo>
                  <a:pt x="7073105" y="431800"/>
                </a:lnTo>
                <a:lnTo>
                  <a:pt x="7054249" y="419100"/>
                </a:lnTo>
                <a:lnTo>
                  <a:pt x="7014078" y="381000"/>
                </a:lnTo>
                <a:lnTo>
                  <a:pt x="6968613" y="368300"/>
                </a:lnTo>
                <a:lnTo>
                  <a:pt x="6917641" y="355600"/>
                </a:lnTo>
                <a:close/>
              </a:path>
              <a:path w="13004800" h="3746500">
                <a:moveTo>
                  <a:pt x="10346683" y="355600"/>
                </a:moveTo>
                <a:lnTo>
                  <a:pt x="10294631" y="355600"/>
                </a:lnTo>
                <a:lnTo>
                  <a:pt x="10242550" y="368300"/>
                </a:lnTo>
                <a:lnTo>
                  <a:pt x="10190567" y="368300"/>
                </a:lnTo>
                <a:lnTo>
                  <a:pt x="10132399" y="381000"/>
                </a:lnTo>
                <a:lnTo>
                  <a:pt x="10448476" y="381000"/>
                </a:lnTo>
                <a:lnTo>
                  <a:pt x="10346683" y="355600"/>
                </a:lnTo>
                <a:close/>
              </a:path>
              <a:path w="13004800" h="3746500">
                <a:moveTo>
                  <a:pt x="5129586" y="279400"/>
                </a:moveTo>
                <a:lnTo>
                  <a:pt x="5077171" y="279400"/>
                </a:lnTo>
                <a:lnTo>
                  <a:pt x="5026242" y="292100"/>
                </a:lnTo>
                <a:lnTo>
                  <a:pt x="4974121" y="317500"/>
                </a:lnTo>
                <a:lnTo>
                  <a:pt x="4880035" y="342900"/>
                </a:lnTo>
                <a:lnTo>
                  <a:pt x="5292956" y="342900"/>
                </a:lnTo>
                <a:lnTo>
                  <a:pt x="5273934" y="330200"/>
                </a:lnTo>
                <a:lnTo>
                  <a:pt x="5232477" y="304800"/>
                </a:lnTo>
                <a:lnTo>
                  <a:pt x="5186163" y="292100"/>
                </a:lnTo>
                <a:lnTo>
                  <a:pt x="5129586" y="279400"/>
                </a:lnTo>
                <a:close/>
              </a:path>
            </a:pathLst>
          </a:custGeom>
          <a:solidFill>
            <a:srgbClr val="393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12696"/>
            <a:ext cx="130048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799" y="0"/>
                </a:lnTo>
              </a:path>
            </a:pathLst>
          </a:custGeom>
          <a:ln w="31750">
            <a:solidFill>
              <a:srgbClr val="808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994656"/>
            <a:ext cx="13004800" cy="610870"/>
          </a:xfrm>
          <a:custGeom>
            <a:avLst/>
            <a:gdLst/>
            <a:ahLst/>
            <a:cxnLst/>
            <a:rect l="l" t="t" r="r" b="b"/>
            <a:pathLst>
              <a:path w="13004800" h="610870">
                <a:moveTo>
                  <a:pt x="0" y="363921"/>
                </a:moveTo>
                <a:lnTo>
                  <a:pt x="51418" y="361937"/>
                </a:lnTo>
                <a:lnTo>
                  <a:pt x="102351" y="351945"/>
                </a:lnTo>
                <a:lnTo>
                  <a:pt x="150739" y="335976"/>
                </a:lnTo>
                <a:lnTo>
                  <a:pt x="197345" y="315957"/>
                </a:lnTo>
                <a:lnTo>
                  <a:pt x="242934" y="293812"/>
                </a:lnTo>
                <a:lnTo>
                  <a:pt x="288268" y="271468"/>
                </a:lnTo>
                <a:lnTo>
                  <a:pt x="334111" y="250849"/>
                </a:lnTo>
                <a:lnTo>
                  <a:pt x="381226" y="233880"/>
                </a:lnTo>
                <a:lnTo>
                  <a:pt x="435629" y="222471"/>
                </a:lnTo>
                <a:lnTo>
                  <a:pt x="488784" y="220453"/>
                </a:lnTo>
                <a:lnTo>
                  <a:pt x="540431" y="226401"/>
                </a:lnTo>
                <a:lnTo>
                  <a:pt x="590309" y="238890"/>
                </a:lnTo>
                <a:lnTo>
                  <a:pt x="638159" y="256496"/>
                </a:lnTo>
                <a:lnTo>
                  <a:pt x="683721" y="277796"/>
                </a:lnTo>
                <a:lnTo>
                  <a:pt x="726734" y="301364"/>
                </a:lnTo>
                <a:lnTo>
                  <a:pt x="766940" y="325777"/>
                </a:lnTo>
                <a:lnTo>
                  <a:pt x="803263" y="350383"/>
                </a:lnTo>
                <a:lnTo>
                  <a:pt x="840770" y="377900"/>
                </a:lnTo>
                <a:lnTo>
                  <a:pt x="879809" y="406498"/>
                </a:lnTo>
                <a:lnTo>
                  <a:pt x="920728" y="434349"/>
                </a:lnTo>
                <a:lnTo>
                  <a:pt x="963874" y="459624"/>
                </a:lnTo>
                <a:lnTo>
                  <a:pt x="1009596" y="480493"/>
                </a:lnTo>
                <a:lnTo>
                  <a:pt x="1058241" y="495127"/>
                </a:lnTo>
                <a:lnTo>
                  <a:pt x="1110158" y="501697"/>
                </a:lnTo>
                <a:lnTo>
                  <a:pt x="1163760" y="498276"/>
                </a:lnTo>
                <a:lnTo>
                  <a:pt x="1215364" y="486757"/>
                </a:lnTo>
                <a:lnTo>
                  <a:pt x="1265223" y="471117"/>
                </a:lnTo>
                <a:lnTo>
                  <a:pt x="1313588" y="455330"/>
                </a:lnTo>
                <a:lnTo>
                  <a:pt x="1361469" y="442815"/>
                </a:lnTo>
                <a:lnTo>
                  <a:pt x="1409659" y="435024"/>
                </a:lnTo>
                <a:lnTo>
                  <a:pt x="1458994" y="432550"/>
                </a:lnTo>
                <a:lnTo>
                  <a:pt x="1510312" y="435988"/>
                </a:lnTo>
                <a:lnTo>
                  <a:pt x="1563478" y="443404"/>
                </a:lnTo>
                <a:lnTo>
                  <a:pt x="1615268" y="450340"/>
                </a:lnTo>
                <a:lnTo>
                  <a:pt x="1667425" y="454374"/>
                </a:lnTo>
                <a:lnTo>
                  <a:pt x="1721691" y="453082"/>
                </a:lnTo>
                <a:lnTo>
                  <a:pt x="1772803" y="443040"/>
                </a:lnTo>
                <a:lnTo>
                  <a:pt x="1820161" y="424451"/>
                </a:lnTo>
                <a:lnTo>
                  <a:pt x="1863424" y="401045"/>
                </a:lnTo>
                <a:lnTo>
                  <a:pt x="1902248" y="376552"/>
                </a:lnTo>
                <a:lnTo>
                  <a:pt x="1947935" y="344939"/>
                </a:lnTo>
                <a:lnTo>
                  <a:pt x="1991309" y="311810"/>
                </a:lnTo>
                <a:lnTo>
                  <a:pt x="2033020" y="277603"/>
                </a:lnTo>
                <a:lnTo>
                  <a:pt x="2073717" y="242757"/>
                </a:lnTo>
                <a:lnTo>
                  <a:pt x="2114047" y="207710"/>
                </a:lnTo>
                <a:lnTo>
                  <a:pt x="2154659" y="172901"/>
                </a:lnTo>
                <a:lnTo>
                  <a:pt x="2196203" y="138769"/>
                </a:lnTo>
                <a:lnTo>
                  <a:pt x="2230523" y="111662"/>
                </a:lnTo>
                <a:lnTo>
                  <a:pt x="2268049" y="84824"/>
                </a:lnTo>
                <a:lnTo>
                  <a:pt x="2309502" y="61261"/>
                </a:lnTo>
                <a:lnTo>
                  <a:pt x="2355602" y="43977"/>
                </a:lnTo>
                <a:lnTo>
                  <a:pt x="2412321" y="37795"/>
                </a:lnTo>
                <a:lnTo>
                  <a:pt x="2461587" y="48663"/>
                </a:lnTo>
                <a:lnTo>
                  <a:pt x="2504371" y="71294"/>
                </a:lnTo>
                <a:lnTo>
                  <a:pt x="2541645" y="100403"/>
                </a:lnTo>
                <a:lnTo>
                  <a:pt x="2580294" y="137263"/>
                </a:lnTo>
                <a:lnTo>
                  <a:pt x="2615360" y="175602"/>
                </a:lnTo>
                <a:lnTo>
                  <a:pt x="2648297" y="214824"/>
                </a:lnTo>
                <a:lnTo>
                  <a:pt x="2680561" y="254336"/>
                </a:lnTo>
                <a:lnTo>
                  <a:pt x="2713604" y="293544"/>
                </a:lnTo>
                <a:lnTo>
                  <a:pt x="2748882" y="331851"/>
                </a:lnTo>
                <a:lnTo>
                  <a:pt x="2787848" y="368665"/>
                </a:lnTo>
                <a:lnTo>
                  <a:pt x="2824741" y="395454"/>
                </a:lnTo>
                <a:lnTo>
                  <a:pt x="2868229" y="418559"/>
                </a:lnTo>
                <a:lnTo>
                  <a:pt x="2916849" y="438306"/>
                </a:lnTo>
                <a:lnTo>
                  <a:pt x="2969141" y="455023"/>
                </a:lnTo>
                <a:lnTo>
                  <a:pt x="3023643" y="469040"/>
                </a:lnTo>
                <a:lnTo>
                  <a:pt x="3078893" y="480684"/>
                </a:lnTo>
                <a:lnTo>
                  <a:pt x="3133429" y="490284"/>
                </a:lnTo>
                <a:lnTo>
                  <a:pt x="3185791" y="498167"/>
                </a:lnTo>
                <a:lnTo>
                  <a:pt x="3239901" y="499738"/>
                </a:lnTo>
                <a:lnTo>
                  <a:pt x="3290479" y="490289"/>
                </a:lnTo>
                <a:lnTo>
                  <a:pt x="3337492" y="472083"/>
                </a:lnTo>
                <a:lnTo>
                  <a:pt x="3380905" y="447383"/>
                </a:lnTo>
                <a:lnTo>
                  <a:pt x="3420687" y="418449"/>
                </a:lnTo>
                <a:lnTo>
                  <a:pt x="3456801" y="387546"/>
                </a:lnTo>
                <a:lnTo>
                  <a:pt x="3489216" y="356934"/>
                </a:lnTo>
                <a:lnTo>
                  <a:pt x="3517898" y="328876"/>
                </a:lnTo>
                <a:lnTo>
                  <a:pt x="3549914" y="298955"/>
                </a:lnTo>
                <a:lnTo>
                  <a:pt x="3583957" y="270250"/>
                </a:lnTo>
                <a:lnTo>
                  <a:pt x="3620501" y="243609"/>
                </a:lnTo>
                <a:lnTo>
                  <a:pt x="3660019" y="219878"/>
                </a:lnTo>
                <a:lnTo>
                  <a:pt x="3702986" y="199905"/>
                </a:lnTo>
                <a:lnTo>
                  <a:pt x="3749876" y="184536"/>
                </a:lnTo>
                <a:lnTo>
                  <a:pt x="3801162" y="174620"/>
                </a:lnTo>
                <a:lnTo>
                  <a:pt x="3857319" y="171002"/>
                </a:lnTo>
                <a:lnTo>
                  <a:pt x="3910085" y="170856"/>
                </a:lnTo>
                <a:lnTo>
                  <a:pt x="3962709" y="169559"/>
                </a:lnTo>
                <a:lnTo>
                  <a:pt x="4014702" y="165249"/>
                </a:lnTo>
                <a:lnTo>
                  <a:pt x="4065575" y="156067"/>
                </a:lnTo>
                <a:lnTo>
                  <a:pt x="4118490" y="141591"/>
                </a:lnTo>
                <a:lnTo>
                  <a:pt x="4170323" y="125528"/>
                </a:lnTo>
                <a:lnTo>
                  <a:pt x="4222182" y="109577"/>
                </a:lnTo>
                <a:lnTo>
                  <a:pt x="4275176" y="95437"/>
                </a:lnTo>
                <a:lnTo>
                  <a:pt x="4331267" y="87948"/>
                </a:lnTo>
                <a:lnTo>
                  <a:pt x="4383385" y="91481"/>
                </a:lnTo>
                <a:lnTo>
                  <a:pt x="4431726" y="104071"/>
                </a:lnTo>
                <a:lnTo>
                  <a:pt x="4476485" y="123756"/>
                </a:lnTo>
                <a:lnTo>
                  <a:pt x="4517855" y="148572"/>
                </a:lnTo>
                <a:lnTo>
                  <a:pt x="4556030" y="176556"/>
                </a:lnTo>
                <a:lnTo>
                  <a:pt x="4591206" y="205744"/>
                </a:lnTo>
                <a:lnTo>
                  <a:pt x="4623577" y="234172"/>
                </a:lnTo>
                <a:lnTo>
                  <a:pt x="4656617" y="263754"/>
                </a:lnTo>
                <a:lnTo>
                  <a:pt x="4692876" y="293714"/>
                </a:lnTo>
                <a:lnTo>
                  <a:pt x="4733729" y="320252"/>
                </a:lnTo>
                <a:lnTo>
                  <a:pt x="4780550" y="339569"/>
                </a:lnTo>
                <a:lnTo>
                  <a:pt x="4832436" y="348352"/>
                </a:lnTo>
                <a:lnTo>
                  <a:pt x="4880037" y="345473"/>
                </a:lnTo>
                <a:lnTo>
                  <a:pt x="4926288" y="334410"/>
                </a:lnTo>
                <a:lnTo>
                  <a:pt x="4974124" y="318640"/>
                </a:lnTo>
                <a:lnTo>
                  <a:pt x="5026243" y="301286"/>
                </a:lnTo>
                <a:lnTo>
                  <a:pt x="5077172" y="288745"/>
                </a:lnTo>
                <a:lnTo>
                  <a:pt x="5129587" y="285266"/>
                </a:lnTo>
                <a:lnTo>
                  <a:pt x="5186164" y="295094"/>
                </a:lnTo>
                <a:lnTo>
                  <a:pt x="5232479" y="313938"/>
                </a:lnTo>
                <a:lnTo>
                  <a:pt x="5273937" y="338775"/>
                </a:lnTo>
                <a:lnTo>
                  <a:pt x="5311980" y="366442"/>
                </a:lnTo>
                <a:lnTo>
                  <a:pt x="5348051" y="393773"/>
                </a:lnTo>
                <a:lnTo>
                  <a:pt x="5386187" y="420685"/>
                </a:lnTo>
                <a:lnTo>
                  <a:pt x="5428263" y="446141"/>
                </a:lnTo>
                <a:lnTo>
                  <a:pt x="5474594" y="467121"/>
                </a:lnTo>
                <a:lnTo>
                  <a:pt x="5525496" y="480603"/>
                </a:lnTo>
                <a:lnTo>
                  <a:pt x="5579324" y="480672"/>
                </a:lnTo>
                <a:lnTo>
                  <a:pt x="5629100" y="466477"/>
                </a:lnTo>
                <a:lnTo>
                  <a:pt x="5673519" y="443620"/>
                </a:lnTo>
                <a:lnTo>
                  <a:pt x="5711273" y="417700"/>
                </a:lnTo>
                <a:lnTo>
                  <a:pt x="5748460" y="387573"/>
                </a:lnTo>
                <a:lnTo>
                  <a:pt x="5783552" y="356217"/>
                </a:lnTo>
                <a:lnTo>
                  <a:pt x="5818144" y="324554"/>
                </a:lnTo>
                <a:lnTo>
                  <a:pt x="5853831" y="293506"/>
                </a:lnTo>
                <a:lnTo>
                  <a:pt x="5886411" y="266345"/>
                </a:lnTo>
                <a:lnTo>
                  <a:pt x="5924437" y="238277"/>
                </a:lnTo>
                <a:lnTo>
                  <a:pt x="5967835" y="215357"/>
                </a:lnTo>
                <a:lnTo>
                  <a:pt x="6016531" y="203641"/>
                </a:lnTo>
                <a:lnTo>
                  <a:pt x="6069636" y="204958"/>
                </a:lnTo>
                <a:lnTo>
                  <a:pt x="6120378" y="216147"/>
                </a:lnTo>
                <a:lnTo>
                  <a:pt x="6168845" y="234980"/>
                </a:lnTo>
                <a:lnTo>
                  <a:pt x="6215127" y="259227"/>
                </a:lnTo>
                <a:lnTo>
                  <a:pt x="6259312" y="286660"/>
                </a:lnTo>
                <a:lnTo>
                  <a:pt x="6301491" y="315050"/>
                </a:lnTo>
                <a:lnTo>
                  <a:pt x="6341752" y="342167"/>
                </a:lnTo>
                <a:lnTo>
                  <a:pt x="6380185" y="365782"/>
                </a:lnTo>
                <a:lnTo>
                  <a:pt x="6423028" y="388793"/>
                </a:lnTo>
                <a:lnTo>
                  <a:pt x="6467963" y="409143"/>
                </a:lnTo>
                <a:lnTo>
                  <a:pt x="6516072" y="425165"/>
                </a:lnTo>
                <a:lnTo>
                  <a:pt x="6568437" y="435188"/>
                </a:lnTo>
                <a:lnTo>
                  <a:pt x="6622912" y="435121"/>
                </a:lnTo>
                <a:lnTo>
                  <a:pt x="6675261" y="424523"/>
                </a:lnTo>
                <a:lnTo>
                  <a:pt x="6724689" y="407338"/>
                </a:lnTo>
                <a:lnTo>
                  <a:pt x="6770405" y="387512"/>
                </a:lnTo>
                <a:lnTo>
                  <a:pt x="6817192" y="369518"/>
                </a:lnTo>
                <a:lnTo>
                  <a:pt x="6866719" y="358437"/>
                </a:lnTo>
                <a:lnTo>
                  <a:pt x="6917642" y="357349"/>
                </a:lnTo>
                <a:lnTo>
                  <a:pt x="6968615" y="369338"/>
                </a:lnTo>
                <a:lnTo>
                  <a:pt x="7014078" y="392241"/>
                </a:lnTo>
                <a:lnTo>
                  <a:pt x="7054250" y="420553"/>
                </a:lnTo>
                <a:lnTo>
                  <a:pt x="7091961" y="450772"/>
                </a:lnTo>
                <a:lnTo>
                  <a:pt x="7130045" y="479396"/>
                </a:lnTo>
                <a:lnTo>
                  <a:pt x="7171540" y="505639"/>
                </a:lnTo>
                <a:lnTo>
                  <a:pt x="7216696" y="526207"/>
                </a:lnTo>
                <a:lnTo>
                  <a:pt x="7266679" y="535608"/>
                </a:lnTo>
                <a:lnTo>
                  <a:pt x="7322654" y="528355"/>
                </a:lnTo>
                <a:lnTo>
                  <a:pt x="7371997" y="510250"/>
                </a:lnTo>
                <a:lnTo>
                  <a:pt x="7417450" y="488596"/>
                </a:lnTo>
                <a:lnTo>
                  <a:pt x="7462147" y="466177"/>
                </a:lnTo>
                <a:lnTo>
                  <a:pt x="7509218" y="445779"/>
                </a:lnTo>
                <a:lnTo>
                  <a:pt x="7561720" y="428712"/>
                </a:lnTo>
                <a:lnTo>
                  <a:pt x="7615455" y="415523"/>
                </a:lnTo>
                <a:lnTo>
                  <a:pt x="7670504" y="404737"/>
                </a:lnTo>
                <a:lnTo>
                  <a:pt x="7726948" y="394878"/>
                </a:lnTo>
                <a:lnTo>
                  <a:pt x="7777807" y="383347"/>
                </a:lnTo>
                <a:lnTo>
                  <a:pt x="7825727" y="368057"/>
                </a:lnTo>
                <a:lnTo>
                  <a:pt x="7872111" y="350588"/>
                </a:lnTo>
                <a:lnTo>
                  <a:pt x="7918363" y="332521"/>
                </a:lnTo>
                <a:lnTo>
                  <a:pt x="7967723" y="315723"/>
                </a:lnTo>
                <a:lnTo>
                  <a:pt x="8016921" y="304485"/>
                </a:lnTo>
                <a:lnTo>
                  <a:pt x="8067996" y="299963"/>
                </a:lnTo>
                <a:lnTo>
                  <a:pt x="8122986" y="303310"/>
                </a:lnTo>
                <a:lnTo>
                  <a:pt x="8175209" y="316014"/>
                </a:lnTo>
                <a:lnTo>
                  <a:pt x="8225331" y="337051"/>
                </a:lnTo>
                <a:lnTo>
                  <a:pt x="8272293" y="361904"/>
                </a:lnTo>
                <a:lnTo>
                  <a:pt x="8315036" y="386051"/>
                </a:lnTo>
                <a:lnTo>
                  <a:pt x="8357681" y="409964"/>
                </a:lnTo>
                <a:lnTo>
                  <a:pt x="8401310" y="434441"/>
                </a:lnTo>
                <a:lnTo>
                  <a:pt x="8446107" y="458659"/>
                </a:lnTo>
                <a:lnTo>
                  <a:pt x="8492256" y="481792"/>
                </a:lnTo>
                <a:lnTo>
                  <a:pt x="8539942" y="503016"/>
                </a:lnTo>
                <a:lnTo>
                  <a:pt x="8589350" y="521506"/>
                </a:lnTo>
                <a:lnTo>
                  <a:pt x="8640664" y="536437"/>
                </a:lnTo>
                <a:lnTo>
                  <a:pt x="8694069" y="546986"/>
                </a:lnTo>
                <a:lnTo>
                  <a:pt x="8746913" y="549177"/>
                </a:lnTo>
                <a:lnTo>
                  <a:pt x="8797535" y="541184"/>
                </a:lnTo>
                <a:lnTo>
                  <a:pt x="8845806" y="525162"/>
                </a:lnTo>
                <a:lnTo>
                  <a:pt x="8891593" y="503263"/>
                </a:lnTo>
                <a:lnTo>
                  <a:pt x="8934769" y="477640"/>
                </a:lnTo>
                <a:lnTo>
                  <a:pt x="8975202" y="450449"/>
                </a:lnTo>
                <a:lnTo>
                  <a:pt x="9012763" y="423841"/>
                </a:lnTo>
                <a:lnTo>
                  <a:pt x="9047321" y="399971"/>
                </a:lnTo>
                <a:lnTo>
                  <a:pt x="9087886" y="374123"/>
                </a:lnTo>
                <a:lnTo>
                  <a:pt x="9128888" y="349983"/>
                </a:lnTo>
                <a:lnTo>
                  <a:pt x="9170720" y="327533"/>
                </a:lnTo>
                <a:lnTo>
                  <a:pt x="9213774" y="306756"/>
                </a:lnTo>
                <a:lnTo>
                  <a:pt x="9258443" y="287632"/>
                </a:lnTo>
                <a:lnTo>
                  <a:pt x="9305119" y="270143"/>
                </a:lnTo>
                <a:lnTo>
                  <a:pt x="9354193" y="254273"/>
                </a:lnTo>
                <a:lnTo>
                  <a:pt x="9406059" y="240001"/>
                </a:lnTo>
                <a:lnTo>
                  <a:pt x="9461466" y="227640"/>
                </a:lnTo>
                <a:lnTo>
                  <a:pt x="9515019" y="219204"/>
                </a:lnTo>
                <a:lnTo>
                  <a:pt x="9567112" y="214944"/>
                </a:lnTo>
                <a:lnTo>
                  <a:pt x="9618138" y="215111"/>
                </a:lnTo>
                <a:lnTo>
                  <a:pt x="9668489" y="219954"/>
                </a:lnTo>
                <a:lnTo>
                  <a:pt x="9718560" y="229727"/>
                </a:lnTo>
                <a:lnTo>
                  <a:pt x="9768744" y="244678"/>
                </a:lnTo>
                <a:lnTo>
                  <a:pt x="9819433" y="265058"/>
                </a:lnTo>
                <a:lnTo>
                  <a:pt x="9864454" y="286954"/>
                </a:lnTo>
                <a:lnTo>
                  <a:pt x="9906893" y="309262"/>
                </a:lnTo>
                <a:lnTo>
                  <a:pt x="9948238" y="330679"/>
                </a:lnTo>
                <a:lnTo>
                  <a:pt x="9989974" y="349902"/>
                </a:lnTo>
                <a:lnTo>
                  <a:pt x="10033589" y="365628"/>
                </a:lnTo>
                <a:lnTo>
                  <a:pt x="10080569" y="376553"/>
                </a:lnTo>
                <a:lnTo>
                  <a:pt x="10132399" y="381374"/>
                </a:lnTo>
                <a:lnTo>
                  <a:pt x="10190567" y="378787"/>
                </a:lnTo>
                <a:lnTo>
                  <a:pt x="10242550" y="372638"/>
                </a:lnTo>
                <a:lnTo>
                  <a:pt x="10294632" y="367722"/>
                </a:lnTo>
                <a:lnTo>
                  <a:pt x="10346684" y="367421"/>
                </a:lnTo>
                <a:lnTo>
                  <a:pt x="10398581" y="375117"/>
                </a:lnTo>
                <a:lnTo>
                  <a:pt x="10448477" y="391361"/>
                </a:lnTo>
                <a:lnTo>
                  <a:pt x="10494461" y="412521"/>
                </a:lnTo>
                <a:lnTo>
                  <a:pt x="10538110" y="436124"/>
                </a:lnTo>
                <a:lnTo>
                  <a:pt x="10581005" y="459698"/>
                </a:lnTo>
                <a:lnTo>
                  <a:pt x="10629069" y="483029"/>
                </a:lnTo>
                <a:lnTo>
                  <a:pt x="10676816" y="501580"/>
                </a:lnTo>
                <a:lnTo>
                  <a:pt x="10724326" y="514568"/>
                </a:lnTo>
                <a:lnTo>
                  <a:pt x="10771681" y="521213"/>
                </a:lnTo>
                <a:lnTo>
                  <a:pt x="10818960" y="520730"/>
                </a:lnTo>
                <a:lnTo>
                  <a:pt x="10866245" y="512339"/>
                </a:lnTo>
                <a:lnTo>
                  <a:pt x="10913617" y="495257"/>
                </a:lnTo>
                <a:lnTo>
                  <a:pt x="10961155" y="468703"/>
                </a:lnTo>
                <a:lnTo>
                  <a:pt x="11004921" y="437438"/>
                </a:lnTo>
                <a:lnTo>
                  <a:pt x="11045576" y="404263"/>
                </a:lnTo>
                <a:lnTo>
                  <a:pt x="11083779" y="369633"/>
                </a:lnTo>
                <a:lnTo>
                  <a:pt x="11120189" y="334001"/>
                </a:lnTo>
                <a:lnTo>
                  <a:pt x="11155466" y="297822"/>
                </a:lnTo>
                <a:lnTo>
                  <a:pt x="11190267" y="261549"/>
                </a:lnTo>
                <a:lnTo>
                  <a:pt x="11225253" y="225637"/>
                </a:lnTo>
                <a:lnTo>
                  <a:pt x="11257687" y="194519"/>
                </a:lnTo>
                <a:lnTo>
                  <a:pt x="11294815" y="164498"/>
                </a:lnTo>
                <a:lnTo>
                  <a:pt x="11337500" y="138703"/>
                </a:lnTo>
                <a:lnTo>
                  <a:pt x="11386607" y="120265"/>
                </a:lnTo>
                <a:lnTo>
                  <a:pt x="11439130" y="116602"/>
                </a:lnTo>
                <a:lnTo>
                  <a:pt x="11486136" y="129927"/>
                </a:lnTo>
                <a:lnTo>
                  <a:pt x="11526435" y="153963"/>
                </a:lnTo>
                <a:lnTo>
                  <a:pt x="11558832" y="182432"/>
                </a:lnTo>
                <a:lnTo>
                  <a:pt x="11591633" y="219163"/>
                </a:lnTo>
                <a:lnTo>
                  <a:pt x="11621975" y="258169"/>
                </a:lnTo>
                <a:lnTo>
                  <a:pt x="11651442" y="298228"/>
                </a:lnTo>
                <a:lnTo>
                  <a:pt x="11681615" y="338124"/>
                </a:lnTo>
                <a:lnTo>
                  <a:pt x="11714077" y="376637"/>
                </a:lnTo>
                <a:lnTo>
                  <a:pt x="11750410" y="412547"/>
                </a:lnTo>
                <a:lnTo>
                  <a:pt x="11792196" y="444637"/>
                </a:lnTo>
                <a:lnTo>
                  <a:pt x="11834685" y="464080"/>
                </a:lnTo>
                <a:lnTo>
                  <a:pt x="11875029" y="467004"/>
                </a:lnTo>
                <a:lnTo>
                  <a:pt x="11912897" y="456537"/>
                </a:lnTo>
                <a:lnTo>
                  <a:pt x="11947958" y="435804"/>
                </a:lnTo>
                <a:lnTo>
                  <a:pt x="11979881" y="407932"/>
                </a:lnTo>
                <a:lnTo>
                  <a:pt x="12008334" y="376047"/>
                </a:lnTo>
                <a:lnTo>
                  <a:pt x="12032987" y="343275"/>
                </a:lnTo>
                <a:lnTo>
                  <a:pt x="12069566" y="287575"/>
                </a:lnTo>
                <a:lnTo>
                  <a:pt x="12093531" y="248955"/>
                </a:lnTo>
                <a:lnTo>
                  <a:pt x="12119704" y="206779"/>
                </a:lnTo>
                <a:lnTo>
                  <a:pt x="12148796" y="163269"/>
                </a:lnTo>
                <a:lnTo>
                  <a:pt x="12181521" y="120643"/>
                </a:lnTo>
                <a:lnTo>
                  <a:pt x="12218592" y="81122"/>
                </a:lnTo>
                <a:lnTo>
                  <a:pt x="12260720" y="46927"/>
                </a:lnTo>
                <a:lnTo>
                  <a:pt x="12308619" y="20278"/>
                </a:lnTo>
                <a:lnTo>
                  <a:pt x="12353527" y="5959"/>
                </a:lnTo>
                <a:lnTo>
                  <a:pt x="12400711" y="0"/>
                </a:lnTo>
                <a:lnTo>
                  <a:pt x="12449114" y="1324"/>
                </a:lnTo>
                <a:lnTo>
                  <a:pt x="12497677" y="8853"/>
                </a:lnTo>
                <a:lnTo>
                  <a:pt x="12545344" y="21510"/>
                </a:lnTo>
                <a:lnTo>
                  <a:pt x="12591056" y="38217"/>
                </a:lnTo>
                <a:lnTo>
                  <a:pt x="12633757" y="57897"/>
                </a:lnTo>
                <a:lnTo>
                  <a:pt x="12672387" y="79472"/>
                </a:lnTo>
                <a:lnTo>
                  <a:pt x="12705890" y="101863"/>
                </a:lnTo>
                <a:lnTo>
                  <a:pt x="12746259" y="136012"/>
                </a:lnTo>
                <a:lnTo>
                  <a:pt x="12781196" y="174079"/>
                </a:lnTo>
                <a:lnTo>
                  <a:pt x="12811480" y="214985"/>
                </a:lnTo>
                <a:lnTo>
                  <a:pt x="12837893" y="257651"/>
                </a:lnTo>
                <a:lnTo>
                  <a:pt x="12861216" y="300995"/>
                </a:lnTo>
                <a:lnTo>
                  <a:pt x="12882228" y="343939"/>
                </a:lnTo>
                <a:lnTo>
                  <a:pt x="12901712" y="385404"/>
                </a:lnTo>
                <a:lnTo>
                  <a:pt x="12922282" y="429753"/>
                </a:lnTo>
                <a:lnTo>
                  <a:pt x="12942497" y="474154"/>
                </a:lnTo>
                <a:lnTo>
                  <a:pt x="12962585" y="518569"/>
                </a:lnTo>
                <a:lnTo>
                  <a:pt x="12982777" y="562961"/>
                </a:lnTo>
                <a:lnTo>
                  <a:pt x="13003300" y="607291"/>
                </a:lnTo>
                <a:lnTo>
                  <a:pt x="13004799" y="610436"/>
                </a:lnTo>
              </a:path>
            </a:pathLst>
          </a:custGeom>
          <a:ln w="31750">
            <a:solidFill>
              <a:srgbClr val="A6A6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848233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-10" dirty="0"/>
              <a:t>Microfacet </a:t>
            </a:r>
            <a:r>
              <a:rPr sz="5600" spc="30" dirty="0"/>
              <a:t>reﬂection</a:t>
            </a:r>
            <a:r>
              <a:rPr sz="5600" spc="-180" dirty="0"/>
              <a:t> </a:t>
            </a:r>
            <a:r>
              <a:rPr sz="5600" spc="100" dirty="0"/>
              <a:t>models</a:t>
            </a:r>
            <a:endParaRPr sz="5600"/>
          </a:p>
        </p:txBody>
      </p:sp>
      <p:sp>
        <p:nvSpPr>
          <p:cNvPr id="6" name="object 6"/>
          <p:cNvSpPr/>
          <p:nvPr/>
        </p:nvSpPr>
        <p:spPr>
          <a:xfrm>
            <a:off x="9459080" y="2241687"/>
            <a:ext cx="581660" cy="600710"/>
          </a:xfrm>
          <a:custGeom>
            <a:avLst/>
            <a:gdLst/>
            <a:ahLst/>
            <a:cxnLst/>
            <a:rect l="l" t="t" r="r" b="b"/>
            <a:pathLst>
              <a:path w="581659" h="600710">
                <a:moveTo>
                  <a:pt x="0" y="0"/>
                </a:moveTo>
                <a:lnTo>
                  <a:pt x="581522" y="600569"/>
                </a:lnTo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87067" y="2689451"/>
            <a:ext cx="351155" cy="356870"/>
          </a:xfrm>
          <a:custGeom>
            <a:avLst/>
            <a:gdLst/>
            <a:ahLst/>
            <a:cxnLst/>
            <a:rect l="l" t="t" r="r" b="b"/>
            <a:pathLst>
              <a:path w="351154" h="356869">
                <a:moveTo>
                  <a:pt x="164809" y="0"/>
                </a:moveTo>
                <a:lnTo>
                  <a:pt x="131014" y="129538"/>
                </a:lnTo>
                <a:lnTo>
                  <a:pt x="0" y="159599"/>
                </a:lnTo>
                <a:lnTo>
                  <a:pt x="1295" y="163752"/>
                </a:lnTo>
                <a:lnTo>
                  <a:pt x="184265" y="246227"/>
                </a:lnTo>
                <a:lnTo>
                  <a:pt x="350724" y="356449"/>
                </a:lnTo>
                <a:lnTo>
                  <a:pt x="245911" y="186536"/>
                </a:lnTo>
                <a:lnTo>
                  <a:pt x="169381" y="990"/>
                </a:lnTo>
                <a:lnTo>
                  <a:pt x="164809" y="0"/>
                </a:lnTo>
                <a:close/>
              </a:path>
            </a:pathLst>
          </a:custGeom>
          <a:solidFill>
            <a:srgbClr val="D9D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32091" y="1899614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32060" y="0"/>
                </a:moveTo>
                <a:lnTo>
                  <a:pt x="20132" y="1730"/>
                </a:lnTo>
                <a:lnTo>
                  <a:pt x="9799" y="7971"/>
                </a:lnTo>
                <a:lnTo>
                  <a:pt x="2891" y="17364"/>
                </a:lnTo>
                <a:lnTo>
                  <a:pt x="0" y="28662"/>
                </a:lnTo>
                <a:lnTo>
                  <a:pt x="1717" y="40618"/>
                </a:lnTo>
                <a:lnTo>
                  <a:pt x="7974" y="50958"/>
                </a:lnTo>
                <a:lnTo>
                  <a:pt x="17373" y="57855"/>
                </a:lnTo>
                <a:lnTo>
                  <a:pt x="28664" y="60727"/>
                </a:lnTo>
                <a:lnTo>
                  <a:pt x="40593" y="58995"/>
                </a:lnTo>
                <a:lnTo>
                  <a:pt x="50942" y="52758"/>
                </a:lnTo>
                <a:lnTo>
                  <a:pt x="57845" y="43372"/>
                </a:lnTo>
                <a:lnTo>
                  <a:pt x="60715" y="32079"/>
                </a:lnTo>
                <a:lnTo>
                  <a:pt x="58969" y="20120"/>
                </a:lnTo>
                <a:lnTo>
                  <a:pt x="52735" y="9792"/>
                </a:lnTo>
                <a:lnTo>
                  <a:pt x="43346" y="2886"/>
                </a:lnTo>
                <a:lnTo>
                  <a:pt x="32060" y="0"/>
                </a:lnTo>
                <a:close/>
              </a:path>
            </a:pathLst>
          </a:custGeom>
          <a:solidFill>
            <a:srgbClr val="F6EB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40152" y="1904293"/>
            <a:ext cx="177800" cy="18415"/>
          </a:xfrm>
          <a:custGeom>
            <a:avLst/>
            <a:gdLst/>
            <a:ahLst/>
            <a:cxnLst/>
            <a:rect l="l" t="t" r="r" b="b"/>
            <a:pathLst>
              <a:path w="177800" h="18414">
                <a:moveTo>
                  <a:pt x="177331" y="0"/>
                </a:moveTo>
                <a:lnTo>
                  <a:pt x="0" y="17868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07414" y="1937358"/>
            <a:ext cx="182245" cy="18415"/>
          </a:xfrm>
          <a:custGeom>
            <a:avLst/>
            <a:gdLst/>
            <a:ahLst/>
            <a:cxnLst/>
            <a:rect l="l" t="t" r="r" b="b"/>
            <a:pathLst>
              <a:path w="182245" h="18414">
                <a:moveTo>
                  <a:pt x="181826" y="0"/>
                </a:moveTo>
                <a:lnTo>
                  <a:pt x="0" y="18288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91612" y="1982664"/>
            <a:ext cx="82550" cy="148590"/>
          </a:xfrm>
          <a:custGeom>
            <a:avLst/>
            <a:gdLst/>
            <a:ahLst/>
            <a:cxnLst/>
            <a:rect l="l" t="t" r="r" b="b"/>
            <a:pathLst>
              <a:path w="82550" h="148589">
                <a:moveTo>
                  <a:pt x="0" y="0"/>
                </a:moveTo>
                <a:lnTo>
                  <a:pt x="82092" y="148057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51179" y="1729196"/>
            <a:ext cx="83185" cy="149225"/>
          </a:xfrm>
          <a:custGeom>
            <a:avLst/>
            <a:gdLst/>
            <a:ahLst/>
            <a:cxnLst/>
            <a:rect l="l" t="t" r="r" b="b"/>
            <a:pathLst>
              <a:path w="83184" h="149225">
                <a:moveTo>
                  <a:pt x="0" y="0"/>
                </a:moveTo>
                <a:lnTo>
                  <a:pt x="82702" y="149225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65365" y="1881670"/>
            <a:ext cx="133985" cy="33020"/>
          </a:xfrm>
          <a:custGeom>
            <a:avLst/>
            <a:gdLst/>
            <a:ahLst/>
            <a:cxnLst/>
            <a:rect l="l" t="t" r="r" b="b"/>
            <a:pathLst>
              <a:path w="133984" h="33019">
                <a:moveTo>
                  <a:pt x="133960" y="32829"/>
                </a:moveTo>
                <a:lnTo>
                  <a:pt x="0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30442" y="1946625"/>
            <a:ext cx="129539" cy="31750"/>
          </a:xfrm>
          <a:custGeom>
            <a:avLst/>
            <a:gdLst/>
            <a:ahLst/>
            <a:cxnLst/>
            <a:rect l="l" t="t" r="r" b="b"/>
            <a:pathLst>
              <a:path w="129540" h="31750">
                <a:moveTo>
                  <a:pt x="129083" y="31648"/>
                </a:moveTo>
                <a:lnTo>
                  <a:pt x="0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71639" y="1729717"/>
            <a:ext cx="23495" cy="142875"/>
          </a:xfrm>
          <a:custGeom>
            <a:avLst/>
            <a:gdLst/>
            <a:ahLst/>
            <a:cxnLst/>
            <a:rect l="l" t="t" r="r" b="b"/>
            <a:pathLst>
              <a:path w="23495" h="142875">
                <a:moveTo>
                  <a:pt x="22948" y="0"/>
                </a:moveTo>
                <a:lnTo>
                  <a:pt x="0" y="142735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30355" y="2004647"/>
            <a:ext cx="20320" cy="125730"/>
          </a:xfrm>
          <a:custGeom>
            <a:avLst/>
            <a:gdLst/>
            <a:ahLst/>
            <a:cxnLst/>
            <a:rect l="l" t="t" r="r" b="b"/>
            <a:pathLst>
              <a:path w="20320" h="125730">
                <a:moveTo>
                  <a:pt x="0" y="125603"/>
                </a:moveTo>
                <a:lnTo>
                  <a:pt x="20091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98136" y="1702122"/>
            <a:ext cx="96520" cy="166370"/>
          </a:xfrm>
          <a:custGeom>
            <a:avLst/>
            <a:gdLst/>
            <a:ahLst/>
            <a:cxnLst/>
            <a:rect l="l" t="t" r="r" b="b"/>
            <a:pathLst>
              <a:path w="96520" h="166369">
                <a:moveTo>
                  <a:pt x="96215" y="0"/>
                </a:moveTo>
                <a:lnTo>
                  <a:pt x="0" y="166217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40748" y="1981117"/>
            <a:ext cx="92710" cy="159385"/>
          </a:xfrm>
          <a:custGeom>
            <a:avLst/>
            <a:gdLst/>
            <a:ahLst/>
            <a:cxnLst/>
            <a:rect l="l" t="t" r="r" b="b"/>
            <a:pathLst>
              <a:path w="92709" h="159385">
                <a:moveTo>
                  <a:pt x="0" y="159118"/>
                </a:moveTo>
                <a:lnTo>
                  <a:pt x="92138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27739" y="1985051"/>
            <a:ext cx="140970" cy="119380"/>
          </a:xfrm>
          <a:custGeom>
            <a:avLst/>
            <a:gdLst/>
            <a:ahLst/>
            <a:cxnLst/>
            <a:rect l="l" t="t" r="r" b="b"/>
            <a:pathLst>
              <a:path w="140970" h="119380">
                <a:moveTo>
                  <a:pt x="140741" y="118757"/>
                </a:moveTo>
                <a:lnTo>
                  <a:pt x="0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56409" y="1756137"/>
            <a:ext cx="145415" cy="123189"/>
          </a:xfrm>
          <a:custGeom>
            <a:avLst/>
            <a:gdLst/>
            <a:ahLst/>
            <a:cxnLst/>
            <a:rect l="l" t="t" r="r" b="b"/>
            <a:pathLst>
              <a:path w="145415" h="123189">
                <a:moveTo>
                  <a:pt x="145136" y="123152"/>
                </a:moveTo>
                <a:lnTo>
                  <a:pt x="0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40332" y="3406295"/>
            <a:ext cx="707390" cy="0"/>
          </a:xfrm>
          <a:custGeom>
            <a:avLst/>
            <a:gdLst/>
            <a:ahLst/>
            <a:cxnLst/>
            <a:rect l="l" t="t" r="r" b="b"/>
            <a:pathLst>
              <a:path w="707390">
                <a:moveTo>
                  <a:pt x="0" y="0"/>
                </a:moveTo>
                <a:lnTo>
                  <a:pt x="706961" y="0"/>
                </a:lnTo>
              </a:path>
            </a:pathLst>
          </a:custGeom>
          <a:ln w="31750">
            <a:solidFill>
              <a:srgbClr val="8080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03899" y="1993900"/>
            <a:ext cx="6453505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spc="40" dirty="0">
                <a:solidFill>
                  <a:srgbClr val="E0E0E0"/>
                </a:solidFill>
                <a:latin typeface="Calibri"/>
                <a:cs typeface="Calibri"/>
              </a:rPr>
              <a:t>Incident </a:t>
            </a:r>
            <a:r>
              <a:rPr sz="3200" spc="10" dirty="0">
                <a:solidFill>
                  <a:srgbClr val="E0E0E0"/>
                </a:solidFill>
                <a:latin typeface="Calibri"/>
                <a:cs typeface="Calibri"/>
              </a:rPr>
              <a:t>irradiance </a:t>
            </a:r>
            <a:r>
              <a:rPr sz="3200" i="1" spc="-20" dirty="0">
                <a:solidFill>
                  <a:srgbClr val="E0E0E0"/>
                </a:solidFill>
                <a:latin typeface="Gill Sans MT"/>
                <a:cs typeface="Gill Sans MT"/>
              </a:rPr>
              <a:t>E</a:t>
            </a:r>
            <a:r>
              <a:rPr sz="3150" i="1" spc="-30" baseline="-6613" dirty="0">
                <a:solidFill>
                  <a:srgbClr val="E0E0E0"/>
                </a:solidFill>
                <a:latin typeface="Gill Sans MT"/>
                <a:cs typeface="Gill Sans MT"/>
              </a:rPr>
              <a:t>i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illuminates  macrosurface </a:t>
            </a:r>
            <a:r>
              <a:rPr sz="3200" spc="-20" dirty="0">
                <a:solidFill>
                  <a:srgbClr val="E0E0E0"/>
                </a:solidFill>
                <a:latin typeface="Calibri"/>
                <a:cs typeface="Calibri"/>
              </a:rPr>
              <a:t>area </a:t>
            </a:r>
            <a:r>
              <a:rPr sz="3200" i="1" spc="155" dirty="0">
                <a:solidFill>
                  <a:srgbClr val="E0E0E0"/>
                </a:solidFill>
                <a:latin typeface="Gill Sans MT"/>
                <a:cs typeface="Gill Sans MT"/>
              </a:rPr>
              <a:t>dA</a:t>
            </a:r>
            <a:r>
              <a:rPr sz="3200" i="1" spc="-500" dirty="0">
                <a:solidFill>
                  <a:srgbClr val="E0E0E0"/>
                </a:solidFill>
                <a:latin typeface="Gill Sans MT"/>
                <a:cs typeface="Gill Sans MT"/>
              </a:rPr>
              <a:t> </a:t>
            </a:r>
            <a:r>
              <a:rPr sz="3200" spc="5" dirty="0">
                <a:solidFill>
                  <a:srgbClr val="E0E0E0"/>
                </a:solidFill>
                <a:latin typeface="Calibri"/>
                <a:cs typeface="Calibri"/>
              </a:rPr>
              <a:t>from </a:t>
            </a:r>
            <a:r>
              <a:rPr sz="3200" spc="30" dirty="0">
                <a:solidFill>
                  <a:srgbClr val="E0E0E0"/>
                </a:solidFill>
                <a:latin typeface="Calibri"/>
                <a:cs typeface="Calibri"/>
              </a:rPr>
              <a:t>direction </a:t>
            </a:r>
            <a:r>
              <a:rPr sz="3200" b="1" spc="-35" dirty="0">
                <a:solidFill>
                  <a:srgbClr val="E0E0E0"/>
                </a:solidFill>
                <a:latin typeface="Calibri"/>
                <a:cs typeface="Calibri"/>
              </a:rPr>
              <a:t>i.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3899" y="3797300"/>
            <a:ext cx="5698490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Reﬂected radiance </a:t>
            </a:r>
            <a:r>
              <a:rPr sz="3200" i="1" spc="50" dirty="0">
                <a:solidFill>
                  <a:srgbClr val="E0E0E0"/>
                </a:solidFill>
                <a:latin typeface="Gill Sans MT"/>
                <a:cs typeface="Gill Sans MT"/>
              </a:rPr>
              <a:t>L</a:t>
            </a:r>
            <a:r>
              <a:rPr sz="3150" i="1" spc="75" baseline="-6613" dirty="0">
                <a:solidFill>
                  <a:srgbClr val="E0E0E0"/>
                </a:solidFill>
                <a:latin typeface="Gill Sans MT"/>
                <a:cs typeface="Gill Sans MT"/>
              </a:rPr>
              <a:t>r 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measured</a:t>
            </a:r>
            <a:r>
              <a:rPr sz="3200" spc="-40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E0E0E0"/>
                </a:solidFill>
                <a:latin typeface="Calibri"/>
                <a:cs typeface="Calibri"/>
              </a:rPr>
              <a:t>at  </a:t>
            </a:r>
            <a:r>
              <a:rPr sz="3200" spc="30" dirty="0">
                <a:solidFill>
                  <a:srgbClr val="E0E0E0"/>
                </a:solidFill>
                <a:latin typeface="Calibri"/>
                <a:cs typeface="Calibri"/>
              </a:rPr>
              <a:t>direction </a:t>
            </a:r>
            <a:r>
              <a:rPr sz="3200" b="1" spc="75" dirty="0">
                <a:solidFill>
                  <a:srgbClr val="E0E0E0"/>
                </a:solidFill>
                <a:latin typeface="Calibri"/>
                <a:cs typeface="Calibri"/>
              </a:rPr>
              <a:t>o </a:t>
            </a:r>
            <a:r>
              <a:rPr sz="3200" spc="50" dirty="0">
                <a:solidFill>
                  <a:srgbClr val="E0E0E0"/>
                </a:solidFill>
                <a:latin typeface="Calibri"/>
                <a:cs typeface="Calibri"/>
              </a:rPr>
              <a:t>in </a:t>
            </a:r>
            <a:r>
              <a:rPr sz="3200" spc="40" dirty="0">
                <a:solidFill>
                  <a:srgbClr val="E0E0E0"/>
                </a:solidFill>
                <a:latin typeface="Calibri"/>
                <a:cs typeface="Calibri"/>
              </a:rPr>
              <a:t>solid </a:t>
            </a:r>
            <a:r>
              <a:rPr sz="3200" spc="75" dirty="0">
                <a:solidFill>
                  <a:srgbClr val="E0E0E0"/>
                </a:solidFill>
                <a:latin typeface="Calibri"/>
                <a:cs typeface="Calibri"/>
              </a:rPr>
              <a:t>angle</a:t>
            </a:r>
            <a:r>
              <a:rPr sz="3200" spc="-47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i="1" spc="25" dirty="0">
                <a:solidFill>
                  <a:srgbClr val="E0E0E0"/>
                </a:solidFill>
                <a:latin typeface="Gill Sans MT"/>
                <a:cs typeface="Gill Sans MT"/>
              </a:rPr>
              <a:t>d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ω</a:t>
            </a:r>
            <a:r>
              <a:rPr sz="3150" i="1" spc="37" baseline="-6613" dirty="0">
                <a:solidFill>
                  <a:srgbClr val="E0E0E0"/>
                </a:solidFill>
                <a:latin typeface="Gill Sans MT"/>
                <a:cs typeface="Gill Sans MT"/>
              </a:rPr>
              <a:t>o</a:t>
            </a: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377344" y="2364612"/>
            <a:ext cx="176530" cy="565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0" spc="60" dirty="0">
                <a:solidFill>
                  <a:srgbClr val="E0E0E0"/>
                </a:solidFill>
                <a:latin typeface="Modern No. 20"/>
                <a:cs typeface="Modern No. 20"/>
              </a:rPr>
              <a:t>i</a:t>
            </a:r>
            <a:endParaRPr sz="3500">
              <a:latin typeface="Modern No. 20"/>
              <a:cs typeface="Modern No. 2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3899" y="7239000"/>
            <a:ext cx="25076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200" spc="30" dirty="0">
                <a:solidFill>
                  <a:srgbClr val="E0E0E0"/>
                </a:solidFill>
                <a:latin typeface="Calibri"/>
                <a:cs typeface="Calibri"/>
              </a:rPr>
              <a:t>idirectional</a:t>
            </a:r>
            <a:r>
              <a:rPr sz="3200" spc="-8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b="1" spc="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85782" y="7239000"/>
            <a:ext cx="21412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eﬂectance</a:t>
            </a:r>
            <a:r>
              <a:rPr sz="3200" spc="-13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b="1" spc="20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01093" y="7239000"/>
            <a:ext cx="17792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E0E0E0"/>
                </a:solidFill>
                <a:latin typeface="Calibri"/>
                <a:cs typeface="Calibri"/>
              </a:rPr>
              <a:t>ist</a:t>
            </a:r>
            <a:r>
              <a:rPr sz="3200" spc="-5" dirty="0">
                <a:solidFill>
                  <a:srgbClr val="E0E0E0"/>
                </a:solidFill>
                <a:latin typeface="Calibri"/>
                <a:cs typeface="Calibri"/>
              </a:rPr>
              <a:t>r</a:t>
            </a:r>
            <a:r>
              <a:rPr sz="3200" spc="50" dirty="0">
                <a:solidFill>
                  <a:srgbClr val="E0E0E0"/>
                </a:solidFill>
                <a:latin typeface="Calibri"/>
                <a:cs typeface="Calibri"/>
              </a:rPr>
              <a:t>ibution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40866" y="7239000"/>
            <a:ext cx="16389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spc="50" dirty="0">
                <a:solidFill>
                  <a:srgbClr val="E0E0E0"/>
                </a:solidFill>
                <a:latin typeface="Calibri"/>
                <a:cs typeface="Calibri"/>
              </a:rPr>
              <a:t>unction: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68779" y="7389855"/>
            <a:ext cx="1943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i="1" spc="280" dirty="0">
                <a:solidFill>
                  <a:srgbClr val="E0E0E0"/>
                </a:solidFill>
                <a:latin typeface="Trebuchet MS"/>
                <a:cs typeface="Trebuchet MS"/>
              </a:rPr>
              <a:t>r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46149" y="7185915"/>
            <a:ext cx="1892300" cy="569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50" i="1" spc="500" dirty="0">
                <a:solidFill>
                  <a:srgbClr val="E0E0E0"/>
                </a:solidFill>
                <a:latin typeface="Verdana"/>
                <a:cs typeface="Verdana"/>
              </a:rPr>
              <a:t>f</a:t>
            </a:r>
            <a:r>
              <a:rPr sz="3550" i="1" spc="-555" dirty="0">
                <a:solidFill>
                  <a:srgbClr val="E0E0E0"/>
                </a:solidFill>
                <a:latin typeface="Verdana"/>
                <a:cs typeface="Verdana"/>
              </a:rPr>
              <a:t> </a:t>
            </a:r>
            <a:r>
              <a:rPr sz="3550" spc="-50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-50" dirty="0">
                <a:solidFill>
                  <a:srgbClr val="E0E0E0"/>
                </a:solidFill>
                <a:latin typeface="Trebuchet MS"/>
                <a:cs typeface="Trebuchet MS"/>
              </a:rPr>
              <a:t>i</a:t>
            </a:r>
            <a:r>
              <a:rPr sz="3550" i="1" spc="-50" dirty="0">
                <a:solidFill>
                  <a:srgbClr val="E0E0E0"/>
                </a:solidFill>
                <a:latin typeface="Verdana"/>
                <a:cs typeface="Verdana"/>
              </a:rPr>
              <a:t>, </a:t>
            </a:r>
            <a:r>
              <a:rPr sz="3550" spc="85" dirty="0">
                <a:solidFill>
                  <a:srgbClr val="E0E0E0"/>
                </a:solidFill>
                <a:latin typeface="Trebuchet MS"/>
                <a:cs typeface="Trebuchet MS"/>
              </a:rPr>
              <a:t>o</a:t>
            </a:r>
            <a:r>
              <a:rPr sz="3550" spc="85" dirty="0">
                <a:solidFill>
                  <a:srgbClr val="E0E0E0"/>
                </a:solidFill>
                <a:latin typeface="Tahoma"/>
                <a:cs typeface="Tahoma"/>
              </a:rPr>
              <a:t>) </a:t>
            </a: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=</a:t>
            </a:r>
            <a:endParaRPr sz="355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893727" y="6879356"/>
            <a:ext cx="335280" cy="569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50" i="1" spc="455" dirty="0">
                <a:solidFill>
                  <a:srgbClr val="E0E0E0"/>
                </a:solidFill>
                <a:latin typeface="Verdana"/>
                <a:cs typeface="Verdana"/>
              </a:rPr>
              <a:t>L</a:t>
            </a:r>
            <a:endParaRPr sz="355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203271" y="7083290"/>
            <a:ext cx="1943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i="1" spc="280" dirty="0">
                <a:solidFill>
                  <a:srgbClr val="E0E0E0"/>
                </a:solidFill>
                <a:latin typeface="Trebuchet MS"/>
                <a:cs typeface="Trebuchet MS"/>
              </a:rPr>
              <a:t>r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906425" y="7538454"/>
            <a:ext cx="511175" cy="0"/>
          </a:xfrm>
          <a:custGeom>
            <a:avLst/>
            <a:gdLst/>
            <a:ahLst/>
            <a:cxnLst/>
            <a:rect l="l" t="t" r="r" b="b"/>
            <a:pathLst>
              <a:path w="511175">
                <a:moveTo>
                  <a:pt x="0" y="0"/>
                </a:moveTo>
                <a:lnTo>
                  <a:pt x="510901" y="0"/>
                </a:lnTo>
              </a:path>
            </a:pathLst>
          </a:custGeom>
          <a:ln w="1810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905642" y="7496751"/>
            <a:ext cx="490220" cy="569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50" i="1" spc="390" dirty="0">
                <a:solidFill>
                  <a:srgbClr val="E0E0E0"/>
                </a:solidFill>
                <a:latin typeface="Verdana"/>
                <a:cs typeface="Verdana"/>
              </a:rPr>
              <a:t>E</a:t>
            </a:r>
            <a:r>
              <a:rPr sz="3750" i="1" spc="359" baseline="-12222" dirty="0">
                <a:solidFill>
                  <a:srgbClr val="E0E0E0"/>
                </a:solidFill>
                <a:latin typeface="Trebuchet MS"/>
                <a:cs typeface="Trebuchet MS"/>
              </a:rPr>
              <a:t>i</a:t>
            </a:r>
            <a:endParaRPr sz="3750" baseline="-12222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843858" y="1938158"/>
            <a:ext cx="485775" cy="565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500" i="1" spc="275" dirty="0">
                <a:solidFill>
                  <a:srgbClr val="E0E0E0"/>
                </a:solidFill>
                <a:latin typeface="Arial"/>
                <a:cs typeface="Arial"/>
              </a:rPr>
              <a:t>E</a:t>
            </a:r>
            <a:r>
              <a:rPr sz="3675" i="1" spc="375" baseline="-12471" dirty="0">
                <a:solidFill>
                  <a:srgbClr val="E0E0E0"/>
                </a:solidFill>
                <a:latin typeface="Trebuchet MS"/>
                <a:cs typeface="Trebuchet MS"/>
              </a:rPr>
              <a:t>i</a:t>
            </a:r>
            <a:endParaRPr sz="3675" baseline="-12471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883951" y="4280670"/>
            <a:ext cx="194310" cy="993775"/>
          </a:xfrm>
          <a:custGeom>
            <a:avLst/>
            <a:gdLst/>
            <a:ahLst/>
            <a:cxnLst/>
            <a:rect l="l" t="t" r="r" b="b"/>
            <a:pathLst>
              <a:path w="194309" h="993775">
                <a:moveTo>
                  <a:pt x="194298" y="993356"/>
                </a:moveTo>
                <a:lnTo>
                  <a:pt x="0" y="0"/>
                </a:lnTo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883951" y="4280667"/>
            <a:ext cx="445134" cy="909319"/>
          </a:xfrm>
          <a:custGeom>
            <a:avLst/>
            <a:gdLst/>
            <a:ahLst/>
            <a:cxnLst/>
            <a:rect l="l" t="t" r="r" b="b"/>
            <a:pathLst>
              <a:path w="445134" h="909320">
                <a:moveTo>
                  <a:pt x="444666" y="909294"/>
                </a:moveTo>
                <a:lnTo>
                  <a:pt x="0" y="0"/>
                </a:lnTo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078250" y="5169748"/>
            <a:ext cx="250825" cy="125095"/>
          </a:xfrm>
          <a:custGeom>
            <a:avLst/>
            <a:gdLst/>
            <a:ahLst/>
            <a:cxnLst/>
            <a:rect l="l" t="t" r="r" b="b"/>
            <a:pathLst>
              <a:path w="250825" h="125095">
                <a:moveTo>
                  <a:pt x="0" y="104278"/>
                </a:moveTo>
                <a:lnTo>
                  <a:pt x="15850" y="118892"/>
                </a:lnTo>
                <a:lnTo>
                  <a:pt x="47585" y="124510"/>
                </a:lnTo>
                <a:lnTo>
                  <a:pt x="90681" y="121007"/>
                </a:lnTo>
                <a:lnTo>
                  <a:pt x="140615" y="108253"/>
                </a:lnTo>
                <a:lnTo>
                  <a:pt x="188130" y="88271"/>
                </a:lnTo>
                <a:lnTo>
                  <a:pt x="224614" y="65054"/>
                </a:lnTo>
                <a:lnTo>
                  <a:pt x="250368" y="20216"/>
                </a:lnTo>
                <a:lnTo>
                  <a:pt x="234505" y="5615"/>
                </a:lnTo>
                <a:lnTo>
                  <a:pt x="202767" y="0"/>
                </a:lnTo>
                <a:lnTo>
                  <a:pt x="159673" y="3502"/>
                </a:lnTo>
                <a:lnTo>
                  <a:pt x="109741" y="16254"/>
                </a:lnTo>
                <a:lnTo>
                  <a:pt x="62222" y="36230"/>
                </a:lnTo>
                <a:lnTo>
                  <a:pt x="25742" y="59447"/>
                </a:lnTo>
                <a:lnTo>
                  <a:pt x="0" y="104278"/>
                </a:lnTo>
                <a:close/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776029" y="3941010"/>
            <a:ext cx="274320" cy="834390"/>
          </a:xfrm>
          <a:custGeom>
            <a:avLst/>
            <a:gdLst/>
            <a:ahLst/>
            <a:cxnLst/>
            <a:rect l="l" t="t" r="r" b="b"/>
            <a:pathLst>
              <a:path w="274320" h="834389">
                <a:moveTo>
                  <a:pt x="0" y="0"/>
                </a:moveTo>
                <a:lnTo>
                  <a:pt x="273939" y="834047"/>
                </a:lnTo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908241" y="4642519"/>
            <a:ext cx="230504" cy="401955"/>
          </a:xfrm>
          <a:custGeom>
            <a:avLst/>
            <a:gdLst/>
            <a:ahLst/>
            <a:cxnLst/>
            <a:rect l="l" t="t" r="r" b="b"/>
            <a:pathLst>
              <a:path w="230504" h="401954">
                <a:moveTo>
                  <a:pt x="648" y="71589"/>
                </a:moveTo>
                <a:lnTo>
                  <a:pt x="0" y="75895"/>
                </a:lnTo>
                <a:lnTo>
                  <a:pt x="128601" y="229996"/>
                </a:lnTo>
                <a:lnTo>
                  <a:pt x="230188" y="401853"/>
                </a:lnTo>
                <a:lnTo>
                  <a:pt x="210110" y="203225"/>
                </a:lnTo>
                <a:lnTo>
                  <a:pt x="216278" y="101765"/>
                </a:lnTo>
                <a:lnTo>
                  <a:pt x="131624" y="101765"/>
                </a:lnTo>
                <a:lnTo>
                  <a:pt x="648" y="71589"/>
                </a:lnTo>
                <a:close/>
              </a:path>
              <a:path w="230504" h="401954">
                <a:moveTo>
                  <a:pt x="218619" y="0"/>
                </a:moveTo>
                <a:lnTo>
                  <a:pt x="131624" y="101765"/>
                </a:lnTo>
                <a:lnTo>
                  <a:pt x="216278" y="101765"/>
                </a:lnTo>
                <a:lnTo>
                  <a:pt x="222289" y="2882"/>
                </a:lnTo>
                <a:lnTo>
                  <a:pt x="218619" y="0"/>
                </a:lnTo>
                <a:close/>
              </a:path>
            </a:pathLst>
          </a:custGeom>
          <a:solidFill>
            <a:srgbClr val="D9D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03899" y="8559800"/>
            <a:ext cx="24892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200" spc="30" dirty="0">
                <a:solidFill>
                  <a:srgbClr val="E0E0E0"/>
                </a:solidFill>
                <a:latin typeface="Calibri"/>
                <a:cs typeface="Calibri"/>
              </a:rPr>
              <a:t>idirectional</a:t>
            </a:r>
            <a:r>
              <a:rPr sz="3200" spc="-8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b="1" spc="1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067494" y="8559800"/>
            <a:ext cx="26155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ransmittance</a:t>
            </a:r>
            <a:r>
              <a:rPr sz="3200" spc="-145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b="1" spc="20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57480" y="8559800"/>
            <a:ext cx="20796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5" dirty="0">
                <a:solidFill>
                  <a:srgbClr val="E0E0E0"/>
                </a:solidFill>
                <a:latin typeface="Calibri"/>
                <a:cs typeface="Calibri"/>
              </a:rPr>
              <a:t>istribution</a:t>
            </a:r>
            <a:r>
              <a:rPr sz="3200" spc="-12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b="1" spc="2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711424" y="8559800"/>
            <a:ext cx="14249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85" dirty="0">
                <a:solidFill>
                  <a:srgbClr val="E0E0E0"/>
                </a:solidFill>
                <a:latin typeface="Calibri"/>
                <a:cs typeface="Calibri"/>
              </a:rPr>
              <a:t>un</a:t>
            </a:r>
            <a:r>
              <a:rPr sz="3200" spc="105" dirty="0">
                <a:solidFill>
                  <a:srgbClr val="E0E0E0"/>
                </a:solidFill>
                <a:latin typeface="Calibri"/>
                <a:cs typeface="Calibri"/>
              </a:rPr>
              <a:t>c</a:t>
            </a:r>
            <a:r>
              <a:rPr sz="3200" spc="-10" dirty="0">
                <a:solidFill>
                  <a:srgbClr val="E0E0E0"/>
                </a:solidFill>
                <a:latin typeface="Calibri"/>
                <a:cs typeface="Calibri"/>
              </a:rPr>
              <a:t>tion: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551969" y="8710655"/>
            <a:ext cx="16319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i="1" spc="25" dirty="0">
                <a:solidFill>
                  <a:srgbClr val="E0E0E0"/>
                </a:solidFill>
                <a:latin typeface="Trebuchet MS"/>
                <a:cs typeface="Trebuchet MS"/>
              </a:rPr>
              <a:t>t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329201" y="8506715"/>
            <a:ext cx="1852295" cy="569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50" i="1" spc="500" dirty="0">
                <a:solidFill>
                  <a:srgbClr val="E0E0E0"/>
                </a:solidFill>
                <a:latin typeface="Verdana"/>
                <a:cs typeface="Verdana"/>
              </a:rPr>
              <a:t>f</a:t>
            </a:r>
            <a:r>
              <a:rPr sz="3550" i="1" spc="-875" dirty="0">
                <a:solidFill>
                  <a:srgbClr val="E0E0E0"/>
                </a:solidFill>
                <a:latin typeface="Verdana"/>
                <a:cs typeface="Verdana"/>
              </a:rPr>
              <a:t> </a:t>
            </a:r>
            <a:r>
              <a:rPr sz="3550" spc="-50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-50" dirty="0">
                <a:solidFill>
                  <a:srgbClr val="E0E0E0"/>
                </a:solidFill>
                <a:latin typeface="Trebuchet MS"/>
                <a:cs typeface="Trebuchet MS"/>
              </a:rPr>
              <a:t>i</a:t>
            </a:r>
            <a:r>
              <a:rPr sz="3550" i="1" spc="-50" dirty="0">
                <a:solidFill>
                  <a:srgbClr val="E0E0E0"/>
                </a:solidFill>
                <a:latin typeface="Verdana"/>
                <a:cs typeface="Verdana"/>
              </a:rPr>
              <a:t>, </a:t>
            </a:r>
            <a:r>
              <a:rPr sz="3550" spc="85" dirty="0">
                <a:solidFill>
                  <a:srgbClr val="E0E0E0"/>
                </a:solidFill>
                <a:latin typeface="Trebuchet MS"/>
                <a:cs typeface="Trebuchet MS"/>
              </a:rPr>
              <a:t>o</a:t>
            </a:r>
            <a:r>
              <a:rPr sz="3550" spc="85" dirty="0">
                <a:solidFill>
                  <a:srgbClr val="E0E0E0"/>
                </a:solidFill>
                <a:latin typeface="Tahoma"/>
                <a:cs typeface="Tahoma"/>
              </a:rPr>
              <a:t>) </a:t>
            </a: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=</a:t>
            </a:r>
            <a:endParaRPr sz="355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345117" y="8200156"/>
            <a:ext cx="335280" cy="569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50" i="1" spc="455" dirty="0">
                <a:solidFill>
                  <a:srgbClr val="E0E0E0"/>
                </a:solidFill>
                <a:latin typeface="Verdana"/>
                <a:cs typeface="Verdana"/>
              </a:rPr>
              <a:t>L</a:t>
            </a:r>
            <a:endParaRPr sz="355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654790" y="8404090"/>
            <a:ext cx="16319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i="1" spc="25" dirty="0">
                <a:solidFill>
                  <a:srgbClr val="E0E0E0"/>
                </a:solidFill>
                <a:latin typeface="Trebuchet MS"/>
                <a:cs typeface="Trebuchet MS"/>
              </a:rPr>
              <a:t>t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1349094" y="8859254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321" y="0"/>
                </a:lnTo>
              </a:path>
            </a:pathLst>
          </a:custGeom>
          <a:ln w="18102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1336394" y="8817551"/>
            <a:ext cx="490220" cy="569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50" i="1" spc="390" dirty="0">
                <a:solidFill>
                  <a:srgbClr val="E0E0E0"/>
                </a:solidFill>
                <a:latin typeface="Verdana"/>
                <a:cs typeface="Verdana"/>
              </a:rPr>
              <a:t>E</a:t>
            </a:r>
            <a:r>
              <a:rPr sz="3750" i="1" spc="359" baseline="-12222" dirty="0">
                <a:solidFill>
                  <a:srgbClr val="E0E0E0"/>
                </a:solidFill>
                <a:latin typeface="Trebuchet MS"/>
                <a:cs typeface="Trebuchet MS"/>
              </a:rPr>
              <a:t>i</a:t>
            </a:r>
            <a:endParaRPr sz="3750" baseline="-12222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713622" y="4603355"/>
            <a:ext cx="1151890" cy="11131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85165">
              <a:lnSpc>
                <a:spcPts val="4265"/>
              </a:lnSpc>
              <a:spcBef>
                <a:spcPts val="130"/>
              </a:spcBef>
            </a:pPr>
            <a:r>
              <a:rPr sz="3600" i="1" spc="459" dirty="0">
                <a:solidFill>
                  <a:srgbClr val="E0E0E0"/>
                </a:solidFill>
                <a:latin typeface="Arial"/>
                <a:cs typeface="Arial"/>
              </a:rPr>
              <a:t>L</a:t>
            </a:r>
            <a:r>
              <a:rPr sz="3825" i="1" spc="37" baseline="-11982" dirty="0">
                <a:solidFill>
                  <a:srgbClr val="E0E0E0"/>
                </a:solidFill>
                <a:latin typeface="Trebuchet MS"/>
                <a:cs typeface="Trebuchet MS"/>
              </a:rPr>
              <a:t>t</a:t>
            </a:r>
            <a:endParaRPr sz="3825" baseline="-11982">
              <a:latin typeface="Trebuchet MS"/>
              <a:cs typeface="Trebuchet MS"/>
            </a:endParaRPr>
          </a:p>
          <a:p>
            <a:pPr marL="12700">
              <a:lnSpc>
                <a:spcPts val="4265"/>
              </a:lnSpc>
            </a:pPr>
            <a:r>
              <a:rPr sz="3600" i="1" spc="-185" dirty="0">
                <a:solidFill>
                  <a:srgbClr val="E0E0E0"/>
                </a:solidFill>
                <a:latin typeface="Calibri"/>
                <a:cs typeface="Calibri"/>
              </a:rPr>
              <a:t>d</a:t>
            </a:r>
            <a:r>
              <a:rPr sz="3600" i="1" spc="-185" dirty="0">
                <a:solidFill>
                  <a:srgbClr val="E0E0E0"/>
                </a:solidFill>
                <a:latin typeface="Arial"/>
                <a:cs typeface="Arial"/>
              </a:rPr>
              <a:t>ω</a:t>
            </a:r>
            <a:r>
              <a:rPr sz="3750" i="1" spc="-277" baseline="-12222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endParaRPr sz="3750" baseline="-12222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07100"/>
            <a:ext cx="13004800" cy="3746500"/>
          </a:xfrm>
          <a:custGeom>
            <a:avLst/>
            <a:gdLst/>
            <a:ahLst/>
            <a:cxnLst/>
            <a:rect l="l" t="t" r="r" b="b"/>
            <a:pathLst>
              <a:path w="13004800" h="3746500">
                <a:moveTo>
                  <a:pt x="540429" y="215900"/>
                </a:moveTo>
                <a:lnTo>
                  <a:pt x="435628" y="215900"/>
                </a:lnTo>
                <a:lnTo>
                  <a:pt x="381226" y="228600"/>
                </a:lnTo>
                <a:lnTo>
                  <a:pt x="334110" y="241300"/>
                </a:lnTo>
                <a:lnTo>
                  <a:pt x="242933" y="292100"/>
                </a:lnTo>
                <a:lnTo>
                  <a:pt x="197344" y="304800"/>
                </a:lnTo>
                <a:lnTo>
                  <a:pt x="150738" y="330200"/>
                </a:lnTo>
                <a:lnTo>
                  <a:pt x="102349" y="342900"/>
                </a:lnTo>
                <a:lnTo>
                  <a:pt x="51416" y="355600"/>
                </a:lnTo>
                <a:lnTo>
                  <a:pt x="0" y="355600"/>
                </a:lnTo>
                <a:lnTo>
                  <a:pt x="0" y="3746500"/>
                </a:lnTo>
                <a:lnTo>
                  <a:pt x="13004800" y="3746500"/>
                </a:lnTo>
                <a:lnTo>
                  <a:pt x="13004800" y="609600"/>
                </a:lnTo>
                <a:lnTo>
                  <a:pt x="13003303" y="596900"/>
                </a:lnTo>
                <a:lnTo>
                  <a:pt x="12982779" y="558800"/>
                </a:lnTo>
                <a:lnTo>
                  <a:pt x="12977731" y="546100"/>
                </a:lnTo>
                <a:lnTo>
                  <a:pt x="8694069" y="546100"/>
                </a:lnTo>
                <a:lnTo>
                  <a:pt x="8640664" y="533400"/>
                </a:lnTo>
                <a:lnTo>
                  <a:pt x="7266678" y="533400"/>
                </a:lnTo>
                <a:lnTo>
                  <a:pt x="7216695" y="520700"/>
                </a:lnTo>
                <a:lnTo>
                  <a:pt x="7171540" y="495300"/>
                </a:lnTo>
                <a:lnTo>
                  <a:pt x="1058241" y="495300"/>
                </a:lnTo>
                <a:lnTo>
                  <a:pt x="1009595" y="469900"/>
                </a:lnTo>
                <a:lnTo>
                  <a:pt x="963873" y="457200"/>
                </a:lnTo>
                <a:lnTo>
                  <a:pt x="920727" y="431800"/>
                </a:lnTo>
                <a:lnTo>
                  <a:pt x="879808" y="406400"/>
                </a:lnTo>
                <a:lnTo>
                  <a:pt x="840769" y="368300"/>
                </a:lnTo>
                <a:lnTo>
                  <a:pt x="803262" y="342900"/>
                </a:lnTo>
                <a:lnTo>
                  <a:pt x="766939" y="317500"/>
                </a:lnTo>
                <a:lnTo>
                  <a:pt x="726733" y="292100"/>
                </a:lnTo>
                <a:lnTo>
                  <a:pt x="683719" y="266700"/>
                </a:lnTo>
                <a:lnTo>
                  <a:pt x="638158" y="254000"/>
                </a:lnTo>
                <a:lnTo>
                  <a:pt x="590307" y="228600"/>
                </a:lnTo>
                <a:lnTo>
                  <a:pt x="540429" y="215900"/>
                </a:lnTo>
                <a:close/>
              </a:path>
              <a:path w="13004800" h="3746500">
                <a:moveTo>
                  <a:pt x="9618137" y="203200"/>
                </a:moveTo>
                <a:lnTo>
                  <a:pt x="9567112" y="203200"/>
                </a:lnTo>
                <a:lnTo>
                  <a:pt x="9515019" y="215900"/>
                </a:lnTo>
                <a:lnTo>
                  <a:pt x="9461466" y="215900"/>
                </a:lnTo>
                <a:lnTo>
                  <a:pt x="9406059" y="228600"/>
                </a:lnTo>
                <a:lnTo>
                  <a:pt x="9354193" y="254000"/>
                </a:lnTo>
                <a:lnTo>
                  <a:pt x="9305118" y="266700"/>
                </a:lnTo>
                <a:lnTo>
                  <a:pt x="9258442" y="279400"/>
                </a:lnTo>
                <a:lnTo>
                  <a:pt x="9213773" y="304800"/>
                </a:lnTo>
                <a:lnTo>
                  <a:pt x="9170719" y="317500"/>
                </a:lnTo>
                <a:lnTo>
                  <a:pt x="9128887" y="342900"/>
                </a:lnTo>
                <a:lnTo>
                  <a:pt x="9047321" y="393700"/>
                </a:lnTo>
                <a:lnTo>
                  <a:pt x="9012762" y="419100"/>
                </a:lnTo>
                <a:lnTo>
                  <a:pt x="8975201" y="444500"/>
                </a:lnTo>
                <a:lnTo>
                  <a:pt x="8934768" y="469900"/>
                </a:lnTo>
                <a:lnTo>
                  <a:pt x="8891593" y="495300"/>
                </a:lnTo>
                <a:lnTo>
                  <a:pt x="8845805" y="520700"/>
                </a:lnTo>
                <a:lnTo>
                  <a:pt x="8797535" y="533400"/>
                </a:lnTo>
                <a:lnTo>
                  <a:pt x="8746913" y="546100"/>
                </a:lnTo>
                <a:lnTo>
                  <a:pt x="12977731" y="546100"/>
                </a:lnTo>
                <a:lnTo>
                  <a:pt x="12967635" y="520700"/>
                </a:lnTo>
                <a:lnTo>
                  <a:pt x="10771679" y="520700"/>
                </a:lnTo>
                <a:lnTo>
                  <a:pt x="10629068" y="482600"/>
                </a:lnTo>
                <a:lnTo>
                  <a:pt x="10581005" y="457200"/>
                </a:lnTo>
                <a:lnTo>
                  <a:pt x="10538109" y="431800"/>
                </a:lnTo>
                <a:lnTo>
                  <a:pt x="10494459" y="406400"/>
                </a:lnTo>
                <a:lnTo>
                  <a:pt x="10448476" y="381000"/>
                </a:lnTo>
                <a:lnTo>
                  <a:pt x="10132399" y="381000"/>
                </a:lnTo>
                <a:lnTo>
                  <a:pt x="10080569" y="368300"/>
                </a:lnTo>
                <a:lnTo>
                  <a:pt x="10033589" y="355600"/>
                </a:lnTo>
                <a:lnTo>
                  <a:pt x="9989974" y="342900"/>
                </a:lnTo>
                <a:lnTo>
                  <a:pt x="9948237" y="330200"/>
                </a:lnTo>
                <a:lnTo>
                  <a:pt x="9906892" y="304800"/>
                </a:lnTo>
                <a:lnTo>
                  <a:pt x="9864453" y="279400"/>
                </a:lnTo>
                <a:lnTo>
                  <a:pt x="9819432" y="254000"/>
                </a:lnTo>
                <a:lnTo>
                  <a:pt x="9618137" y="203200"/>
                </a:lnTo>
                <a:close/>
              </a:path>
              <a:path w="13004800" h="3746500">
                <a:moveTo>
                  <a:pt x="8122986" y="292100"/>
                </a:moveTo>
                <a:lnTo>
                  <a:pt x="8016921" y="292100"/>
                </a:lnTo>
                <a:lnTo>
                  <a:pt x="7967723" y="304800"/>
                </a:lnTo>
                <a:lnTo>
                  <a:pt x="7918362" y="330200"/>
                </a:lnTo>
                <a:lnTo>
                  <a:pt x="7872111" y="342900"/>
                </a:lnTo>
                <a:lnTo>
                  <a:pt x="7825727" y="368300"/>
                </a:lnTo>
                <a:lnTo>
                  <a:pt x="7777807" y="381000"/>
                </a:lnTo>
                <a:lnTo>
                  <a:pt x="7726947" y="393700"/>
                </a:lnTo>
                <a:lnTo>
                  <a:pt x="7670503" y="393700"/>
                </a:lnTo>
                <a:lnTo>
                  <a:pt x="7561719" y="419100"/>
                </a:lnTo>
                <a:lnTo>
                  <a:pt x="7509217" y="444500"/>
                </a:lnTo>
                <a:lnTo>
                  <a:pt x="7462147" y="457200"/>
                </a:lnTo>
                <a:lnTo>
                  <a:pt x="7371996" y="508000"/>
                </a:lnTo>
                <a:lnTo>
                  <a:pt x="7322653" y="520700"/>
                </a:lnTo>
                <a:lnTo>
                  <a:pt x="7266678" y="533400"/>
                </a:lnTo>
                <a:lnTo>
                  <a:pt x="8640664" y="533400"/>
                </a:lnTo>
                <a:lnTo>
                  <a:pt x="8589350" y="520700"/>
                </a:lnTo>
                <a:lnTo>
                  <a:pt x="8539942" y="495300"/>
                </a:lnTo>
                <a:lnTo>
                  <a:pt x="8492255" y="469900"/>
                </a:lnTo>
                <a:lnTo>
                  <a:pt x="8446106" y="457200"/>
                </a:lnTo>
                <a:lnTo>
                  <a:pt x="8401309" y="431800"/>
                </a:lnTo>
                <a:lnTo>
                  <a:pt x="8272292" y="355600"/>
                </a:lnTo>
                <a:lnTo>
                  <a:pt x="8225331" y="330200"/>
                </a:lnTo>
                <a:lnTo>
                  <a:pt x="8175209" y="304800"/>
                </a:lnTo>
                <a:lnTo>
                  <a:pt x="8122986" y="292100"/>
                </a:lnTo>
                <a:close/>
              </a:path>
              <a:path w="13004800" h="3746500">
                <a:moveTo>
                  <a:pt x="11439128" y="114300"/>
                </a:moveTo>
                <a:lnTo>
                  <a:pt x="11386606" y="114300"/>
                </a:lnTo>
                <a:lnTo>
                  <a:pt x="11337499" y="127000"/>
                </a:lnTo>
                <a:lnTo>
                  <a:pt x="11294813" y="152400"/>
                </a:lnTo>
                <a:lnTo>
                  <a:pt x="11257686" y="190500"/>
                </a:lnTo>
                <a:lnTo>
                  <a:pt x="11225253" y="215900"/>
                </a:lnTo>
                <a:lnTo>
                  <a:pt x="11155465" y="292100"/>
                </a:lnTo>
                <a:lnTo>
                  <a:pt x="11120189" y="330200"/>
                </a:lnTo>
                <a:lnTo>
                  <a:pt x="11083778" y="368300"/>
                </a:lnTo>
                <a:lnTo>
                  <a:pt x="11045575" y="393700"/>
                </a:lnTo>
                <a:lnTo>
                  <a:pt x="11004920" y="431800"/>
                </a:lnTo>
                <a:lnTo>
                  <a:pt x="10961155" y="457200"/>
                </a:lnTo>
                <a:lnTo>
                  <a:pt x="10913616" y="495300"/>
                </a:lnTo>
                <a:lnTo>
                  <a:pt x="10818959" y="520700"/>
                </a:lnTo>
                <a:lnTo>
                  <a:pt x="12967635" y="520700"/>
                </a:lnTo>
                <a:lnTo>
                  <a:pt x="12962587" y="508000"/>
                </a:lnTo>
                <a:lnTo>
                  <a:pt x="12942499" y="469900"/>
                </a:lnTo>
                <a:lnTo>
                  <a:pt x="12937445" y="457200"/>
                </a:lnTo>
                <a:lnTo>
                  <a:pt x="11834684" y="457200"/>
                </a:lnTo>
                <a:lnTo>
                  <a:pt x="11792195" y="444500"/>
                </a:lnTo>
                <a:lnTo>
                  <a:pt x="11750409" y="406400"/>
                </a:lnTo>
                <a:lnTo>
                  <a:pt x="11714076" y="368300"/>
                </a:lnTo>
                <a:lnTo>
                  <a:pt x="11681615" y="330200"/>
                </a:lnTo>
                <a:lnTo>
                  <a:pt x="11651441" y="292100"/>
                </a:lnTo>
                <a:lnTo>
                  <a:pt x="11621975" y="254000"/>
                </a:lnTo>
                <a:lnTo>
                  <a:pt x="11591632" y="215900"/>
                </a:lnTo>
                <a:lnTo>
                  <a:pt x="11558832" y="177800"/>
                </a:lnTo>
                <a:lnTo>
                  <a:pt x="11526433" y="152400"/>
                </a:lnTo>
                <a:lnTo>
                  <a:pt x="11486135" y="127000"/>
                </a:lnTo>
                <a:lnTo>
                  <a:pt x="11439128" y="114300"/>
                </a:lnTo>
                <a:close/>
              </a:path>
              <a:path w="13004800" h="3746500">
                <a:moveTo>
                  <a:pt x="1563477" y="431800"/>
                </a:moveTo>
                <a:lnTo>
                  <a:pt x="1361468" y="431800"/>
                </a:lnTo>
                <a:lnTo>
                  <a:pt x="1313586" y="444500"/>
                </a:lnTo>
                <a:lnTo>
                  <a:pt x="1265222" y="469900"/>
                </a:lnTo>
                <a:lnTo>
                  <a:pt x="1163759" y="495300"/>
                </a:lnTo>
                <a:lnTo>
                  <a:pt x="3185789" y="495300"/>
                </a:lnTo>
                <a:lnTo>
                  <a:pt x="2969140" y="444500"/>
                </a:lnTo>
                <a:lnTo>
                  <a:pt x="1615268" y="444500"/>
                </a:lnTo>
                <a:lnTo>
                  <a:pt x="1563477" y="431800"/>
                </a:lnTo>
                <a:close/>
              </a:path>
              <a:path w="13004800" h="3746500">
                <a:moveTo>
                  <a:pt x="4331266" y="76200"/>
                </a:moveTo>
                <a:lnTo>
                  <a:pt x="4275175" y="88900"/>
                </a:lnTo>
                <a:lnTo>
                  <a:pt x="4170322" y="114300"/>
                </a:lnTo>
                <a:lnTo>
                  <a:pt x="4118489" y="139700"/>
                </a:lnTo>
                <a:lnTo>
                  <a:pt x="4014700" y="165100"/>
                </a:lnTo>
                <a:lnTo>
                  <a:pt x="3801161" y="165100"/>
                </a:lnTo>
                <a:lnTo>
                  <a:pt x="3749875" y="177800"/>
                </a:lnTo>
                <a:lnTo>
                  <a:pt x="3702985" y="190500"/>
                </a:lnTo>
                <a:lnTo>
                  <a:pt x="3660018" y="215900"/>
                </a:lnTo>
                <a:lnTo>
                  <a:pt x="3620500" y="241300"/>
                </a:lnTo>
                <a:lnTo>
                  <a:pt x="3583956" y="266700"/>
                </a:lnTo>
                <a:lnTo>
                  <a:pt x="3549913" y="292100"/>
                </a:lnTo>
                <a:lnTo>
                  <a:pt x="3517897" y="317500"/>
                </a:lnTo>
                <a:lnTo>
                  <a:pt x="3489215" y="355600"/>
                </a:lnTo>
                <a:lnTo>
                  <a:pt x="3456800" y="381000"/>
                </a:lnTo>
                <a:lnTo>
                  <a:pt x="3420685" y="406400"/>
                </a:lnTo>
                <a:lnTo>
                  <a:pt x="3380903" y="444500"/>
                </a:lnTo>
                <a:lnTo>
                  <a:pt x="3337490" y="469900"/>
                </a:lnTo>
                <a:lnTo>
                  <a:pt x="3290477" y="482600"/>
                </a:lnTo>
                <a:lnTo>
                  <a:pt x="3239899" y="495300"/>
                </a:lnTo>
                <a:lnTo>
                  <a:pt x="7171540" y="495300"/>
                </a:lnTo>
                <a:lnTo>
                  <a:pt x="7130045" y="469900"/>
                </a:lnTo>
                <a:lnTo>
                  <a:pt x="5525496" y="469900"/>
                </a:lnTo>
                <a:lnTo>
                  <a:pt x="5474594" y="457200"/>
                </a:lnTo>
                <a:lnTo>
                  <a:pt x="5428262" y="444500"/>
                </a:lnTo>
                <a:lnTo>
                  <a:pt x="5386186" y="419100"/>
                </a:lnTo>
                <a:lnTo>
                  <a:pt x="5348048" y="393700"/>
                </a:lnTo>
                <a:lnTo>
                  <a:pt x="5311977" y="355600"/>
                </a:lnTo>
                <a:lnTo>
                  <a:pt x="5292956" y="342900"/>
                </a:lnTo>
                <a:lnTo>
                  <a:pt x="4832435" y="342900"/>
                </a:lnTo>
                <a:lnTo>
                  <a:pt x="4780549" y="330200"/>
                </a:lnTo>
                <a:lnTo>
                  <a:pt x="4733728" y="317500"/>
                </a:lnTo>
                <a:lnTo>
                  <a:pt x="4692875" y="292100"/>
                </a:lnTo>
                <a:lnTo>
                  <a:pt x="4656616" y="254000"/>
                </a:lnTo>
                <a:lnTo>
                  <a:pt x="4623575" y="228600"/>
                </a:lnTo>
                <a:lnTo>
                  <a:pt x="4591205" y="203200"/>
                </a:lnTo>
                <a:lnTo>
                  <a:pt x="4556029" y="165100"/>
                </a:lnTo>
                <a:lnTo>
                  <a:pt x="4517854" y="139700"/>
                </a:lnTo>
                <a:lnTo>
                  <a:pt x="4476484" y="114300"/>
                </a:lnTo>
                <a:lnTo>
                  <a:pt x="4431726" y="101600"/>
                </a:lnTo>
                <a:lnTo>
                  <a:pt x="4383384" y="88900"/>
                </a:lnTo>
                <a:lnTo>
                  <a:pt x="4331266" y="76200"/>
                </a:lnTo>
                <a:close/>
              </a:path>
              <a:path w="13004800" h="3746500">
                <a:moveTo>
                  <a:pt x="6069635" y="203200"/>
                </a:moveTo>
                <a:lnTo>
                  <a:pt x="5967833" y="203200"/>
                </a:lnTo>
                <a:lnTo>
                  <a:pt x="5924435" y="228600"/>
                </a:lnTo>
                <a:lnTo>
                  <a:pt x="5886409" y="254000"/>
                </a:lnTo>
                <a:lnTo>
                  <a:pt x="5853830" y="292100"/>
                </a:lnTo>
                <a:lnTo>
                  <a:pt x="5818143" y="317500"/>
                </a:lnTo>
                <a:lnTo>
                  <a:pt x="5783551" y="355600"/>
                </a:lnTo>
                <a:lnTo>
                  <a:pt x="5748459" y="381000"/>
                </a:lnTo>
                <a:lnTo>
                  <a:pt x="5711272" y="406400"/>
                </a:lnTo>
                <a:lnTo>
                  <a:pt x="5673518" y="431800"/>
                </a:lnTo>
                <a:lnTo>
                  <a:pt x="5629099" y="457200"/>
                </a:lnTo>
                <a:lnTo>
                  <a:pt x="5579323" y="469900"/>
                </a:lnTo>
                <a:lnTo>
                  <a:pt x="7130045" y="469900"/>
                </a:lnTo>
                <a:lnTo>
                  <a:pt x="7073105" y="431800"/>
                </a:lnTo>
                <a:lnTo>
                  <a:pt x="6568436" y="431800"/>
                </a:lnTo>
                <a:lnTo>
                  <a:pt x="6516070" y="419100"/>
                </a:lnTo>
                <a:lnTo>
                  <a:pt x="6467961" y="406400"/>
                </a:lnTo>
                <a:lnTo>
                  <a:pt x="6423026" y="381000"/>
                </a:lnTo>
                <a:lnTo>
                  <a:pt x="6380182" y="355600"/>
                </a:lnTo>
                <a:lnTo>
                  <a:pt x="6341750" y="330200"/>
                </a:lnTo>
                <a:lnTo>
                  <a:pt x="6259310" y="279400"/>
                </a:lnTo>
                <a:lnTo>
                  <a:pt x="6215125" y="254000"/>
                </a:lnTo>
                <a:lnTo>
                  <a:pt x="6168843" y="228600"/>
                </a:lnTo>
                <a:lnTo>
                  <a:pt x="6120376" y="215900"/>
                </a:lnTo>
                <a:lnTo>
                  <a:pt x="6069635" y="203200"/>
                </a:lnTo>
                <a:close/>
              </a:path>
              <a:path w="13004800" h="3746500">
                <a:moveTo>
                  <a:pt x="12497676" y="0"/>
                </a:moveTo>
                <a:lnTo>
                  <a:pt x="12353524" y="0"/>
                </a:lnTo>
                <a:lnTo>
                  <a:pt x="12308616" y="12700"/>
                </a:lnTo>
                <a:lnTo>
                  <a:pt x="12260718" y="38100"/>
                </a:lnTo>
                <a:lnTo>
                  <a:pt x="12218590" y="76200"/>
                </a:lnTo>
                <a:lnTo>
                  <a:pt x="12181520" y="114300"/>
                </a:lnTo>
                <a:lnTo>
                  <a:pt x="12148795" y="152400"/>
                </a:lnTo>
                <a:lnTo>
                  <a:pt x="12119703" y="203200"/>
                </a:lnTo>
                <a:lnTo>
                  <a:pt x="12069564" y="279400"/>
                </a:lnTo>
                <a:lnTo>
                  <a:pt x="12053506" y="304800"/>
                </a:lnTo>
                <a:lnTo>
                  <a:pt x="12032985" y="342900"/>
                </a:lnTo>
                <a:lnTo>
                  <a:pt x="12008333" y="368300"/>
                </a:lnTo>
                <a:lnTo>
                  <a:pt x="11979880" y="406400"/>
                </a:lnTo>
                <a:lnTo>
                  <a:pt x="11947957" y="431800"/>
                </a:lnTo>
                <a:lnTo>
                  <a:pt x="11912896" y="444500"/>
                </a:lnTo>
                <a:lnTo>
                  <a:pt x="11875028" y="457200"/>
                </a:lnTo>
                <a:lnTo>
                  <a:pt x="12937445" y="457200"/>
                </a:lnTo>
                <a:lnTo>
                  <a:pt x="12922284" y="419100"/>
                </a:lnTo>
                <a:lnTo>
                  <a:pt x="12901714" y="381000"/>
                </a:lnTo>
                <a:lnTo>
                  <a:pt x="12882230" y="342900"/>
                </a:lnTo>
                <a:lnTo>
                  <a:pt x="12861218" y="292100"/>
                </a:lnTo>
                <a:lnTo>
                  <a:pt x="12837896" y="254000"/>
                </a:lnTo>
                <a:lnTo>
                  <a:pt x="12811483" y="203200"/>
                </a:lnTo>
                <a:lnTo>
                  <a:pt x="12781199" y="165100"/>
                </a:lnTo>
                <a:lnTo>
                  <a:pt x="12746262" y="127000"/>
                </a:lnTo>
                <a:lnTo>
                  <a:pt x="12705892" y="101600"/>
                </a:lnTo>
                <a:lnTo>
                  <a:pt x="12672389" y="76200"/>
                </a:lnTo>
                <a:lnTo>
                  <a:pt x="12633757" y="50800"/>
                </a:lnTo>
                <a:lnTo>
                  <a:pt x="12591056" y="38100"/>
                </a:lnTo>
                <a:lnTo>
                  <a:pt x="12545343" y="12700"/>
                </a:lnTo>
                <a:lnTo>
                  <a:pt x="12497676" y="0"/>
                </a:lnTo>
                <a:close/>
              </a:path>
              <a:path w="13004800" h="3746500">
                <a:moveTo>
                  <a:pt x="2412319" y="25400"/>
                </a:moveTo>
                <a:lnTo>
                  <a:pt x="2355599" y="38100"/>
                </a:lnTo>
                <a:lnTo>
                  <a:pt x="2309500" y="50800"/>
                </a:lnTo>
                <a:lnTo>
                  <a:pt x="2268048" y="76200"/>
                </a:lnTo>
                <a:lnTo>
                  <a:pt x="2230522" y="101600"/>
                </a:lnTo>
                <a:lnTo>
                  <a:pt x="2196203" y="127000"/>
                </a:lnTo>
                <a:lnTo>
                  <a:pt x="2154659" y="165100"/>
                </a:lnTo>
                <a:lnTo>
                  <a:pt x="2073716" y="241300"/>
                </a:lnTo>
                <a:lnTo>
                  <a:pt x="2033020" y="266700"/>
                </a:lnTo>
                <a:lnTo>
                  <a:pt x="1991308" y="304800"/>
                </a:lnTo>
                <a:lnTo>
                  <a:pt x="1947933" y="342900"/>
                </a:lnTo>
                <a:lnTo>
                  <a:pt x="1902246" y="368300"/>
                </a:lnTo>
                <a:lnTo>
                  <a:pt x="1863423" y="393700"/>
                </a:lnTo>
                <a:lnTo>
                  <a:pt x="1820160" y="419100"/>
                </a:lnTo>
                <a:lnTo>
                  <a:pt x="1772802" y="431800"/>
                </a:lnTo>
                <a:lnTo>
                  <a:pt x="1721690" y="444500"/>
                </a:lnTo>
                <a:lnTo>
                  <a:pt x="2969140" y="444500"/>
                </a:lnTo>
                <a:lnTo>
                  <a:pt x="2916849" y="431800"/>
                </a:lnTo>
                <a:lnTo>
                  <a:pt x="2868228" y="406400"/>
                </a:lnTo>
                <a:lnTo>
                  <a:pt x="2824740" y="393700"/>
                </a:lnTo>
                <a:lnTo>
                  <a:pt x="2787846" y="368300"/>
                </a:lnTo>
                <a:lnTo>
                  <a:pt x="2748880" y="330200"/>
                </a:lnTo>
                <a:lnTo>
                  <a:pt x="2713602" y="292100"/>
                </a:lnTo>
                <a:lnTo>
                  <a:pt x="2680559" y="254000"/>
                </a:lnTo>
                <a:lnTo>
                  <a:pt x="2648296" y="203200"/>
                </a:lnTo>
                <a:lnTo>
                  <a:pt x="2615359" y="165100"/>
                </a:lnTo>
                <a:lnTo>
                  <a:pt x="2580293" y="127000"/>
                </a:lnTo>
                <a:lnTo>
                  <a:pt x="2541644" y="88900"/>
                </a:lnTo>
                <a:lnTo>
                  <a:pt x="2504370" y="63500"/>
                </a:lnTo>
                <a:lnTo>
                  <a:pt x="2461585" y="38100"/>
                </a:lnTo>
                <a:lnTo>
                  <a:pt x="2412319" y="25400"/>
                </a:lnTo>
                <a:close/>
              </a:path>
              <a:path w="13004800" h="3746500">
                <a:moveTo>
                  <a:pt x="6917641" y="355600"/>
                </a:moveTo>
                <a:lnTo>
                  <a:pt x="6866719" y="355600"/>
                </a:lnTo>
                <a:lnTo>
                  <a:pt x="6817191" y="368300"/>
                </a:lnTo>
                <a:lnTo>
                  <a:pt x="6770404" y="381000"/>
                </a:lnTo>
                <a:lnTo>
                  <a:pt x="6724688" y="406400"/>
                </a:lnTo>
                <a:lnTo>
                  <a:pt x="6675259" y="419100"/>
                </a:lnTo>
                <a:lnTo>
                  <a:pt x="6622911" y="431800"/>
                </a:lnTo>
                <a:lnTo>
                  <a:pt x="7073105" y="431800"/>
                </a:lnTo>
                <a:lnTo>
                  <a:pt x="7054249" y="419100"/>
                </a:lnTo>
                <a:lnTo>
                  <a:pt x="7014078" y="381000"/>
                </a:lnTo>
                <a:lnTo>
                  <a:pt x="6968613" y="368300"/>
                </a:lnTo>
                <a:lnTo>
                  <a:pt x="6917641" y="355600"/>
                </a:lnTo>
                <a:close/>
              </a:path>
              <a:path w="13004800" h="3746500">
                <a:moveTo>
                  <a:pt x="10346683" y="355600"/>
                </a:moveTo>
                <a:lnTo>
                  <a:pt x="10294631" y="355600"/>
                </a:lnTo>
                <a:lnTo>
                  <a:pt x="10242550" y="368300"/>
                </a:lnTo>
                <a:lnTo>
                  <a:pt x="10190567" y="368300"/>
                </a:lnTo>
                <a:lnTo>
                  <a:pt x="10132399" y="381000"/>
                </a:lnTo>
                <a:lnTo>
                  <a:pt x="10448476" y="381000"/>
                </a:lnTo>
                <a:lnTo>
                  <a:pt x="10346683" y="355600"/>
                </a:lnTo>
                <a:close/>
              </a:path>
              <a:path w="13004800" h="3746500">
                <a:moveTo>
                  <a:pt x="5129586" y="279400"/>
                </a:moveTo>
                <a:lnTo>
                  <a:pt x="5077171" y="279400"/>
                </a:lnTo>
                <a:lnTo>
                  <a:pt x="5026242" y="292100"/>
                </a:lnTo>
                <a:lnTo>
                  <a:pt x="4974121" y="317500"/>
                </a:lnTo>
                <a:lnTo>
                  <a:pt x="4880035" y="342900"/>
                </a:lnTo>
                <a:lnTo>
                  <a:pt x="5292956" y="342900"/>
                </a:lnTo>
                <a:lnTo>
                  <a:pt x="5273934" y="330200"/>
                </a:lnTo>
                <a:lnTo>
                  <a:pt x="5232477" y="304800"/>
                </a:lnTo>
                <a:lnTo>
                  <a:pt x="5186163" y="292100"/>
                </a:lnTo>
                <a:lnTo>
                  <a:pt x="5129586" y="279400"/>
                </a:lnTo>
                <a:close/>
              </a:path>
            </a:pathLst>
          </a:custGeom>
          <a:solidFill>
            <a:srgbClr val="393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94656"/>
            <a:ext cx="13004800" cy="610870"/>
          </a:xfrm>
          <a:custGeom>
            <a:avLst/>
            <a:gdLst/>
            <a:ahLst/>
            <a:cxnLst/>
            <a:rect l="l" t="t" r="r" b="b"/>
            <a:pathLst>
              <a:path w="13004800" h="610870">
                <a:moveTo>
                  <a:pt x="0" y="363921"/>
                </a:moveTo>
                <a:lnTo>
                  <a:pt x="51418" y="361937"/>
                </a:lnTo>
                <a:lnTo>
                  <a:pt x="102351" y="351945"/>
                </a:lnTo>
                <a:lnTo>
                  <a:pt x="150739" y="335976"/>
                </a:lnTo>
                <a:lnTo>
                  <a:pt x="197345" y="315957"/>
                </a:lnTo>
                <a:lnTo>
                  <a:pt x="242934" y="293812"/>
                </a:lnTo>
                <a:lnTo>
                  <a:pt x="288268" y="271468"/>
                </a:lnTo>
                <a:lnTo>
                  <a:pt x="334111" y="250849"/>
                </a:lnTo>
                <a:lnTo>
                  <a:pt x="381226" y="233880"/>
                </a:lnTo>
                <a:lnTo>
                  <a:pt x="435629" y="222471"/>
                </a:lnTo>
                <a:lnTo>
                  <a:pt x="488784" y="220453"/>
                </a:lnTo>
                <a:lnTo>
                  <a:pt x="540431" y="226401"/>
                </a:lnTo>
                <a:lnTo>
                  <a:pt x="590309" y="238890"/>
                </a:lnTo>
                <a:lnTo>
                  <a:pt x="638159" y="256496"/>
                </a:lnTo>
                <a:lnTo>
                  <a:pt x="683721" y="277796"/>
                </a:lnTo>
                <a:lnTo>
                  <a:pt x="726734" y="301364"/>
                </a:lnTo>
                <a:lnTo>
                  <a:pt x="766940" y="325777"/>
                </a:lnTo>
                <a:lnTo>
                  <a:pt x="803263" y="350383"/>
                </a:lnTo>
                <a:lnTo>
                  <a:pt x="840770" y="377900"/>
                </a:lnTo>
                <a:lnTo>
                  <a:pt x="879809" y="406498"/>
                </a:lnTo>
                <a:lnTo>
                  <a:pt x="920728" y="434349"/>
                </a:lnTo>
                <a:lnTo>
                  <a:pt x="963874" y="459624"/>
                </a:lnTo>
                <a:lnTo>
                  <a:pt x="1009596" y="480493"/>
                </a:lnTo>
                <a:lnTo>
                  <a:pt x="1058241" y="495127"/>
                </a:lnTo>
                <a:lnTo>
                  <a:pt x="1110158" y="501697"/>
                </a:lnTo>
                <a:lnTo>
                  <a:pt x="1163760" y="498276"/>
                </a:lnTo>
                <a:lnTo>
                  <a:pt x="1215364" y="486757"/>
                </a:lnTo>
                <a:lnTo>
                  <a:pt x="1265223" y="471117"/>
                </a:lnTo>
                <a:lnTo>
                  <a:pt x="1313588" y="455330"/>
                </a:lnTo>
                <a:lnTo>
                  <a:pt x="1361469" y="442815"/>
                </a:lnTo>
                <a:lnTo>
                  <a:pt x="1409659" y="435024"/>
                </a:lnTo>
                <a:lnTo>
                  <a:pt x="1458994" y="432550"/>
                </a:lnTo>
                <a:lnTo>
                  <a:pt x="1510312" y="435988"/>
                </a:lnTo>
                <a:lnTo>
                  <a:pt x="1563478" y="443404"/>
                </a:lnTo>
                <a:lnTo>
                  <a:pt x="1615268" y="450340"/>
                </a:lnTo>
                <a:lnTo>
                  <a:pt x="1667425" y="454374"/>
                </a:lnTo>
                <a:lnTo>
                  <a:pt x="1721691" y="453082"/>
                </a:lnTo>
                <a:lnTo>
                  <a:pt x="1772803" y="443040"/>
                </a:lnTo>
                <a:lnTo>
                  <a:pt x="1820161" y="424451"/>
                </a:lnTo>
                <a:lnTo>
                  <a:pt x="1863424" y="401045"/>
                </a:lnTo>
                <a:lnTo>
                  <a:pt x="1902248" y="376552"/>
                </a:lnTo>
                <a:lnTo>
                  <a:pt x="1947935" y="344939"/>
                </a:lnTo>
                <a:lnTo>
                  <a:pt x="1991309" y="311810"/>
                </a:lnTo>
                <a:lnTo>
                  <a:pt x="2033020" y="277603"/>
                </a:lnTo>
                <a:lnTo>
                  <a:pt x="2073717" y="242757"/>
                </a:lnTo>
                <a:lnTo>
                  <a:pt x="2114047" y="207710"/>
                </a:lnTo>
                <a:lnTo>
                  <a:pt x="2154659" y="172901"/>
                </a:lnTo>
                <a:lnTo>
                  <a:pt x="2196203" y="138769"/>
                </a:lnTo>
                <a:lnTo>
                  <a:pt x="2230523" y="111662"/>
                </a:lnTo>
                <a:lnTo>
                  <a:pt x="2268049" y="84824"/>
                </a:lnTo>
                <a:lnTo>
                  <a:pt x="2309502" y="61261"/>
                </a:lnTo>
                <a:lnTo>
                  <a:pt x="2355602" y="43977"/>
                </a:lnTo>
                <a:lnTo>
                  <a:pt x="2412321" y="37795"/>
                </a:lnTo>
                <a:lnTo>
                  <a:pt x="2461587" y="48663"/>
                </a:lnTo>
                <a:lnTo>
                  <a:pt x="2504371" y="71294"/>
                </a:lnTo>
                <a:lnTo>
                  <a:pt x="2541645" y="100403"/>
                </a:lnTo>
                <a:lnTo>
                  <a:pt x="2580294" y="137263"/>
                </a:lnTo>
                <a:lnTo>
                  <a:pt x="2615360" y="175602"/>
                </a:lnTo>
                <a:lnTo>
                  <a:pt x="2648297" y="214824"/>
                </a:lnTo>
                <a:lnTo>
                  <a:pt x="2680561" y="254336"/>
                </a:lnTo>
                <a:lnTo>
                  <a:pt x="2713604" y="293544"/>
                </a:lnTo>
                <a:lnTo>
                  <a:pt x="2748882" y="331851"/>
                </a:lnTo>
                <a:lnTo>
                  <a:pt x="2787848" y="368665"/>
                </a:lnTo>
                <a:lnTo>
                  <a:pt x="2824741" y="395454"/>
                </a:lnTo>
                <a:lnTo>
                  <a:pt x="2868229" y="418559"/>
                </a:lnTo>
                <a:lnTo>
                  <a:pt x="2916849" y="438306"/>
                </a:lnTo>
                <a:lnTo>
                  <a:pt x="2969141" y="455023"/>
                </a:lnTo>
                <a:lnTo>
                  <a:pt x="3023643" y="469040"/>
                </a:lnTo>
                <a:lnTo>
                  <a:pt x="3078893" y="480684"/>
                </a:lnTo>
                <a:lnTo>
                  <a:pt x="3133429" y="490284"/>
                </a:lnTo>
                <a:lnTo>
                  <a:pt x="3185791" y="498167"/>
                </a:lnTo>
                <a:lnTo>
                  <a:pt x="3239901" y="499738"/>
                </a:lnTo>
                <a:lnTo>
                  <a:pt x="3290479" y="490289"/>
                </a:lnTo>
                <a:lnTo>
                  <a:pt x="3337492" y="472083"/>
                </a:lnTo>
                <a:lnTo>
                  <a:pt x="3380905" y="447383"/>
                </a:lnTo>
                <a:lnTo>
                  <a:pt x="3420687" y="418449"/>
                </a:lnTo>
                <a:lnTo>
                  <a:pt x="3456801" y="387546"/>
                </a:lnTo>
                <a:lnTo>
                  <a:pt x="3489216" y="356934"/>
                </a:lnTo>
                <a:lnTo>
                  <a:pt x="3517898" y="328876"/>
                </a:lnTo>
                <a:lnTo>
                  <a:pt x="3549914" y="298955"/>
                </a:lnTo>
                <a:lnTo>
                  <a:pt x="3583957" y="270250"/>
                </a:lnTo>
                <a:lnTo>
                  <a:pt x="3620501" y="243609"/>
                </a:lnTo>
                <a:lnTo>
                  <a:pt x="3660019" y="219878"/>
                </a:lnTo>
                <a:lnTo>
                  <a:pt x="3702986" y="199905"/>
                </a:lnTo>
                <a:lnTo>
                  <a:pt x="3749876" y="184536"/>
                </a:lnTo>
                <a:lnTo>
                  <a:pt x="3801162" y="174620"/>
                </a:lnTo>
                <a:lnTo>
                  <a:pt x="3857319" y="171002"/>
                </a:lnTo>
                <a:lnTo>
                  <a:pt x="3910085" y="170856"/>
                </a:lnTo>
                <a:lnTo>
                  <a:pt x="3962709" y="169559"/>
                </a:lnTo>
                <a:lnTo>
                  <a:pt x="4014702" y="165249"/>
                </a:lnTo>
                <a:lnTo>
                  <a:pt x="4065575" y="156067"/>
                </a:lnTo>
                <a:lnTo>
                  <a:pt x="4118490" y="141591"/>
                </a:lnTo>
                <a:lnTo>
                  <a:pt x="4170323" y="125528"/>
                </a:lnTo>
                <a:lnTo>
                  <a:pt x="4222182" y="109577"/>
                </a:lnTo>
                <a:lnTo>
                  <a:pt x="4275176" y="95437"/>
                </a:lnTo>
                <a:lnTo>
                  <a:pt x="4331267" y="87948"/>
                </a:lnTo>
                <a:lnTo>
                  <a:pt x="4383385" y="91481"/>
                </a:lnTo>
                <a:lnTo>
                  <a:pt x="4431726" y="104071"/>
                </a:lnTo>
                <a:lnTo>
                  <a:pt x="4476485" y="123756"/>
                </a:lnTo>
                <a:lnTo>
                  <a:pt x="4517855" y="148572"/>
                </a:lnTo>
                <a:lnTo>
                  <a:pt x="4556030" y="176556"/>
                </a:lnTo>
                <a:lnTo>
                  <a:pt x="4591206" y="205744"/>
                </a:lnTo>
                <a:lnTo>
                  <a:pt x="4623577" y="234172"/>
                </a:lnTo>
                <a:lnTo>
                  <a:pt x="4656617" y="263754"/>
                </a:lnTo>
                <a:lnTo>
                  <a:pt x="4692876" y="293714"/>
                </a:lnTo>
                <a:lnTo>
                  <a:pt x="4733729" y="320252"/>
                </a:lnTo>
                <a:lnTo>
                  <a:pt x="4780550" y="339569"/>
                </a:lnTo>
                <a:lnTo>
                  <a:pt x="4832436" y="348352"/>
                </a:lnTo>
                <a:lnTo>
                  <a:pt x="4880037" y="345473"/>
                </a:lnTo>
                <a:lnTo>
                  <a:pt x="4926288" y="334410"/>
                </a:lnTo>
                <a:lnTo>
                  <a:pt x="4974124" y="318640"/>
                </a:lnTo>
                <a:lnTo>
                  <a:pt x="5026243" y="301286"/>
                </a:lnTo>
                <a:lnTo>
                  <a:pt x="5077172" y="288745"/>
                </a:lnTo>
                <a:lnTo>
                  <a:pt x="5129587" y="285266"/>
                </a:lnTo>
                <a:lnTo>
                  <a:pt x="5186164" y="295094"/>
                </a:lnTo>
                <a:lnTo>
                  <a:pt x="5232479" y="313938"/>
                </a:lnTo>
                <a:lnTo>
                  <a:pt x="5273937" y="338775"/>
                </a:lnTo>
                <a:lnTo>
                  <a:pt x="5311980" y="366442"/>
                </a:lnTo>
                <a:lnTo>
                  <a:pt x="5348051" y="393773"/>
                </a:lnTo>
                <a:lnTo>
                  <a:pt x="5386187" y="420685"/>
                </a:lnTo>
                <a:lnTo>
                  <a:pt x="5428263" y="446141"/>
                </a:lnTo>
                <a:lnTo>
                  <a:pt x="5474594" y="467121"/>
                </a:lnTo>
                <a:lnTo>
                  <a:pt x="5525496" y="480603"/>
                </a:lnTo>
                <a:lnTo>
                  <a:pt x="5579324" y="480672"/>
                </a:lnTo>
                <a:lnTo>
                  <a:pt x="5629100" y="466477"/>
                </a:lnTo>
                <a:lnTo>
                  <a:pt x="5673519" y="443620"/>
                </a:lnTo>
                <a:lnTo>
                  <a:pt x="5711273" y="417700"/>
                </a:lnTo>
                <a:lnTo>
                  <a:pt x="5748460" y="387573"/>
                </a:lnTo>
                <a:lnTo>
                  <a:pt x="5783552" y="356217"/>
                </a:lnTo>
                <a:lnTo>
                  <a:pt x="5818144" y="324554"/>
                </a:lnTo>
                <a:lnTo>
                  <a:pt x="5853831" y="293506"/>
                </a:lnTo>
                <a:lnTo>
                  <a:pt x="5886411" y="266345"/>
                </a:lnTo>
                <a:lnTo>
                  <a:pt x="5924437" y="238277"/>
                </a:lnTo>
                <a:lnTo>
                  <a:pt x="5967835" y="215357"/>
                </a:lnTo>
                <a:lnTo>
                  <a:pt x="6016531" y="203641"/>
                </a:lnTo>
                <a:lnTo>
                  <a:pt x="6069636" y="204958"/>
                </a:lnTo>
                <a:lnTo>
                  <a:pt x="6120378" y="216147"/>
                </a:lnTo>
                <a:lnTo>
                  <a:pt x="6168845" y="234980"/>
                </a:lnTo>
                <a:lnTo>
                  <a:pt x="6215127" y="259227"/>
                </a:lnTo>
                <a:lnTo>
                  <a:pt x="6259312" y="286660"/>
                </a:lnTo>
                <a:lnTo>
                  <a:pt x="6301491" y="315050"/>
                </a:lnTo>
                <a:lnTo>
                  <a:pt x="6341752" y="342167"/>
                </a:lnTo>
                <a:lnTo>
                  <a:pt x="6380185" y="365782"/>
                </a:lnTo>
                <a:lnTo>
                  <a:pt x="6423028" y="388793"/>
                </a:lnTo>
                <a:lnTo>
                  <a:pt x="6467963" y="409143"/>
                </a:lnTo>
                <a:lnTo>
                  <a:pt x="6516072" y="425165"/>
                </a:lnTo>
                <a:lnTo>
                  <a:pt x="6568437" y="435188"/>
                </a:lnTo>
                <a:lnTo>
                  <a:pt x="6622912" y="435121"/>
                </a:lnTo>
                <a:lnTo>
                  <a:pt x="6675261" y="424523"/>
                </a:lnTo>
                <a:lnTo>
                  <a:pt x="6724689" y="407338"/>
                </a:lnTo>
                <a:lnTo>
                  <a:pt x="6770405" y="387512"/>
                </a:lnTo>
                <a:lnTo>
                  <a:pt x="6817192" y="369518"/>
                </a:lnTo>
                <a:lnTo>
                  <a:pt x="6866719" y="358437"/>
                </a:lnTo>
                <a:lnTo>
                  <a:pt x="6917642" y="357349"/>
                </a:lnTo>
                <a:lnTo>
                  <a:pt x="6968615" y="369338"/>
                </a:lnTo>
                <a:lnTo>
                  <a:pt x="7014078" y="392241"/>
                </a:lnTo>
                <a:lnTo>
                  <a:pt x="7054250" y="420553"/>
                </a:lnTo>
                <a:lnTo>
                  <a:pt x="7091961" y="450772"/>
                </a:lnTo>
                <a:lnTo>
                  <a:pt x="7130045" y="479396"/>
                </a:lnTo>
                <a:lnTo>
                  <a:pt x="7171540" y="505639"/>
                </a:lnTo>
                <a:lnTo>
                  <a:pt x="7216696" y="526207"/>
                </a:lnTo>
                <a:lnTo>
                  <a:pt x="7266679" y="535608"/>
                </a:lnTo>
                <a:lnTo>
                  <a:pt x="7322654" y="528355"/>
                </a:lnTo>
                <a:lnTo>
                  <a:pt x="7371997" y="510250"/>
                </a:lnTo>
                <a:lnTo>
                  <a:pt x="7417450" y="488596"/>
                </a:lnTo>
                <a:lnTo>
                  <a:pt x="7462147" y="466177"/>
                </a:lnTo>
                <a:lnTo>
                  <a:pt x="7509218" y="445779"/>
                </a:lnTo>
                <a:lnTo>
                  <a:pt x="7561720" y="428712"/>
                </a:lnTo>
                <a:lnTo>
                  <a:pt x="7615455" y="415523"/>
                </a:lnTo>
                <a:lnTo>
                  <a:pt x="7670504" y="404737"/>
                </a:lnTo>
                <a:lnTo>
                  <a:pt x="7726948" y="394878"/>
                </a:lnTo>
                <a:lnTo>
                  <a:pt x="7777807" y="383347"/>
                </a:lnTo>
                <a:lnTo>
                  <a:pt x="7825727" y="368057"/>
                </a:lnTo>
                <a:lnTo>
                  <a:pt x="7872111" y="350588"/>
                </a:lnTo>
                <a:lnTo>
                  <a:pt x="7918363" y="332521"/>
                </a:lnTo>
                <a:lnTo>
                  <a:pt x="7967723" y="315723"/>
                </a:lnTo>
                <a:lnTo>
                  <a:pt x="8016921" y="304485"/>
                </a:lnTo>
                <a:lnTo>
                  <a:pt x="8067996" y="299963"/>
                </a:lnTo>
                <a:lnTo>
                  <a:pt x="8122986" y="303310"/>
                </a:lnTo>
                <a:lnTo>
                  <a:pt x="8175209" y="316014"/>
                </a:lnTo>
                <a:lnTo>
                  <a:pt x="8225331" y="337051"/>
                </a:lnTo>
                <a:lnTo>
                  <a:pt x="8272293" y="361904"/>
                </a:lnTo>
                <a:lnTo>
                  <a:pt x="8315036" y="386051"/>
                </a:lnTo>
                <a:lnTo>
                  <a:pt x="8357681" y="409964"/>
                </a:lnTo>
                <a:lnTo>
                  <a:pt x="8401310" y="434441"/>
                </a:lnTo>
                <a:lnTo>
                  <a:pt x="8446107" y="458659"/>
                </a:lnTo>
                <a:lnTo>
                  <a:pt x="8492256" y="481792"/>
                </a:lnTo>
                <a:lnTo>
                  <a:pt x="8539942" y="503016"/>
                </a:lnTo>
                <a:lnTo>
                  <a:pt x="8589350" y="521506"/>
                </a:lnTo>
                <a:lnTo>
                  <a:pt x="8640664" y="536437"/>
                </a:lnTo>
                <a:lnTo>
                  <a:pt x="8694069" y="546986"/>
                </a:lnTo>
                <a:lnTo>
                  <a:pt x="8746913" y="549177"/>
                </a:lnTo>
                <a:lnTo>
                  <a:pt x="8797535" y="541184"/>
                </a:lnTo>
                <a:lnTo>
                  <a:pt x="8845806" y="525162"/>
                </a:lnTo>
                <a:lnTo>
                  <a:pt x="8891593" y="503263"/>
                </a:lnTo>
                <a:lnTo>
                  <a:pt x="8934769" y="477640"/>
                </a:lnTo>
                <a:lnTo>
                  <a:pt x="8975202" y="450449"/>
                </a:lnTo>
                <a:lnTo>
                  <a:pt x="9012763" y="423841"/>
                </a:lnTo>
                <a:lnTo>
                  <a:pt x="9047321" y="399971"/>
                </a:lnTo>
                <a:lnTo>
                  <a:pt x="9087886" y="374123"/>
                </a:lnTo>
                <a:lnTo>
                  <a:pt x="9128888" y="349983"/>
                </a:lnTo>
                <a:lnTo>
                  <a:pt x="9170720" y="327533"/>
                </a:lnTo>
                <a:lnTo>
                  <a:pt x="9213774" y="306756"/>
                </a:lnTo>
                <a:lnTo>
                  <a:pt x="9258443" y="287632"/>
                </a:lnTo>
                <a:lnTo>
                  <a:pt x="9305119" y="270143"/>
                </a:lnTo>
                <a:lnTo>
                  <a:pt x="9354193" y="254273"/>
                </a:lnTo>
                <a:lnTo>
                  <a:pt x="9406059" y="240001"/>
                </a:lnTo>
                <a:lnTo>
                  <a:pt x="9461466" y="227640"/>
                </a:lnTo>
                <a:lnTo>
                  <a:pt x="9515019" y="219204"/>
                </a:lnTo>
                <a:lnTo>
                  <a:pt x="9567112" y="214944"/>
                </a:lnTo>
                <a:lnTo>
                  <a:pt x="9618138" y="215111"/>
                </a:lnTo>
                <a:lnTo>
                  <a:pt x="9668489" y="219954"/>
                </a:lnTo>
                <a:lnTo>
                  <a:pt x="9718560" y="229727"/>
                </a:lnTo>
                <a:lnTo>
                  <a:pt x="9768744" y="244678"/>
                </a:lnTo>
                <a:lnTo>
                  <a:pt x="9819433" y="265058"/>
                </a:lnTo>
                <a:lnTo>
                  <a:pt x="9864454" y="286954"/>
                </a:lnTo>
                <a:lnTo>
                  <a:pt x="9906893" y="309262"/>
                </a:lnTo>
                <a:lnTo>
                  <a:pt x="9948238" y="330679"/>
                </a:lnTo>
                <a:lnTo>
                  <a:pt x="9989974" y="349902"/>
                </a:lnTo>
                <a:lnTo>
                  <a:pt x="10033589" y="365628"/>
                </a:lnTo>
                <a:lnTo>
                  <a:pt x="10080569" y="376553"/>
                </a:lnTo>
                <a:lnTo>
                  <a:pt x="10132399" y="381374"/>
                </a:lnTo>
                <a:lnTo>
                  <a:pt x="10190567" y="378787"/>
                </a:lnTo>
                <a:lnTo>
                  <a:pt x="10242550" y="372638"/>
                </a:lnTo>
                <a:lnTo>
                  <a:pt x="10294632" y="367722"/>
                </a:lnTo>
                <a:lnTo>
                  <a:pt x="10346684" y="367421"/>
                </a:lnTo>
                <a:lnTo>
                  <a:pt x="10398581" y="375117"/>
                </a:lnTo>
                <a:lnTo>
                  <a:pt x="10448477" y="391361"/>
                </a:lnTo>
                <a:lnTo>
                  <a:pt x="10494461" y="412521"/>
                </a:lnTo>
                <a:lnTo>
                  <a:pt x="10538110" y="436124"/>
                </a:lnTo>
                <a:lnTo>
                  <a:pt x="10581005" y="459698"/>
                </a:lnTo>
                <a:lnTo>
                  <a:pt x="10629069" y="483029"/>
                </a:lnTo>
                <a:lnTo>
                  <a:pt x="10676816" y="501580"/>
                </a:lnTo>
                <a:lnTo>
                  <a:pt x="10724326" y="514568"/>
                </a:lnTo>
                <a:lnTo>
                  <a:pt x="10771681" y="521213"/>
                </a:lnTo>
                <a:lnTo>
                  <a:pt x="10818960" y="520730"/>
                </a:lnTo>
                <a:lnTo>
                  <a:pt x="10866245" y="512339"/>
                </a:lnTo>
                <a:lnTo>
                  <a:pt x="10913617" y="495257"/>
                </a:lnTo>
                <a:lnTo>
                  <a:pt x="10961155" y="468703"/>
                </a:lnTo>
                <a:lnTo>
                  <a:pt x="11004921" y="437438"/>
                </a:lnTo>
                <a:lnTo>
                  <a:pt x="11045576" y="404263"/>
                </a:lnTo>
                <a:lnTo>
                  <a:pt x="11083779" y="369633"/>
                </a:lnTo>
                <a:lnTo>
                  <a:pt x="11120189" y="334001"/>
                </a:lnTo>
                <a:lnTo>
                  <a:pt x="11155466" y="297822"/>
                </a:lnTo>
                <a:lnTo>
                  <a:pt x="11190267" y="261549"/>
                </a:lnTo>
                <a:lnTo>
                  <a:pt x="11225253" y="225637"/>
                </a:lnTo>
                <a:lnTo>
                  <a:pt x="11257687" y="194519"/>
                </a:lnTo>
                <a:lnTo>
                  <a:pt x="11294815" y="164498"/>
                </a:lnTo>
                <a:lnTo>
                  <a:pt x="11337500" y="138703"/>
                </a:lnTo>
                <a:lnTo>
                  <a:pt x="11386607" y="120265"/>
                </a:lnTo>
                <a:lnTo>
                  <a:pt x="11439130" y="116602"/>
                </a:lnTo>
                <a:lnTo>
                  <a:pt x="11486136" y="129927"/>
                </a:lnTo>
                <a:lnTo>
                  <a:pt x="11526435" y="153963"/>
                </a:lnTo>
                <a:lnTo>
                  <a:pt x="11558832" y="182432"/>
                </a:lnTo>
                <a:lnTo>
                  <a:pt x="11591633" y="219163"/>
                </a:lnTo>
                <a:lnTo>
                  <a:pt x="11621975" y="258169"/>
                </a:lnTo>
                <a:lnTo>
                  <a:pt x="11651442" y="298228"/>
                </a:lnTo>
                <a:lnTo>
                  <a:pt x="11681615" y="338124"/>
                </a:lnTo>
                <a:lnTo>
                  <a:pt x="11714077" y="376637"/>
                </a:lnTo>
                <a:lnTo>
                  <a:pt x="11750410" y="412547"/>
                </a:lnTo>
                <a:lnTo>
                  <a:pt x="11792196" y="444637"/>
                </a:lnTo>
                <a:lnTo>
                  <a:pt x="11834685" y="464080"/>
                </a:lnTo>
                <a:lnTo>
                  <a:pt x="11875029" y="467004"/>
                </a:lnTo>
                <a:lnTo>
                  <a:pt x="11912897" y="456537"/>
                </a:lnTo>
                <a:lnTo>
                  <a:pt x="11947958" y="435804"/>
                </a:lnTo>
                <a:lnTo>
                  <a:pt x="11979881" y="407932"/>
                </a:lnTo>
                <a:lnTo>
                  <a:pt x="12008334" y="376047"/>
                </a:lnTo>
                <a:lnTo>
                  <a:pt x="12032987" y="343275"/>
                </a:lnTo>
                <a:lnTo>
                  <a:pt x="12069566" y="287575"/>
                </a:lnTo>
                <a:lnTo>
                  <a:pt x="12093531" y="248955"/>
                </a:lnTo>
                <a:lnTo>
                  <a:pt x="12119704" y="206779"/>
                </a:lnTo>
                <a:lnTo>
                  <a:pt x="12148796" y="163269"/>
                </a:lnTo>
                <a:lnTo>
                  <a:pt x="12181521" y="120643"/>
                </a:lnTo>
                <a:lnTo>
                  <a:pt x="12218592" y="81122"/>
                </a:lnTo>
                <a:lnTo>
                  <a:pt x="12260720" y="46927"/>
                </a:lnTo>
                <a:lnTo>
                  <a:pt x="12308619" y="20278"/>
                </a:lnTo>
                <a:lnTo>
                  <a:pt x="12353527" y="5959"/>
                </a:lnTo>
                <a:lnTo>
                  <a:pt x="12400711" y="0"/>
                </a:lnTo>
                <a:lnTo>
                  <a:pt x="12449114" y="1324"/>
                </a:lnTo>
                <a:lnTo>
                  <a:pt x="12497677" y="8853"/>
                </a:lnTo>
                <a:lnTo>
                  <a:pt x="12545344" y="21510"/>
                </a:lnTo>
                <a:lnTo>
                  <a:pt x="12591056" y="38217"/>
                </a:lnTo>
                <a:lnTo>
                  <a:pt x="12633757" y="57897"/>
                </a:lnTo>
                <a:lnTo>
                  <a:pt x="12672387" y="79472"/>
                </a:lnTo>
                <a:lnTo>
                  <a:pt x="12705890" y="101863"/>
                </a:lnTo>
                <a:lnTo>
                  <a:pt x="12746259" y="136012"/>
                </a:lnTo>
                <a:lnTo>
                  <a:pt x="12781196" y="174079"/>
                </a:lnTo>
                <a:lnTo>
                  <a:pt x="12811480" y="214985"/>
                </a:lnTo>
                <a:lnTo>
                  <a:pt x="12837893" y="257651"/>
                </a:lnTo>
                <a:lnTo>
                  <a:pt x="12861216" y="300995"/>
                </a:lnTo>
                <a:lnTo>
                  <a:pt x="12882228" y="343939"/>
                </a:lnTo>
                <a:lnTo>
                  <a:pt x="12901712" y="385404"/>
                </a:lnTo>
                <a:lnTo>
                  <a:pt x="12922282" y="429753"/>
                </a:lnTo>
                <a:lnTo>
                  <a:pt x="12942497" y="474154"/>
                </a:lnTo>
                <a:lnTo>
                  <a:pt x="12962585" y="518569"/>
                </a:lnTo>
                <a:lnTo>
                  <a:pt x="12982777" y="562961"/>
                </a:lnTo>
                <a:lnTo>
                  <a:pt x="13003300" y="607291"/>
                </a:lnTo>
                <a:lnTo>
                  <a:pt x="13004799" y="610436"/>
                </a:lnTo>
              </a:path>
            </a:pathLst>
          </a:custGeom>
          <a:ln w="31750">
            <a:solidFill>
              <a:srgbClr val="A6A6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40332" y="3406295"/>
            <a:ext cx="707390" cy="0"/>
          </a:xfrm>
          <a:custGeom>
            <a:avLst/>
            <a:gdLst/>
            <a:ahLst/>
            <a:cxnLst/>
            <a:rect l="l" t="t" r="r" b="b"/>
            <a:pathLst>
              <a:path w="707390">
                <a:moveTo>
                  <a:pt x="0" y="0"/>
                </a:moveTo>
                <a:lnTo>
                  <a:pt x="706961" y="0"/>
                </a:lnTo>
              </a:path>
            </a:pathLst>
          </a:custGeom>
          <a:ln w="31750">
            <a:solidFill>
              <a:srgbClr val="80807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64697" y="3432278"/>
            <a:ext cx="1895475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50" b="0" i="1" spc="180" dirty="0">
                <a:solidFill>
                  <a:srgbClr val="E0E0E0"/>
                </a:solidFill>
                <a:latin typeface="Bookman Old Style"/>
                <a:cs typeface="Bookman Old Style"/>
              </a:rPr>
              <a:t>f</a:t>
            </a:r>
            <a:r>
              <a:rPr sz="3750" i="1" spc="270" baseline="-12222" dirty="0">
                <a:solidFill>
                  <a:srgbClr val="E0E0E0"/>
                </a:solidFill>
                <a:latin typeface="Lucida Sans"/>
                <a:cs typeface="Lucida Sans"/>
              </a:rPr>
              <a:t>r</a:t>
            </a:r>
            <a:r>
              <a:rPr sz="3550" spc="180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180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b="0" i="1" spc="180" dirty="0">
                <a:solidFill>
                  <a:srgbClr val="E0E0E0"/>
                </a:solidFill>
                <a:latin typeface="Bookman Old Style"/>
                <a:cs typeface="Bookman Old Style"/>
              </a:rPr>
              <a:t>,</a:t>
            </a:r>
            <a:r>
              <a:rPr sz="3550" b="0" i="1" spc="-615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spc="-45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spc="-45" dirty="0">
                <a:solidFill>
                  <a:srgbClr val="E0E0E0"/>
                </a:solidFill>
                <a:latin typeface="Tahoma"/>
                <a:cs typeface="Tahoma"/>
              </a:rPr>
              <a:t>) </a:t>
            </a:r>
            <a:r>
              <a:rPr sz="3550" spc="200" dirty="0">
                <a:solidFill>
                  <a:srgbClr val="E0E0E0"/>
                </a:solidFill>
                <a:latin typeface="Tahoma"/>
                <a:cs typeface="Tahoma"/>
              </a:rPr>
              <a:t>=</a:t>
            </a:r>
            <a:endParaRPr sz="355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27796" y="3786134"/>
            <a:ext cx="4787900" cy="0"/>
          </a:xfrm>
          <a:custGeom>
            <a:avLst/>
            <a:gdLst/>
            <a:ahLst/>
            <a:cxnLst/>
            <a:rect l="l" t="t" r="r" b="b"/>
            <a:pathLst>
              <a:path w="4787900">
                <a:moveTo>
                  <a:pt x="0" y="0"/>
                </a:moveTo>
                <a:lnTo>
                  <a:pt x="4787508" y="0"/>
                </a:lnTo>
              </a:path>
            </a:pathLst>
          </a:custGeom>
          <a:ln w="18170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15096" y="3050756"/>
            <a:ext cx="4813300" cy="1264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9690" marR="5080" indent="-1317625">
              <a:lnSpc>
                <a:spcPct val="114500"/>
              </a:lnSpc>
              <a:spcBef>
                <a:spcPts val="95"/>
              </a:spcBef>
            </a:pPr>
            <a:r>
              <a:rPr sz="3550" b="0" i="1" spc="100" dirty="0">
                <a:solidFill>
                  <a:srgbClr val="E0E0E0"/>
                </a:solidFill>
                <a:latin typeface="Bookman Old Style"/>
                <a:cs typeface="Bookman Old Style"/>
              </a:rPr>
              <a:t>F</a:t>
            </a:r>
            <a:r>
              <a:rPr sz="3550" b="0" i="1" spc="-580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spc="25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25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b="0" i="1" spc="25" dirty="0">
                <a:solidFill>
                  <a:srgbClr val="E0E0E0"/>
                </a:solidFill>
                <a:latin typeface="Bookman Old Style"/>
                <a:cs typeface="Bookman Old Style"/>
              </a:rPr>
              <a:t>,</a:t>
            </a:r>
            <a:r>
              <a:rPr sz="3550" b="0" i="1" spc="-480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spc="75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75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52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b="0" i="1" spc="150" dirty="0">
                <a:solidFill>
                  <a:srgbClr val="E0E0E0"/>
                </a:solidFill>
                <a:latin typeface="Bookman Old Style"/>
                <a:cs typeface="Bookman Old Style"/>
              </a:rPr>
              <a:t>D</a:t>
            </a:r>
            <a:r>
              <a:rPr sz="3550" spc="150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150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150" dirty="0">
                <a:solidFill>
                  <a:srgbClr val="E0E0E0"/>
                </a:solidFill>
                <a:latin typeface="Tahoma"/>
                <a:cs typeface="Tahoma"/>
              </a:rPr>
              <a:t>)</a:t>
            </a:r>
            <a:r>
              <a:rPr sz="3550" spc="-525" dirty="0">
                <a:solidFill>
                  <a:srgbClr val="E0E0E0"/>
                </a:solidFill>
                <a:latin typeface="Tahoma"/>
                <a:cs typeface="Tahoma"/>
              </a:rPr>
              <a:t> </a:t>
            </a:r>
            <a:r>
              <a:rPr sz="3550" b="0" i="1" spc="50" dirty="0">
                <a:solidFill>
                  <a:srgbClr val="E0E0E0"/>
                </a:solidFill>
                <a:latin typeface="Bookman Old Style"/>
                <a:cs typeface="Bookman Old Style"/>
              </a:rPr>
              <a:t>G</a:t>
            </a:r>
            <a:r>
              <a:rPr sz="3550" spc="50" dirty="0">
                <a:solidFill>
                  <a:srgbClr val="E0E0E0"/>
                </a:solidFill>
                <a:latin typeface="Tahoma"/>
                <a:cs typeface="Tahoma"/>
              </a:rPr>
              <a:t>(</a:t>
            </a:r>
            <a:r>
              <a:rPr sz="3550" spc="50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b="0" i="1" spc="50" dirty="0">
                <a:solidFill>
                  <a:srgbClr val="E0E0E0"/>
                </a:solidFill>
                <a:latin typeface="Bookman Old Style"/>
                <a:cs typeface="Bookman Old Style"/>
              </a:rPr>
              <a:t>,</a:t>
            </a:r>
            <a:r>
              <a:rPr sz="3550" b="0" i="1" spc="-480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spc="-100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b="0" i="1" spc="-100" dirty="0">
                <a:solidFill>
                  <a:srgbClr val="E0E0E0"/>
                </a:solidFill>
                <a:latin typeface="Bookman Old Style"/>
                <a:cs typeface="Bookman Old Style"/>
              </a:rPr>
              <a:t>,</a:t>
            </a:r>
            <a:r>
              <a:rPr sz="3550" b="0" i="1" spc="-480" dirty="0">
                <a:solidFill>
                  <a:srgbClr val="E0E0E0"/>
                </a:solidFill>
                <a:latin typeface="Bookman Old Style"/>
                <a:cs typeface="Bookman Old Style"/>
              </a:rPr>
              <a:t> </a:t>
            </a:r>
            <a:r>
              <a:rPr sz="3550" spc="75" dirty="0">
                <a:solidFill>
                  <a:srgbClr val="E0E0E0"/>
                </a:solidFill>
                <a:latin typeface="Lucida Sans"/>
                <a:cs typeface="Lucida Sans"/>
              </a:rPr>
              <a:t>m</a:t>
            </a:r>
            <a:r>
              <a:rPr sz="3550" spc="75" dirty="0">
                <a:solidFill>
                  <a:srgbClr val="E0E0E0"/>
                </a:solidFill>
                <a:latin typeface="Tahoma"/>
                <a:cs typeface="Tahoma"/>
              </a:rPr>
              <a:t>)  </a:t>
            </a:r>
            <a:r>
              <a:rPr sz="3550" spc="60" dirty="0">
                <a:solidFill>
                  <a:srgbClr val="E0E0E0"/>
                </a:solidFill>
                <a:latin typeface="Tahoma"/>
                <a:cs typeface="Tahoma"/>
              </a:rPr>
              <a:t>4</a:t>
            </a:r>
            <a:r>
              <a:rPr sz="3550" i="1" spc="60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spc="60" dirty="0">
                <a:solidFill>
                  <a:srgbClr val="E0E0E0"/>
                </a:solidFill>
                <a:latin typeface="Lucida Sans"/>
                <a:cs typeface="Lucida Sans"/>
              </a:rPr>
              <a:t>i</a:t>
            </a:r>
            <a:r>
              <a:rPr sz="3550" i="1" spc="60" dirty="0">
                <a:solidFill>
                  <a:srgbClr val="E0E0E0"/>
                </a:solidFill>
                <a:latin typeface="Arial"/>
                <a:cs typeface="Arial"/>
              </a:rPr>
              <a:t>·</a:t>
            </a:r>
            <a:r>
              <a:rPr sz="3550" spc="60" dirty="0">
                <a:solidFill>
                  <a:srgbClr val="E0E0E0"/>
                </a:solidFill>
                <a:latin typeface="Lucida Sans"/>
                <a:cs typeface="Lucida Sans"/>
              </a:rPr>
              <a:t>n</a:t>
            </a:r>
            <a:r>
              <a:rPr sz="3550" i="1" spc="60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i="1" spc="-465" dirty="0">
                <a:solidFill>
                  <a:srgbClr val="E0E0E0"/>
                </a:solidFill>
                <a:latin typeface="Arial"/>
                <a:cs typeface="Arial"/>
              </a:rPr>
              <a:t> </a:t>
            </a: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r>
              <a:rPr sz="3550" spc="55" dirty="0">
                <a:solidFill>
                  <a:srgbClr val="E0E0E0"/>
                </a:solidFill>
                <a:latin typeface="Lucida Sans"/>
                <a:cs typeface="Lucida Sans"/>
              </a:rPr>
              <a:t>o</a:t>
            </a: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·</a:t>
            </a:r>
            <a:r>
              <a:rPr sz="3550" spc="55" dirty="0">
                <a:solidFill>
                  <a:srgbClr val="E0E0E0"/>
                </a:solidFill>
                <a:latin typeface="Lucida Sans"/>
                <a:cs typeface="Lucida Sans"/>
              </a:rPr>
              <a:t>n</a:t>
            </a:r>
            <a:r>
              <a:rPr sz="3550" i="1" spc="55" dirty="0">
                <a:solidFill>
                  <a:srgbClr val="E0E0E0"/>
                </a:solidFill>
                <a:latin typeface="Arial"/>
                <a:cs typeface="Arial"/>
              </a:rPr>
              <a:t>|</a:t>
            </a:r>
            <a:endParaRPr sz="35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3400" y="165100"/>
            <a:ext cx="769302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50" dirty="0"/>
              <a:t>Reﬂection </a:t>
            </a:r>
            <a:r>
              <a:rPr sz="5600" spc="25" dirty="0"/>
              <a:t>to</a:t>
            </a:r>
            <a:r>
              <a:rPr sz="5600" spc="-225" dirty="0"/>
              <a:t> </a:t>
            </a:r>
            <a:r>
              <a:rPr sz="5600" spc="50" dirty="0"/>
              <a:t>transmission</a:t>
            </a:r>
            <a:endParaRPr sz="5600"/>
          </a:p>
        </p:txBody>
      </p:sp>
      <p:sp>
        <p:nvSpPr>
          <p:cNvPr id="9" name="object 9"/>
          <p:cNvSpPr/>
          <p:nvPr/>
        </p:nvSpPr>
        <p:spPr>
          <a:xfrm>
            <a:off x="9459080" y="2241687"/>
            <a:ext cx="581660" cy="600710"/>
          </a:xfrm>
          <a:custGeom>
            <a:avLst/>
            <a:gdLst/>
            <a:ahLst/>
            <a:cxnLst/>
            <a:rect l="l" t="t" r="r" b="b"/>
            <a:pathLst>
              <a:path w="581659" h="600710">
                <a:moveTo>
                  <a:pt x="0" y="0"/>
                </a:moveTo>
                <a:lnTo>
                  <a:pt x="581522" y="600569"/>
                </a:lnTo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87067" y="2689451"/>
            <a:ext cx="351155" cy="356870"/>
          </a:xfrm>
          <a:custGeom>
            <a:avLst/>
            <a:gdLst/>
            <a:ahLst/>
            <a:cxnLst/>
            <a:rect l="l" t="t" r="r" b="b"/>
            <a:pathLst>
              <a:path w="351154" h="356869">
                <a:moveTo>
                  <a:pt x="164809" y="0"/>
                </a:moveTo>
                <a:lnTo>
                  <a:pt x="131014" y="129538"/>
                </a:lnTo>
                <a:lnTo>
                  <a:pt x="0" y="159599"/>
                </a:lnTo>
                <a:lnTo>
                  <a:pt x="1295" y="163752"/>
                </a:lnTo>
                <a:lnTo>
                  <a:pt x="184265" y="246227"/>
                </a:lnTo>
                <a:lnTo>
                  <a:pt x="350724" y="356449"/>
                </a:lnTo>
                <a:lnTo>
                  <a:pt x="245911" y="186536"/>
                </a:lnTo>
                <a:lnTo>
                  <a:pt x="169381" y="990"/>
                </a:lnTo>
                <a:lnTo>
                  <a:pt x="164809" y="0"/>
                </a:lnTo>
                <a:close/>
              </a:path>
            </a:pathLst>
          </a:custGeom>
          <a:solidFill>
            <a:srgbClr val="D9D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32091" y="1899614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32060" y="0"/>
                </a:moveTo>
                <a:lnTo>
                  <a:pt x="20132" y="1730"/>
                </a:lnTo>
                <a:lnTo>
                  <a:pt x="9799" y="7971"/>
                </a:lnTo>
                <a:lnTo>
                  <a:pt x="2891" y="17364"/>
                </a:lnTo>
                <a:lnTo>
                  <a:pt x="0" y="28662"/>
                </a:lnTo>
                <a:lnTo>
                  <a:pt x="1717" y="40618"/>
                </a:lnTo>
                <a:lnTo>
                  <a:pt x="7974" y="50958"/>
                </a:lnTo>
                <a:lnTo>
                  <a:pt x="17373" y="57855"/>
                </a:lnTo>
                <a:lnTo>
                  <a:pt x="28664" y="60727"/>
                </a:lnTo>
                <a:lnTo>
                  <a:pt x="40593" y="58995"/>
                </a:lnTo>
                <a:lnTo>
                  <a:pt x="50942" y="52758"/>
                </a:lnTo>
                <a:lnTo>
                  <a:pt x="57845" y="43372"/>
                </a:lnTo>
                <a:lnTo>
                  <a:pt x="60715" y="32079"/>
                </a:lnTo>
                <a:lnTo>
                  <a:pt x="58969" y="20120"/>
                </a:lnTo>
                <a:lnTo>
                  <a:pt x="52735" y="9792"/>
                </a:lnTo>
                <a:lnTo>
                  <a:pt x="43346" y="2886"/>
                </a:lnTo>
                <a:lnTo>
                  <a:pt x="32060" y="0"/>
                </a:lnTo>
                <a:close/>
              </a:path>
            </a:pathLst>
          </a:custGeom>
          <a:solidFill>
            <a:srgbClr val="F6EB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40152" y="1904293"/>
            <a:ext cx="177800" cy="18415"/>
          </a:xfrm>
          <a:custGeom>
            <a:avLst/>
            <a:gdLst/>
            <a:ahLst/>
            <a:cxnLst/>
            <a:rect l="l" t="t" r="r" b="b"/>
            <a:pathLst>
              <a:path w="177800" h="18414">
                <a:moveTo>
                  <a:pt x="177331" y="0"/>
                </a:moveTo>
                <a:lnTo>
                  <a:pt x="0" y="17868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07414" y="1937358"/>
            <a:ext cx="182245" cy="18415"/>
          </a:xfrm>
          <a:custGeom>
            <a:avLst/>
            <a:gdLst/>
            <a:ahLst/>
            <a:cxnLst/>
            <a:rect l="l" t="t" r="r" b="b"/>
            <a:pathLst>
              <a:path w="182245" h="18414">
                <a:moveTo>
                  <a:pt x="181826" y="0"/>
                </a:moveTo>
                <a:lnTo>
                  <a:pt x="0" y="18288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91612" y="1982664"/>
            <a:ext cx="82550" cy="148590"/>
          </a:xfrm>
          <a:custGeom>
            <a:avLst/>
            <a:gdLst/>
            <a:ahLst/>
            <a:cxnLst/>
            <a:rect l="l" t="t" r="r" b="b"/>
            <a:pathLst>
              <a:path w="82550" h="148589">
                <a:moveTo>
                  <a:pt x="0" y="0"/>
                </a:moveTo>
                <a:lnTo>
                  <a:pt x="82092" y="148057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51179" y="1729196"/>
            <a:ext cx="83185" cy="149225"/>
          </a:xfrm>
          <a:custGeom>
            <a:avLst/>
            <a:gdLst/>
            <a:ahLst/>
            <a:cxnLst/>
            <a:rect l="l" t="t" r="r" b="b"/>
            <a:pathLst>
              <a:path w="83184" h="149225">
                <a:moveTo>
                  <a:pt x="0" y="0"/>
                </a:moveTo>
                <a:lnTo>
                  <a:pt x="82702" y="149225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65365" y="1881670"/>
            <a:ext cx="133985" cy="33020"/>
          </a:xfrm>
          <a:custGeom>
            <a:avLst/>
            <a:gdLst/>
            <a:ahLst/>
            <a:cxnLst/>
            <a:rect l="l" t="t" r="r" b="b"/>
            <a:pathLst>
              <a:path w="133984" h="33019">
                <a:moveTo>
                  <a:pt x="133960" y="32829"/>
                </a:moveTo>
                <a:lnTo>
                  <a:pt x="0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30442" y="1946625"/>
            <a:ext cx="129539" cy="31750"/>
          </a:xfrm>
          <a:custGeom>
            <a:avLst/>
            <a:gdLst/>
            <a:ahLst/>
            <a:cxnLst/>
            <a:rect l="l" t="t" r="r" b="b"/>
            <a:pathLst>
              <a:path w="129540" h="31750">
                <a:moveTo>
                  <a:pt x="129083" y="31648"/>
                </a:moveTo>
                <a:lnTo>
                  <a:pt x="0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71639" y="1729717"/>
            <a:ext cx="23495" cy="142875"/>
          </a:xfrm>
          <a:custGeom>
            <a:avLst/>
            <a:gdLst/>
            <a:ahLst/>
            <a:cxnLst/>
            <a:rect l="l" t="t" r="r" b="b"/>
            <a:pathLst>
              <a:path w="23495" h="142875">
                <a:moveTo>
                  <a:pt x="22948" y="0"/>
                </a:moveTo>
                <a:lnTo>
                  <a:pt x="0" y="142735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30355" y="2004647"/>
            <a:ext cx="20320" cy="125730"/>
          </a:xfrm>
          <a:custGeom>
            <a:avLst/>
            <a:gdLst/>
            <a:ahLst/>
            <a:cxnLst/>
            <a:rect l="l" t="t" r="r" b="b"/>
            <a:pathLst>
              <a:path w="20320" h="125730">
                <a:moveTo>
                  <a:pt x="0" y="125603"/>
                </a:moveTo>
                <a:lnTo>
                  <a:pt x="20091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98136" y="1702122"/>
            <a:ext cx="96520" cy="166370"/>
          </a:xfrm>
          <a:custGeom>
            <a:avLst/>
            <a:gdLst/>
            <a:ahLst/>
            <a:cxnLst/>
            <a:rect l="l" t="t" r="r" b="b"/>
            <a:pathLst>
              <a:path w="96520" h="166369">
                <a:moveTo>
                  <a:pt x="96215" y="0"/>
                </a:moveTo>
                <a:lnTo>
                  <a:pt x="0" y="166217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40748" y="1981117"/>
            <a:ext cx="92710" cy="159385"/>
          </a:xfrm>
          <a:custGeom>
            <a:avLst/>
            <a:gdLst/>
            <a:ahLst/>
            <a:cxnLst/>
            <a:rect l="l" t="t" r="r" b="b"/>
            <a:pathLst>
              <a:path w="92709" h="159385">
                <a:moveTo>
                  <a:pt x="0" y="159118"/>
                </a:moveTo>
                <a:lnTo>
                  <a:pt x="92138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27739" y="1985051"/>
            <a:ext cx="140970" cy="119380"/>
          </a:xfrm>
          <a:custGeom>
            <a:avLst/>
            <a:gdLst/>
            <a:ahLst/>
            <a:cxnLst/>
            <a:rect l="l" t="t" r="r" b="b"/>
            <a:pathLst>
              <a:path w="140970" h="119380">
                <a:moveTo>
                  <a:pt x="140741" y="118757"/>
                </a:moveTo>
                <a:lnTo>
                  <a:pt x="0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56409" y="1756137"/>
            <a:ext cx="145415" cy="123189"/>
          </a:xfrm>
          <a:custGeom>
            <a:avLst/>
            <a:gdLst/>
            <a:ahLst/>
            <a:cxnLst/>
            <a:rect l="l" t="t" r="r" b="b"/>
            <a:pathLst>
              <a:path w="145415" h="123189">
                <a:moveTo>
                  <a:pt x="145136" y="123152"/>
                </a:moveTo>
                <a:lnTo>
                  <a:pt x="0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883951" y="4280670"/>
            <a:ext cx="194310" cy="993775"/>
          </a:xfrm>
          <a:custGeom>
            <a:avLst/>
            <a:gdLst/>
            <a:ahLst/>
            <a:cxnLst/>
            <a:rect l="l" t="t" r="r" b="b"/>
            <a:pathLst>
              <a:path w="194309" h="993775">
                <a:moveTo>
                  <a:pt x="194298" y="993356"/>
                </a:moveTo>
                <a:lnTo>
                  <a:pt x="0" y="0"/>
                </a:lnTo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883951" y="4280667"/>
            <a:ext cx="445134" cy="909319"/>
          </a:xfrm>
          <a:custGeom>
            <a:avLst/>
            <a:gdLst/>
            <a:ahLst/>
            <a:cxnLst/>
            <a:rect l="l" t="t" r="r" b="b"/>
            <a:pathLst>
              <a:path w="445134" h="909320">
                <a:moveTo>
                  <a:pt x="444666" y="909294"/>
                </a:moveTo>
                <a:lnTo>
                  <a:pt x="0" y="0"/>
                </a:lnTo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078250" y="5169748"/>
            <a:ext cx="250825" cy="125095"/>
          </a:xfrm>
          <a:custGeom>
            <a:avLst/>
            <a:gdLst/>
            <a:ahLst/>
            <a:cxnLst/>
            <a:rect l="l" t="t" r="r" b="b"/>
            <a:pathLst>
              <a:path w="250825" h="125095">
                <a:moveTo>
                  <a:pt x="0" y="104278"/>
                </a:moveTo>
                <a:lnTo>
                  <a:pt x="15850" y="118892"/>
                </a:lnTo>
                <a:lnTo>
                  <a:pt x="47585" y="124510"/>
                </a:lnTo>
                <a:lnTo>
                  <a:pt x="90681" y="121007"/>
                </a:lnTo>
                <a:lnTo>
                  <a:pt x="140615" y="108253"/>
                </a:lnTo>
                <a:lnTo>
                  <a:pt x="188130" y="88271"/>
                </a:lnTo>
                <a:lnTo>
                  <a:pt x="224614" y="65054"/>
                </a:lnTo>
                <a:lnTo>
                  <a:pt x="250368" y="20216"/>
                </a:lnTo>
                <a:lnTo>
                  <a:pt x="234505" y="5615"/>
                </a:lnTo>
                <a:lnTo>
                  <a:pt x="202767" y="0"/>
                </a:lnTo>
                <a:lnTo>
                  <a:pt x="159673" y="3502"/>
                </a:lnTo>
                <a:lnTo>
                  <a:pt x="109741" y="16254"/>
                </a:lnTo>
                <a:lnTo>
                  <a:pt x="62222" y="36230"/>
                </a:lnTo>
                <a:lnTo>
                  <a:pt x="25742" y="59447"/>
                </a:lnTo>
                <a:lnTo>
                  <a:pt x="0" y="104278"/>
                </a:lnTo>
                <a:close/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776029" y="3941010"/>
            <a:ext cx="274320" cy="834390"/>
          </a:xfrm>
          <a:custGeom>
            <a:avLst/>
            <a:gdLst/>
            <a:ahLst/>
            <a:cxnLst/>
            <a:rect l="l" t="t" r="r" b="b"/>
            <a:pathLst>
              <a:path w="274320" h="834389">
                <a:moveTo>
                  <a:pt x="0" y="0"/>
                </a:moveTo>
                <a:lnTo>
                  <a:pt x="273939" y="834047"/>
                </a:lnTo>
              </a:path>
            </a:pathLst>
          </a:custGeom>
          <a:ln w="31750">
            <a:solidFill>
              <a:srgbClr val="D9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08241" y="4642519"/>
            <a:ext cx="230504" cy="401955"/>
          </a:xfrm>
          <a:custGeom>
            <a:avLst/>
            <a:gdLst/>
            <a:ahLst/>
            <a:cxnLst/>
            <a:rect l="l" t="t" r="r" b="b"/>
            <a:pathLst>
              <a:path w="230504" h="401954">
                <a:moveTo>
                  <a:pt x="648" y="71589"/>
                </a:moveTo>
                <a:lnTo>
                  <a:pt x="0" y="75895"/>
                </a:lnTo>
                <a:lnTo>
                  <a:pt x="128601" y="229996"/>
                </a:lnTo>
                <a:lnTo>
                  <a:pt x="230188" y="401853"/>
                </a:lnTo>
                <a:lnTo>
                  <a:pt x="210110" y="203225"/>
                </a:lnTo>
                <a:lnTo>
                  <a:pt x="216278" y="101765"/>
                </a:lnTo>
                <a:lnTo>
                  <a:pt x="131624" y="101765"/>
                </a:lnTo>
                <a:lnTo>
                  <a:pt x="648" y="71589"/>
                </a:lnTo>
                <a:close/>
              </a:path>
              <a:path w="230504" h="401954">
                <a:moveTo>
                  <a:pt x="218619" y="0"/>
                </a:moveTo>
                <a:lnTo>
                  <a:pt x="131624" y="101765"/>
                </a:lnTo>
                <a:lnTo>
                  <a:pt x="216278" y="101765"/>
                </a:lnTo>
                <a:lnTo>
                  <a:pt x="222289" y="2882"/>
                </a:lnTo>
                <a:lnTo>
                  <a:pt x="218619" y="0"/>
                </a:lnTo>
                <a:close/>
              </a:path>
            </a:pathLst>
          </a:custGeom>
          <a:solidFill>
            <a:srgbClr val="D9D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03899" y="1371600"/>
            <a:ext cx="66802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solidFill>
                  <a:srgbClr val="E0E0E0"/>
                </a:solidFill>
                <a:latin typeface="Calibri"/>
                <a:cs typeface="Calibri"/>
              </a:rPr>
              <a:t>Traditional </a:t>
            </a:r>
            <a:r>
              <a:rPr sz="3200" spc="15" dirty="0">
                <a:solidFill>
                  <a:srgbClr val="E0E0E0"/>
                </a:solidFill>
                <a:latin typeface="Calibri"/>
                <a:cs typeface="Calibri"/>
              </a:rPr>
              <a:t>microfacet reﬂection</a:t>
            </a:r>
            <a:r>
              <a:rPr sz="3200" spc="-210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E0E0E0"/>
                </a:solidFill>
                <a:latin typeface="Calibri"/>
                <a:cs typeface="Calibri"/>
              </a:rPr>
              <a:t>model: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322.4597"/>
  <p:tag name="LATEXADDIN" val="\documentclass{article}&#10;\usepackage{amsmath}&#10;\pagestyle{empty}&#10;\begin{document}&#10;&#10;$\alpha_x, \alpha_y$&#10;&#10;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untitled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untitled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1699</Words>
  <Application>Microsoft Office PowerPoint</Application>
  <PresentationFormat>Custom</PresentationFormat>
  <Paragraphs>584</Paragraphs>
  <Slides>48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71" baseType="lpstr">
      <vt:lpstr>굴림</vt:lpstr>
      <vt:lpstr>맑은 고딕</vt:lpstr>
      <vt:lpstr>Arial</vt:lpstr>
      <vt:lpstr>Bauhaus 93</vt:lpstr>
      <vt:lpstr>Bookman Old Style</vt:lpstr>
      <vt:lpstr>Calibri</vt:lpstr>
      <vt:lpstr>Century Gothic</vt:lpstr>
      <vt:lpstr>Courier New</vt:lpstr>
      <vt:lpstr>Gill Sans MT</vt:lpstr>
      <vt:lpstr>Lucida Sans</vt:lpstr>
      <vt:lpstr>Maiandra GD</vt:lpstr>
      <vt:lpstr>Microsoft Yi Baiti</vt:lpstr>
      <vt:lpstr>Modern No. 20</vt:lpstr>
      <vt:lpstr>Palatino Linotype</vt:lpstr>
      <vt:lpstr>Sitka Small</vt:lpstr>
      <vt:lpstr>Tahoma</vt:lpstr>
      <vt:lpstr>Times New Roman</vt:lpstr>
      <vt:lpstr>Trebuchet MS</vt:lpstr>
      <vt:lpstr>Verdana</vt:lpstr>
      <vt:lpstr>Wingdings</vt:lpstr>
      <vt:lpstr>Office Theme</vt:lpstr>
      <vt:lpstr>untitled 1</vt:lpstr>
      <vt:lpstr>1_untitled 1</vt:lpstr>
      <vt:lpstr>PowerPoint Presentation</vt:lpstr>
      <vt:lpstr>Ward BRDF Model</vt:lpstr>
      <vt:lpstr>Ward BRDF Model</vt:lpstr>
      <vt:lpstr>Microfacet models for refraction  through rough surfaces</vt:lpstr>
      <vt:lpstr>Microfacet scattering models</vt:lpstr>
      <vt:lpstr>Microfacet reﬂection models</vt:lpstr>
      <vt:lpstr>Microfacet reﬂection models</vt:lpstr>
      <vt:lpstr>Microfacet reﬂection models</vt:lpstr>
      <vt:lpstr>Reﬂection to transmission</vt:lpstr>
      <vt:lpstr>Reﬂection to transmission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Construction of half-vector solid angle</vt:lpstr>
      <vt:lpstr>Construction of half-vector solid angle</vt:lpstr>
      <vt:lpstr>Result: scattering functions</vt:lpstr>
      <vt:lpstr>Normal distributions</vt:lpstr>
      <vt:lpstr>Normal distributions</vt:lpstr>
      <vt:lpstr>Normal distributions</vt:lpstr>
      <vt:lpstr>Normal distributions</vt:lpstr>
      <vt:lpstr>Effects of Distribution Function</vt:lpstr>
      <vt:lpstr>Measuring transmission</vt:lpstr>
      <vt:lpstr>Measuring transmission</vt:lpstr>
      <vt:lpstr>Measuring transmission</vt:lpstr>
      <vt:lpstr>Measuring transmission</vt:lpstr>
      <vt:lpstr>Measuring transmission</vt:lpstr>
      <vt:lpstr>Measuring transmission</vt:lpstr>
      <vt:lpstr>Measuring transmission</vt:lpstr>
      <vt:lpstr>Measuring transmission</vt:lpstr>
      <vt:lpstr>Measurement setup</vt:lpstr>
      <vt:lpstr>Validation: ground glass</vt:lpstr>
      <vt:lpstr>Validation: ground glass</vt:lpstr>
      <vt:lpstr>Validation: ground glass</vt:lpstr>
      <vt:lpstr>Validation: “frosted” glass</vt:lpstr>
      <vt:lpstr>Validation: acid-etched glass</vt:lpstr>
      <vt:lpstr>Validation: antiglare glass</vt:lpstr>
      <vt:lpstr>Transmission through rough glass</vt:lpstr>
      <vt:lpstr>Etched globe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Microfacet models for refraction  through rough surfaces</dc:title>
  <dc:creator>Yoon Sung-eui</dc:creator>
  <cp:lastModifiedBy>Yoon Sung-eui</cp:lastModifiedBy>
  <cp:revision>14</cp:revision>
  <dcterms:created xsi:type="dcterms:W3CDTF">2017-07-20T06:33:59Z</dcterms:created>
  <dcterms:modified xsi:type="dcterms:W3CDTF">2017-10-31T17:45:13Z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2009-12-04T00:00:00Z</vt:filetime>
  </property>
  <property fmtid="{D5CDD505-2E9C-101B-9397-08002B2CF9AE}" pid="3" name="Creator">
    <vt:lpwstr>Apple Keynote 5.0.3</vt:lpwstr>
  </property>
  <property fmtid="{D5CDD505-2E9C-101B-9397-08002B2CF9AE}" pid="4" name="LastSaved">
    <vt:filetime>2017-07-19T00:00:00Z</vt:filetime>
  </property>
</Properties>
</file>